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Lst>
  <p:notesMasterIdLst>
    <p:notesMasterId r:id="rId18"/>
  </p:notesMasterIdLst>
  <p:sldIdLst>
    <p:sldId id="275" r:id="rId2"/>
    <p:sldId id="256" r:id="rId3"/>
    <p:sldId id="276" r:id="rId4"/>
    <p:sldId id="267" r:id="rId5"/>
    <p:sldId id="261" r:id="rId6"/>
    <p:sldId id="278" r:id="rId7"/>
    <p:sldId id="279" r:id="rId8"/>
    <p:sldId id="268" r:id="rId9"/>
    <p:sldId id="269" r:id="rId10"/>
    <p:sldId id="270" r:id="rId11"/>
    <p:sldId id="271" r:id="rId12"/>
    <p:sldId id="280" r:id="rId13"/>
    <p:sldId id="281" r:id="rId14"/>
    <p:sldId id="273" r:id="rId15"/>
    <p:sldId id="266" r:id="rId16"/>
    <p:sldId id="274" r:id="rId17"/>
  </p:sldIdLst>
  <p:sldSz cx="24384000" cy="13716000"/>
  <p:notesSz cx="6858000" cy="9144000"/>
  <p:embeddedFontLst>
    <p:embeddedFont>
      <p:font typeface="DM Sans" pitchFamily="2" charset="0"/>
      <p:regular r:id="rId19"/>
      <p:bold r:id="rId20"/>
      <p:italic r:id="rId21"/>
      <p:boldItalic r:id="rId22"/>
    </p:embeddedFont>
    <p:embeddedFont>
      <p:font typeface="Helvetica Neue"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F42A2F-3B2D-4270-9DB2-DC5D78F76BA9}">
  <a:tblStyle styleId="{4FF42A2F-3B2D-4270-9DB2-DC5D78F76BA9}" styleName="Table_0">
    <a:wholeTbl>
      <a:tcTxStyle b="off" i="off">
        <a:font>
          <a:latin typeface="Helvetica Neue"/>
          <a:ea typeface="Helvetica Neue"/>
          <a:cs typeface="Helvetica Neue"/>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wholeTbl>
    <a:band1H>
      <a:tcTxStyle/>
      <a:tcStyle>
        <a:tcBdr/>
      </a:tcStyle>
    </a:band1H>
    <a:band2H>
      <a:tcTxStyle b="off" i="off"/>
      <a:tcStyle>
        <a:tcBdr/>
        <a:fill>
          <a:solidFill>
            <a:srgbClr val="E3E5E8"/>
          </a:solidFill>
        </a:fill>
      </a:tcStyle>
    </a:band2H>
    <a:band1V>
      <a:tcTxStyle/>
      <a:tcStyle>
        <a:tcBdr/>
      </a:tcStyle>
    </a:band1V>
    <a:band2V>
      <a:tcTxStyle/>
      <a:tcStyle>
        <a:tcBdr/>
      </a:tcStyle>
    </a:band2V>
    <a:lastCol>
      <a:tcTxStyle/>
      <a:tcStyle>
        <a:tcBdr/>
      </a:tcStyle>
    </a:lastCol>
    <a:firstCol>
      <a:tcTxStyle b="on" i="off">
        <a:font>
          <a:latin typeface="Helvetica Neue"/>
          <a:ea typeface="Helvetica Neue"/>
          <a:cs typeface="Helvetica Neue"/>
        </a:font>
        <a:srgbClr val="000000"/>
      </a:tcTxStyle>
      <a:tcStyle>
        <a:tcBdr>
          <a:left>
            <a:ln w="12700" cap="flat" cmpd="sng">
              <a:solidFill>
                <a:srgbClr val="000000"/>
              </a:solidFill>
              <a:prstDash val="solid"/>
              <a:round/>
              <a:headEnd type="none" w="sm" len="sm"/>
              <a:tailEnd type="none" w="sm" len="sm"/>
            </a:ln>
          </a:left>
          <a:right>
            <a:ln w="381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Col>
    <a:lastRow>
      <a:tcTxStyle b="on" i="off">
        <a:font>
          <a:latin typeface="Helvetica Neue"/>
          <a:ea typeface="Helvetica Neue"/>
          <a:cs typeface="Helvetica Neue"/>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381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Helvetica Neue"/>
          <a:ea typeface="Helvetica Neue"/>
          <a:cs typeface="Helvetica Neue"/>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381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fill>
          <a:solidFill>
            <a:srgbClr val="FFFFFF">
              <a:alpha val="0"/>
            </a:srgbClr>
          </a:solidFill>
        </a:fill>
      </a:tcStyle>
    </a:firstRow>
    <a:neCell>
      <a:tcTxStyle/>
      <a:tcStyle>
        <a:tcBdr/>
      </a:tcStyle>
    </a:neCell>
    <a:nwCell>
      <a:tcTxStyle/>
      <a:tcStyle>
        <a:tcBdr/>
      </a:tcStyle>
    </a:nwCell>
  </a:tblStyle>
  <a:tblStyle styleId="{8828A88A-E652-474A-9C3B-3B48AB55D06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79" y="161"/>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391dbc6f8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391dbc6f8e_0_7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199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253f86302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253f86302a3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53901b1f40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253901b1f40_0_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3f5f5c72d6_0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13f5f5c72d6_0_9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a1f582466d_154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2a1f582466d_154_7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53901b1f4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53901b1f40_0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253901b1f4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253901b1f40_0_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d198ba94ea_0_1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d198ba94ea_0_11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2d08e37f1c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2d08e37f1c_0_4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5d631987e5_0_11:notes"/>
          <p:cNvSpPr txBox="1">
            <a:spLocks noGrp="1"/>
          </p:cNvSpPr>
          <p:nvPr>
            <p:ph type="body" idx="1"/>
          </p:nvPr>
        </p:nvSpPr>
        <p:spPr>
          <a:xfrm>
            <a:off x="756000" y="5078520"/>
            <a:ext cx="6047700" cy="4811100"/>
          </a:xfrm>
          <a:prstGeom prst="rect">
            <a:avLst/>
          </a:prstGeom>
        </p:spPr>
        <p:txBody>
          <a:bodyPr spcFirstLastPara="1" wrap="square" lIns="91425" tIns="45700" rIns="91425" bIns="45700" anchor="t" anchorCtr="0">
            <a:noAutofit/>
          </a:bodyPr>
          <a:lstStyle/>
          <a:p>
            <a:pPr marL="228600" lvl="0" indent="0" algn="l" rtl="0">
              <a:lnSpc>
                <a:spcPct val="115000"/>
              </a:lnSpc>
              <a:spcBef>
                <a:spcPts val="0"/>
              </a:spcBef>
              <a:spcAft>
                <a:spcPts val="0"/>
              </a:spcAft>
              <a:buClr>
                <a:srgbClr val="002060"/>
              </a:buClr>
              <a:buSzPts val="3400"/>
              <a:buFont typeface="Arial"/>
              <a:buNone/>
            </a:pPr>
            <a:r>
              <a:rPr lang="en-NL" sz="3400" b="1">
                <a:solidFill>
                  <a:srgbClr val="002060"/>
                </a:solidFill>
                <a:latin typeface="DM Sans"/>
                <a:ea typeface="DM Sans"/>
                <a:cs typeface="DM Sans"/>
                <a:sym typeface="DM Sans"/>
              </a:rPr>
              <a:t>The implementation requires an increase of our overall knowledge, demanding more science and improved access to observation data and analytical processing</a:t>
            </a:r>
            <a:r>
              <a:rPr lang="en-NL" sz="3400">
                <a:solidFill>
                  <a:srgbClr val="002060"/>
                </a:solidFill>
                <a:latin typeface="DM Sans"/>
                <a:ea typeface="DM Sans"/>
                <a:cs typeface="DM Sans"/>
                <a:sym typeface="DM Sans"/>
              </a:rPr>
              <a:t>.</a:t>
            </a: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400"/>
              <a:buFont typeface="Arial"/>
              <a:buNone/>
            </a:pPr>
            <a:endParaRPr sz="3400">
              <a:latin typeface="Arial"/>
              <a:ea typeface="Arial"/>
              <a:cs typeface="Arial"/>
              <a:sym typeface="Arial"/>
            </a:endParaRPr>
          </a:p>
          <a:p>
            <a:pPr marL="228600" lvl="0" indent="0" algn="l" rtl="0">
              <a:lnSpc>
                <a:spcPct val="115000"/>
              </a:lnSpc>
              <a:spcBef>
                <a:spcPts val="1199"/>
              </a:spcBef>
              <a:spcAft>
                <a:spcPts val="0"/>
              </a:spcAft>
              <a:buClr>
                <a:schemeClr val="dk1"/>
              </a:buClr>
              <a:buSzPts val="3200"/>
              <a:buFont typeface="Arial"/>
              <a:buNone/>
            </a:pPr>
            <a:endParaRPr sz="3200">
              <a:latin typeface="Arial"/>
              <a:ea typeface="Arial"/>
              <a:cs typeface="Arial"/>
              <a:sym typeface="Arial"/>
            </a:endParaRPr>
          </a:p>
          <a:p>
            <a:pPr marL="228600" lvl="0" indent="0" algn="l" rtl="0">
              <a:lnSpc>
                <a:spcPct val="115000"/>
              </a:lnSpc>
              <a:spcBef>
                <a:spcPts val="1199"/>
              </a:spcBef>
              <a:spcAft>
                <a:spcPts val="0"/>
              </a:spcAft>
              <a:buNone/>
            </a:pPr>
            <a:endParaRPr sz="3400">
              <a:solidFill>
                <a:srgbClr val="002060"/>
              </a:solidFill>
              <a:latin typeface="DM Sans"/>
              <a:ea typeface="DM Sans"/>
              <a:cs typeface="DM Sans"/>
              <a:sym typeface="DM Sans"/>
            </a:endParaRPr>
          </a:p>
          <a:p>
            <a:pPr marL="228600" lvl="0" indent="0" algn="l" rtl="0">
              <a:lnSpc>
                <a:spcPct val="115000"/>
              </a:lnSpc>
              <a:spcBef>
                <a:spcPts val="1199"/>
              </a:spcBef>
              <a:spcAft>
                <a:spcPts val="0"/>
              </a:spcAft>
              <a:buNone/>
            </a:pPr>
            <a:r>
              <a:rPr lang="en-NL" sz="3400">
                <a:solidFill>
                  <a:srgbClr val="002060"/>
                </a:solidFill>
                <a:latin typeface="DM Sans"/>
                <a:ea typeface="DM Sans"/>
                <a:cs typeface="DM Sans"/>
                <a:sym typeface="DM Sans"/>
              </a:rPr>
              <a:t>This builds upon national environmental observation and monitoring networks and programs, complemented with EU initiatives such as the Copernicus programme (CMEMS) and EMODnet, and European Research Infrastructures (RIs). </a:t>
            </a:r>
            <a:endParaRPr sz="3400">
              <a:solidFill>
                <a:schemeClr val="dk1"/>
              </a:solidFill>
              <a:latin typeface="Arial"/>
              <a:ea typeface="Arial"/>
              <a:cs typeface="Arial"/>
              <a:sym typeface="Arial"/>
            </a:endParaRPr>
          </a:p>
          <a:p>
            <a:pPr marL="228600" lvl="0" indent="0" algn="l" rtl="0">
              <a:lnSpc>
                <a:spcPct val="115000"/>
              </a:lnSpc>
              <a:spcBef>
                <a:spcPts val="1199"/>
              </a:spcBef>
              <a:spcAft>
                <a:spcPts val="0"/>
              </a:spcAft>
              <a:buNone/>
            </a:pPr>
            <a:r>
              <a:rPr lang="en-NL" sz="3400" b="1">
                <a:solidFill>
                  <a:srgbClr val="5E5E5E"/>
                </a:solidFill>
                <a:latin typeface="DM Sans"/>
                <a:ea typeface="DM Sans"/>
                <a:cs typeface="DM Sans"/>
                <a:sym typeface="DM Sans"/>
              </a:rPr>
              <a:t>Great additional potential in collecting and processing image data using high-performance image analysis tools, including Artificial Intelligence (AI) techniques, and in more sharing of image repositories.</a:t>
            </a:r>
            <a:endParaRPr sz="3400">
              <a:solidFill>
                <a:srgbClr val="002060"/>
              </a:solidFill>
              <a:latin typeface="DM Sans"/>
              <a:ea typeface="DM Sans"/>
              <a:cs typeface="DM Sans"/>
              <a:sym typeface="DM Sans"/>
            </a:endParaRPr>
          </a:p>
        </p:txBody>
      </p:sp>
      <p:sp>
        <p:nvSpPr>
          <p:cNvPr id="528" name="Google Shape;528;g15d631987e5_0_11: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3f5f5c72d6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3f5f5c72d6_0_4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5350a56de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NL" sz="1600"/>
              <a:t>Research institutes with Logo</a:t>
            </a:r>
            <a:endParaRPr sz="1600"/>
          </a:p>
          <a:p>
            <a:pPr marL="0" lvl="0" indent="0" algn="l" rtl="0">
              <a:lnSpc>
                <a:spcPct val="100000"/>
              </a:lnSpc>
              <a:spcBef>
                <a:spcPts val="0"/>
              </a:spcBef>
              <a:spcAft>
                <a:spcPts val="0"/>
              </a:spcAft>
              <a:buSzPts val="1100"/>
              <a:buNone/>
            </a:pPr>
            <a:r>
              <a:rPr lang="en-NL" sz="1600"/>
              <a:t>AI/ML technical experts: LIP, CSIC, IISAS, KIT, UPV</a:t>
            </a:r>
            <a:endParaRPr sz="1600"/>
          </a:p>
          <a:p>
            <a:pPr marL="0" lvl="0" indent="0" algn="l" rtl="0">
              <a:lnSpc>
                <a:spcPct val="100000"/>
              </a:lnSpc>
              <a:spcBef>
                <a:spcPts val="0"/>
              </a:spcBef>
              <a:spcAft>
                <a:spcPts val="0"/>
              </a:spcAft>
              <a:buSzPts val="1100"/>
              <a:buNone/>
            </a:pPr>
            <a:r>
              <a:rPr lang="en-NL" sz="1600"/>
              <a:t>Infrastructure providers: TUBITAK, CSIC, INCD, Walton, GRNET</a:t>
            </a:r>
            <a:endParaRPr sz="1600"/>
          </a:p>
          <a:p>
            <a:pPr marL="0" lvl="0" indent="0" algn="l" rtl="0">
              <a:lnSpc>
                <a:spcPct val="100000"/>
              </a:lnSpc>
              <a:spcBef>
                <a:spcPts val="0"/>
              </a:spcBef>
              <a:spcAft>
                <a:spcPts val="0"/>
              </a:spcAft>
              <a:buSzPts val="1100"/>
              <a:buNone/>
            </a:pPr>
            <a:r>
              <a:rPr lang="en-NL" sz="1600"/>
              <a:t>EGI.eu</a:t>
            </a:r>
            <a:endParaRPr sz="1600"/>
          </a:p>
          <a:p>
            <a:pPr marL="0" lvl="0" indent="0" algn="l" rtl="0">
              <a:lnSpc>
                <a:spcPct val="100000"/>
              </a:lnSpc>
              <a:spcBef>
                <a:spcPts val="0"/>
              </a:spcBef>
              <a:spcAft>
                <a:spcPts val="0"/>
              </a:spcAft>
              <a:buSzPts val="1100"/>
              <a:buNone/>
            </a:pPr>
            <a:r>
              <a:rPr lang="en-NL" sz="1600"/>
              <a:t>—--------------</a:t>
            </a:r>
            <a:endParaRPr sz="1600"/>
          </a:p>
          <a:p>
            <a:pPr marL="0" lvl="0" indent="0" algn="l" rtl="0">
              <a:lnSpc>
                <a:spcPct val="100000"/>
              </a:lnSpc>
              <a:spcBef>
                <a:spcPts val="0"/>
              </a:spcBef>
              <a:spcAft>
                <a:spcPts val="0"/>
              </a:spcAft>
              <a:buSzPts val="1100"/>
              <a:buNone/>
            </a:pPr>
            <a:r>
              <a:rPr lang="en-NL" sz="1600"/>
              <a:t>Add consortium member logos, classify into these groups - Section 3.2 gives you the list</a:t>
            </a:r>
            <a:endParaRPr sz="1600"/>
          </a:p>
          <a:p>
            <a:pPr marL="0" lvl="0" indent="0" algn="l" rtl="0">
              <a:lnSpc>
                <a:spcPct val="100000"/>
              </a:lnSpc>
              <a:spcBef>
                <a:spcPts val="0"/>
              </a:spcBef>
              <a:spcAft>
                <a:spcPts val="0"/>
              </a:spcAft>
              <a:buSzPts val="1100"/>
              <a:buNone/>
            </a:pPr>
            <a:endParaRPr sz="1600"/>
          </a:p>
          <a:p>
            <a:pPr marL="0" lvl="0" indent="0" algn="l" rtl="0">
              <a:lnSpc>
                <a:spcPct val="100000"/>
              </a:lnSpc>
              <a:spcBef>
                <a:spcPts val="0"/>
              </a:spcBef>
              <a:spcAft>
                <a:spcPts val="0"/>
              </a:spcAft>
              <a:buSzPts val="1100"/>
              <a:buNone/>
            </a:pPr>
            <a:r>
              <a:rPr lang="en-NL" sz="1600"/>
              <a:t>From DoA:</a:t>
            </a:r>
            <a:endParaRPr sz="1600"/>
          </a:p>
          <a:p>
            <a:pPr marL="0" lvl="0" indent="0" algn="l" rtl="0">
              <a:lnSpc>
                <a:spcPct val="100000"/>
              </a:lnSpc>
              <a:spcBef>
                <a:spcPts val="0"/>
              </a:spcBef>
              <a:spcAft>
                <a:spcPts val="0"/>
              </a:spcAft>
              <a:buSzPts val="1100"/>
              <a:buNone/>
            </a:pPr>
            <a:r>
              <a:rPr lang="en-NL" sz="1600"/>
              <a:t>“The three groups will compose a single, integrated value-chain for marine and freshwater research:</a:t>
            </a:r>
            <a:endParaRPr sz="1600"/>
          </a:p>
          <a:p>
            <a:pPr marL="0" lvl="0" indent="0" algn="l" rtl="0">
              <a:lnSpc>
                <a:spcPct val="100000"/>
              </a:lnSpc>
              <a:spcBef>
                <a:spcPts val="0"/>
              </a:spcBef>
              <a:spcAft>
                <a:spcPts val="0"/>
              </a:spcAft>
              <a:buClr>
                <a:schemeClr val="dk1"/>
              </a:buClr>
              <a:buSzPts val="1100"/>
              <a:buFont typeface="Arial"/>
              <a:buNone/>
            </a:pPr>
            <a:r>
              <a:rPr lang="en-NL" sz="1600"/>
              <a:t>● 4 Compute/data centres deliver generic compute-storage capabilities and related expertise for image analysis.</a:t>
            </a:r>
            <a:endParaRPr sz="1600"/>
          </a:p>
          <a:p>
            <a:pPr marL="0" lvl="0" indent="0" algn="l" rtl="0">
              <a:lnSpc>
                <a:spcPct val="100000"/>
              </a:lnSpc>
              <a:spcBef>
                <a:spcPts val="0"/>
              </a:spcBef>
              <a:spcAft>
                <a:spcPts val="0"/>
              </a:spcAft>
              <a:buClr>
                <a:schemeClr val="dk1"/>
              </a:buClr>
              <a:buSzPts val="1100"/>
              <a:buFont typeface="Arial"/>
              <a:buNone/>
            </a:pPr>
            <a:r>
              <a:rPr lang="en-NL" sz="1600"/>
              <a:t>● 5 Technology development institutes provide AI/ML application development and deployment services, related user support and training. They use the generic compute-storage capabilities for scalable model training and delivery.</a:t>
            </a:r>
            <a:endParaRPr sz="1600"/>
          </a:p>
          <a:p>
            <a:pPr marL="0" lvl="0" indent="0" algn="l" rtl="0">
              <a:lnSpc>
                <a:spcPct val="100000"/>
              </a:lnSpc>
              <a:spcBef>
                <a:spcPts val="0"/>
              </a:spcBef>
              <a:spcAft>
                <a:spcPts val="0"/>
              </a:spcAft>
              <a:buClr>
                <a:schemeClr val="dk1"/>
              </a:buClr>
              <a:buSzPts val="1100"/>
              <a:buFont typeface="Arial"/>
              <a:buNone/>
            </a:pPr>
            <a:r>
              <a:rPr lang="en-NL" sz="1600"/>
              <a:t>● 14 RI institutes benefit from these services, deploy and deliver thematic research datasets and applications on top for end users in research, policy-making and other related sectors.</a:t>
            </a:r>
            <a:endParaRPr sz="1600"/>
          </a:p>
          <a:p>
            <a:pPr marL="0" lvl="0" indent="0" algn="l" rtl="0">
              <a:lnSpc>
                <a:spcPct val="100000"/>
              </a:lnSpc>
              <a:spcBef>
                <a:spcPts val="0"/>
              </a:spcBef>
              <a:spcAft>
                <a:spcPts val="0"/>
              </a:spcAft>
              <a:buSzPts val="1100"/>
              <a:buNone/>
            </a:pPr>
            <a:r>
              <a:rPr lang="en-NL" sz="1600"/>
              <a:t>”</a:t>
            </a:r>
            <a:endParaRPr sz="1600"/>
          </a:p>
        </p:txBody>
      </p:sp>
      <p:sp>
        <p:nvSpPr>
          <p:cNvPr id="550" name="Google Shape;550;g15350a56de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9e2cef57b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9e2cef57bb_0_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L" sz="1200">
                <a:solidFill>
                  <a:schemeClr val="dk1"/>
                </a:solidFill>
              </a:rPr>
              <a:t>UC1: Aim: pipeline for processing and analyzing aerial images for litter assessment, Providing aquatic litter analyses for local stakeholders and clean-up operation</a:t>
            </a:r>
            <a:endParaRPr sz="1200">
              <a:solidFill>
                <a:schemeClr val="dk1"/>
              </a:solidFill>
            </a:endParaRPr>
          </a:p>
          <a:p>
            <a:pPr marL="0" lvl="0" indent="0" algn="l" rtl="0">
              <a:spcBef>
                <a:spcPts val="0"/>
              </a:spcBef>
              <a:spcAft>
                <a:spcPts val="0"/>
              </a:spcAft>
              <a:buNone/>
            </a:pPr>
            <a:r>
              <a:rPr lang="en-NL" sz="1200">
                <a:solidFill>
                  <a:schemeClr val="dk1"/>
                </a:solidFill>
              </a:rPr>
              <a:t>UC2: Pipeline for processing marine water samples taken by the Zooscan instrument and further upload of regions of interest to EcoTaxa</a:t>
            </a:r>
            <a:endParaRPr sz="1200">
              <a:solidFill>
                <a:schemeClr val="dk1"/>
              </a:solidFill>
            </a:endParaRPr>
          </a:p>
          <a:p>
            <a:pPr marL="0" lvl="0" indent="0" algn="l" rtl="0">
              <a:spcBef>
                <a:spcPts val="0"/>
              </a:spcBef>
              <a:spcAft>
                <a:spcPts val="0"/>
              </a:spcAft>
              <a:buNone/>
            </a:pPr>
            <a:r>
              <a:rPr lang="en-NL" sz="1200">
                <a:solidFill>
                  <a:schemeClr val="dk1"/>
                </a:solidFill>
              </a:rPr>
              <a:t>UC3: Using underwater cameras to monitor ocean ecosystem and want to add AI for automated biodiversity recognition and counting</a:t>
            </a:r>
            <a:endParaRPr sz="1200">
              <a:solidFill>
                <a:schemeClr val="dk1"/>
              </a:solidFill>
            </a:endParaRPr>
          </a:p>
          <a:p>
            <a:pPr marL="0" lvl="0" indent="0" algn="l" rtl="0">
              <a:spcBef>
                <a:spcPts val="0"/>
              </a:spcBef>
              <a:spcAft>
                <a:spcPts val="0"/>
              </a:spcAft>
              <a:buNone/>
            </a:pPr>
            <a:r>
              <a:rPr lang="en-NL" sz="1200">
                <a:solidFill>
                  <a:schemeClr val="dk1"/>
                </a:solidFill>
              </a:rPr>
              <a:t>UC4: Automatic processing of satellite images for detecting oil spills as extra component of an existing marine pollution oil spill monitoring and modelling service.</a:t>
            </a:r>
            <a:endParaRPr sz="1200">
              <a:solidFill>
                <a:schemeClr val="dk1"/>
              </a:solidFill>
            </a:endParaRPr>
          </a:p>
          <a:p>
            <a:pPr marL="0" lvl="0" indent="0" algn="l" rtl="0">
              <a:spcBef>
                <a:spcPts val="0"/>
              </a:spcBef>
              <a:spcAft>
                <a:spcPts val="0"/>
              </a:spcAft>
              <a:buNone/>
            </a:pPr>
            <a:r>
              <a:rPr lang="en-NL" sz="1200">
                <a:solidFill>
                  <a:schemeClr val="dk1"/>
                </a:solidFill>
              </a:rPr>
              <a:t>UC5: Pipeline for processing images from the Flowcam instrument for determining taxonomic composition of phytoplankton samples</a:t>
            </a: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998fdf32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998fdf3283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NL" sz="1200"/>
              <a:t>UC6: a prototype service for processing acoustic underwater recordings for identification and recognition of marine species and other noise type</a:t>
            </a:r>
            <a:endParaRPr sz="1200"/>
          </a:p>
          <a:p>
            <a:pPr marL="0" lvl="0" indent="0" algn="l" rtl="0">
              <a:spcBef>
                <a:spcPts val="0"/>
              </a:spcBef>
              <a:spcAft>
                <a:spcPts val="0"/>
              </a:spcAft>
              <a:buNone/>
            </a:pPr>
            <a:r>
              <a:rPr lang="en-NL" sz="1200"/>
              <a:t>UC7: a prototype service for processing video images from beach cameras for monitoring formation and dismantling events of seagrass beach berms (Posidonia oceanica) and detecting rip-currents.</a:t>
            </a:r>
            <a:endParaRPr sz="1200"/>
          </a:p>
          <a:p>
            <a:pPr marL="0" lvl="0" indent="0" algn="l" rtl="0">
              <a:spcBef>
                <a:spcPts val="0"/>
              </a:spcBef>
              <a:spcAft>
                <a:spcPts val="0"/>
              </a:spcAft>
              <a:buNone/>
            </a:pPr>
            <a:r>
              <a:rPr lang="en-NL" sz="1200"/>
              <a:t>UC8: a prototype diatom-based bioindication service using automatic pattern recognition algorithms from individual microscope images from freshwater environments.</a:t>
            </a:r>
            <a:endParaRPr sz="1200"/>
          </a:p>
          <a:p>
            <a:pPr marL="0" lvl="0" indent="0" algn="l" rtl="0">
              <a:spcBef>
                <a:spcPts val="0"/>
              </a:spcBef>
              <a:spcAft>
                <a:spcPts val="0"/>
              </a:spcAft>
              <a:buNone/>
            </a:pPr>
            <a:r>
              <a:rPr lang="en-NL" sz="1200"/>
              <a:t>Ext1UC1: Apply AI for monitoring of living an dead corals (for policy makers). AI can substantially speed up current work</a:t>
            </a:r>
            <a:endParaRPr sz="1200"/>
          </a:p>
          <a:p>
            <a:pPr marL="0" lvl="0" indent="0" algn="l" rtl="0">
              <a:spcBef>
                <a:spcPts val="0"/>
              </a:spcBef>
              <a:spcAft>
                <a:spcPts val="0"/>
              </a:spcAft>
              <a:buNone/>
            </a:pPr>
            <a:r>
              <a:rPr lang="en-NL" sz="1200"/>
              <a:t>Ext1UC2: Apply AI for satellite imagery to perform (automatic) nearshore bathymetry for coastal studies </a:t>
            </a: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d198ba94ea_0_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2d198ba94ea_0_57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d2143f62d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d2143f62df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www.linkedin.com/company/1024536" TargetMode="External"/><Relationship Id="rId2" Type="http://schemas.openxmlformats.org/officeDocument/2006/relationships/hyperlink" Target="https://twitter.com/EGI_eInfra" TargetMode="External"/><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https://www.youtube.com/c/EGIFederation"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www.linkedin.com/company/1024536" TargetMode="External"/><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s://twitter.com/eu_imagine" TargetMode="External"/><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linkedin.com/company/1024536" TargetMode="External"/><Relationship Id="rId5" Type="http://schemas.openxmlformats.org/officeDocument/2006/relationships/image" Target="../media/image13.png"/><Relationship Id="rId4" Type="http://schemas.openxmlformats.org/officeDocument/2006/relationships/hyperlink" Target="https://twitter.com/eu_imagine"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mage - 3 Points with Images">
  <p:cSld name="Image - 3 Points with Images">
    <p:spTree>
      <p:nvGrpSpPr>
        <p:cNvPr id="1" name="Shape 14"/>
        <p:cNvGrpSpPr/>
        <p:nvPr/>
      </p:nvGrpSpPr>
      <p:grpSpPr>
        <a:xfrm>
          <a:off x="0" y="0"/>
          <a:ext cx="0" cy="0"/>
          <a:chOff x="0" y="0"/>
          <a:chExt cx="0" cy="0"/>
        </a:xfrm>
      </p:grpSpPr>
      <p:sp>
        <p:nvSpPr>
          <p:cNvPr id="15" name="Google Shape;15;p3"/>
          <p:cNvSpPr txBox="1">
            <a:spLocks noGrp="1"/>
          </p:cNvSpPr>
          <p:nvPr>
            <p:ph type="body" idx="1"/>
          </p:nvPr>
        </p:nvSpPr>
        <p:spPr>
          <a:xfrm>
            <a:off x="1363387" y="8903323"/>
            <a:ext cx="6096000" cy="198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6" name="Google Shape;16;p3"/>
          <p:cNvSpPr txBox="1">
            <a:spLocks noGrp="1"/>
          </p:cNvSpPr>
          <p:nvPr>
            <p:ph type="body" idx="2"/>
          </p:nvPr>
        </p:nvSpPr>
        <p:spPr>
          <a:xfrm>
            <a:off x="9095877" y="8903323"/>
            <a:ext cx="6096000" cy="198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7" name="Google Shape;17;p3"/>
          <p:cNvSpPr txBox="1">
            <a:spLocks noGrp="1"/>
          </p:cNvSpPr>
          <p:nvPr>
            <p:ph type="body" idx="3"/>
          </p:nvPr>
        </p:nvSpPr>
        <p:spPr>
          <a:xfrm>
            <a:off x="16786860" y="8903323"/>
            <a:ext cx="6096000" cy="198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8" name="Google Shape;18;p3"/>
          <p:cNvSpPr>
            <a:spLocks noGrp="1"/>
          </p:cNvSpPr>
          <p:nvPr>
            <p:ph type="pic" idx="4"/>
          </p:nvPr>
        </p:nvSpPr>
        <p:spPr>
          <a:xfrm>
            <a:off x="1363387" y="2657163"/>
            <a:ext cx="6354900" cy="4051800"/>
          </a:xfrm>
          <a:prstGeom prst="roundRect">
            <a:avLst>
              <a:gd name="adj" fmla="val 6685"/>
            </a:avLst>
          </a:prstGeom>
          <a:noFill/>
          <a:ln>
            <a:noFill/>
          </a:ln>
        </p:spPr>
      </p:sp>
      <p:sp>
        <p:nvSpPr>
          <p:cNvPr id="19" name="Google Shape;19;p3"/>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20" name="Google Shape;20;p3"/>
          <p:cNvSpPr txBox="1">
            <a:spLocks noGrp="1"/>
          </p:cNvSpPr>
          <p:nvPr>
            <p:ph type="body" idx="5"/>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5pPr>
            <a:lvl6pPr marL="2743200" marR="0" lvl="5"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6pPr>
            <a:lvl7pPr marL="3200400" marR="0" lvl="6"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7pPr>
            <a:lvl8pPr marL="3657600" marR="0" lvl="7"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8pPr>
            <a:lvl9pPr marL="4114800" marR="0" lvl="8"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9pPr>
          </a:lstStyle>
          <a:p>
            <a:endParaRPr/>
          </a:p>
        </p:txBody>
      </p:sp>
      <p:sp>
        <p:nvSpPr>
          <p:cNvPr id="21" name="Google Shape;21;p3"/>
          <p:cNvSpPr txBox="1">
            <a:spLocks noGrp="1"/>
          </p:cNvSpPr>
          <p:nvPr>
            <p:ph type="sldNum" idx="12"/>
          </p:nvPr>
        </p:nvSpPr>
        <p:spPr>
          <a:xfrm>
            <a:off x="23351074" y="13045350"/>
            <a:ext cx="4839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22" name="Google Shape;22;p3"/>
          <p:cNvSpPr>
            <a:spLocks noGrp="1"/>
          </p:cNvSpPr>
          <p:nvPr>
            <p:ph type="pic" idx="6"/>
          </p:nvPr>
        </p:nvSpPr>
        <p:spPr>
          <a:xfrm>
            <a:off x="9095877" y="2657163"/>
            <a:ext cx="6354900" cy="4051800"/>
          </a:xfrm>
          <a:prstGeom prst="roundRect">
            <a:avLst>
              <a:gd name="adj" fmla="val 6685"/>
            </a:avLst>
          </a:prstGeom>
          <a:noFill/>
          <a:ln>
            <a:noFill/>
          </a:ln>
        </p:spPr>
      </p:sp>
      <p:sp>
        <p:nvSpPr>
          <p:cNvPr id="23" name="Google Shape;23;p3"/>
          <p:cNvSpPr>
            <a:spLocks noGrp="1"/>
          </p:cNvSpPr>
          <p:nvPr>
            <p:ph type="pic" idx="7"/>
          </p:nvPr>
        </p:nvSpPr>
        <p:spPr>
          <a:xfrm>
            <a:off x="16831806" y="2657163"/>
            <a:ext cx="6354900" cy="4051800"/>
          </a:xfrm>
          <a:prstGeom prst="roundRect">
            <a:avLst>
              <a:gd name="adj" fmla="val 6685"/>
            </a:avLst>
          </a:prstGeom>
          <a:noFill/>
          <a:ln>
            <a:noFill/>
          </a:ln>
        </p:spPr>
      </p:sp>
      <p:sp>
        <p:nvSpPr>
          <p:cNvPr id="24" name="Google Shape;24;p3"/>
          <p:cNvSpPr txBox="1">
            <a:spLocks noGrp="1"/>
          </p:cNvSpPr>
          <p:nvPr>
            <p:ph type="body" idx="8"/>
          </p:nvPr>
        </p:nvSpPr>
        <p:spPr>
          <a:xfrm>
            <a:off x="1365849" y="7204144"/>
            <a:ext cx="6350100" cy="1477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5" name="Google Shape;25;p3"/>
          <p:cNvSpPr txBox="1">
            <a:spLocks noGrp="1"/>
          </p:cNvSpPr>
          <p:nvPr>
            <p:ph type="body" idx="9"/>
          </p:nvPr>
        </p:nvSpPr>
        <p:spPr>
          <a:xfrm>
            <a:off x="9095877" y="7204144"/>
            <a:ext cx="6350100" cy="1477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6" name="Google Shape;26;p3"/>
          <p:cNvSpPr txBox="1">
            <a:spLocks noGrp="1"/>
          </p:cNvSpPr>
          <p:nvPr>
            <p:ph type="body" idx="13"/>
          </p:nvPr>
        </p:nvSpPr>
        <p:spPr>
          <a:xfrm>
            <a:off x="16786860" y="7204144"/>
            <a:ext cx="6350100" cy="1477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 3 Horizontal with Number Bullet">
  <p:cSld name="Content - 3 Horizontal with Number Bullet">
    <p:spTree>
      <p:nvGrpSpPr>
        <p:cNvPr id="1" name="Shape 143"/>
        <p:cNvGrpSpPr/>
        <p:nvPr/>
      </p:nvGrpSpPr>
      <p:grpSpPr>
        <a:xfrm>
          <a:off x="0" y="0"/>
          <a:ext cx="0" cy="0"/>
          <a:chOff x="0" y="0"/>
          <a:chExt cx="0" cy="0"/>
        </a:xfrm>
      </p:grpSpPr>
      <p:sp>
        <p:nvSpPr>
          <p:cNvPr id="144" name="Google Shape;144;p12"/>
          <p:cNvSpPr txBox="1"/>
          <p:nvPr/>
        </p:nvSpPr>
        <p:spPr>
          <a:xfrm>
            <a:off x="20867075" y="13045341"/>
            <a:ext cx="2516700" cy="3303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EF8200"/>
              </a:buClr>
              <a:buSzPts val="2000"/>
              <a:buFont typeface="DM Sans"/>
              <a:buNone/>
            </a:pPr>
            <a:r>
              <a:rPr lang="en-NL" sz="2000" b="0" i="0" u="none" strike="noStrike" cap="none">
                <a:solidFill>
                  <a:srgbClr val="EF8200"/>
                </a:solidFill>
                <a:latin typeface="DM Sans"/>
                <a:ea typeface="DM Sans"/>
                <a:cs typeface="DM Sans"/>
                <a:sym typeface="DM Sans"/>
              </a:rPr>
              <a:t>www.egi.eu  |</a:t>
            </a:r>
            <a:endParaRPr/>
          </a:p>
        </p:txBody>
      </p:sp>
      <p:pic>
        <p:nvPicPr>
          <p:cNvPr id="145" name="Google Shape;145;p12"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146" name="Google Shape;146;p12"/>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147" name="Google Shape;147;p12"/>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48" name="Google Shape;148;p12"/>
          <p:cNvSpPr txBox="1">
            <a:spLocks noGrp="1"/>
          </p:cNvSpPr>
          <p:nvPr>
            <p:ph type="sldNum" idx="12"/>
          </p:nvPr>
        </p:nvSpPr>
        <p:spPr>
          <a:xfrm>
            <a:off x="23383674" y="13045350"/>
            <a:ext cx="4512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149" name="Google Shape;149;p12"/>
          <p:cNvSpPr txBox="1">
            <a:spLocks noGrp="1"/>
          </p:cNvSpPr>
          <p:nvPr>
            <p:ph type="body" idx="2"/>
          </p:nvPr>
        </p:nvSpPr>
        <p:spPr>
          <a:xfrm>
            <a:off x="1831774" y="4433997"/>
            <a:ext cx="55881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50" name="Google Shape;150;p12"/>
          <p:cNvSpPr txBox="1">
            <a:spLocks noGrp="1"/>
          </p:cNvSpPr>
          <p:nvPr>
            <p:ph type="body" idx="3"/>
          </p:nvPr>
        </p:nvSpPr>
        <p:spPr>
          <a:xfrm>
            <a:off x="1831773" y="6213423"/>
            <a:ext cx="5588100" cy="184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51" name="Google Shape;151;p12"/>
          <p:cNvSpPr txBox="1">
            <a:spLocks noGrp="1"/>
          </p:cNvSpPr>
          <p:nvPr>
            <p:ph type="body" idx="4"/>
          </p:nvPr>
        </p:nvSpPr>
        <p:spPr>
          <a:xfrm>
            <a:off x="9055918" y="4433997"/>
            <a:ext cx="55881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52" name="Google Shape;152;p12"/>
          <p:cNvSpPr txBox="1">
            <a:spLocks noGrp="1"/>
          </p:cNvSpPr>
          <p:nvPr>
            <p:ph type="body" idx="5"/>
          </p:nvPr>
        </p:nvSpPr>
        <p:spPr>
          <a:xfrm>
            <a:off x="9055918" y="6213423"/>
            <a:ext cx="5588100" cy="184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53" name="Google Shape;153;p12"/>
          <p:cNvSpPr txBox="1">
            <a:spLocks noGrp="1"/>
          </p:cNvSpPr>
          <p:nvPr>
            <p:ph type="body" idx="6"/>
          </p:nvPr>
        </p:nvSpPr>
        <p:spPr>
          <a:xfrm>
            <a:off x="16786860" y="4433997"/>
            <a:ext cx="55881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54" name="Google Shape;154;p12"/>
          <p:cNvSpPr txBox="1">
            <a:spLocks noGrp="1"/>
          </p:cNvSpPr>
          <p:nvPr>
            <p:ph type="body" idx="7"/>
          </p:nvPr>
        </p:nvSpPr>
        <p:spPr>
          <a:xfrm>
            <a:off x="16811059" y="6213423"/>
            <a:ext cx="5588100" cy="184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55" name="Google Shape;155;p12"/>
          <p:cNvSpPr txBox="1"/>
          <p:nvPr/>
        </p:nvSpPr>
        <p:spPr>
          <a:xfrm>
            <a:off x="1015862" y="4433997"/>
            <a:ext cx="607200" cy="8001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1</a:t>
            </a:r>
            <a:endParaRPr/>
          </a:p>
        </p:txBody>
      </p:sp>
      <p:sp>
        <p:nvSpPr>
          <p:cNvPr id="156" name="Google Shape;156;p12"/>
          <p:cNvSpPr txBox="1"/>
          <p:nvPr/>
        </p:nvSpPr>
        <p:spPr>
          <a:xfrm>
            <a:off x="8079200" y="4433997"/>
            <a:ext cx="607200" cy="8001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2</a:t>
            </a:r>
            <a:endParaRPr/>
          </a:p>
        </p:txBody>
      </p:sp>
      <p:sp>
        <p:nvSpPr>
          <p:cNvPr id="157" name="Google Shape;157;p12"/>
          <p:cNvSpPr txBox="1"/>
          <p:nvPr/>
        </p:nvSpPr>
        <p:spPr>
          <a:xfrm>
            <a:off x="15767772" y="4433997"/>
            <a:ext cx="607200" cy="8001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3</a:t>
            </a:r>
            <a:endParaRPr/>
          </a:p>
        </p:txBody>
      </p:sp>
      <p:sp>
        <p:nvSpPr>
          <p:cNvPr id="158" name="Google Shape;158;p12"/>
          <p:cNvSpPr txBox="1">
            <a:spLocks noGrp="1"/>
          </p:cNvSpPr>
          <p:nvPr>
            <p:ph type="body" idx="8"/>
          </p:nvPr>
        </p:nvSpPr>
        <p:spPr>
          <a:xfrm>
            <a:off x="9055918" y="9105158"/>
            <a:ext cx="5588100" cy="1662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3600"/>
              <a:buFont typeface="Helvetica Neue"/>
              <a:buNone/>
              <a:defRPr sz="3600" b="1" i="0" u="none" strike="noStrike" cap="none">
                <a:solidFill>
                  <a:srgbClr val="000000"/>
                </a:solidFill>
                <a:latin typeface="Helvetica Neue"/>
                <a:ea typeface="Helvetica Neue"/>
                <a:cs typeface="Helvetica Neue"/>
                <a:sym typeface="Helvetica Neue"/>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59" name="Google Shape;159;p12"/>
          <p:cNvSpPr txBox="1">
            <a:spLocks noGrp="1"/>
          </p:cNvSpPr>
          <p:nvPr>
            <p:ph type="body" idx="9"/>
          </p:nvPr>
        </p:nvSpPr>
        <p:spPr>
          <a:xfrm>
            <a:off x="1831774" y="9105158"/>
            <a:ext cx="5588100" cy="1662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3600"/>
              <a:buFont typeface="DM Sans"/>
              <a:buNone/>
              <a:defRPr sz="3600" b="0" i="0" u="none" strike="noStrike" cap="none">
                <a:solidFill>
                  <a:srgbClr val="0000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60" name="Google Shape;160;p12"/>
          <p:cNvSpPr txBox="1">
            <a:spLocks noGrp="1"/>
          </p:cNvSpPr>
          <p:nvPr>
            <p:ph type="body" idx="13"/>
          </p:nvPr>
        </p:nvSpPr>
        <p:spPr>
          <a:xfrm>
            <a:off x="16811059" y="9105158"/>
            <a:ext cx="5588100" cy="1662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3600"/>
              <a:buFont typeface="Helvetica Neue"/>
              <a:buNone/>
              <a:defRPr sz="3600" b="1" i="0" u="none" strike="noStrike" cap="none">
                <a:solidFill>
                  <a:srgbClr val="000000"/>
                </a:solidFill>
                <a:latin typeface="Helvetica Neue"/>
                <a:ea typeface="Helvetica Neue"/>
                <a:cs typeface="Helvetica Neue"/>
                <a:sym typeface="Helvetica Neue"/>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61" name="Google Shape;161;p12"/>
          <p:cNvSpPr txBox="1"/>
          <p:nvPr/>
        </p:nvSpPr>
        <p:spPr>
          <a:xfrm>
            <a:off x="1015862" y="8302522"/>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a:solidFill>
                  <a:srgbClr val="EF8200"/>
                </a:solidFill>
                <a:latin typeface="DM Sans"/>
                <a:ea typeface="DM Sans"/>
                <a:cs typeface="DM Sans"/>
                <a:sym typeface="DM Sans"/>
              </a:rPr>
              <a:t>4</a:t>
            </a:r>
            <a:endParaRPr/>
          </a:p>
        </p:txBody>
      </p:sp>
      <p:sp>
        <p:nvSpPr>
          <p:cNvPr id="162" name="Google Shape;162;p12"/>
          <p:cNvSpPr txBox="1"/>
          <p:nvPr/>
        </p:nvSpPr>
        <p:spPr>
          <a:xfrm>
            <a:off x="8026262" y="8302522"/>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a:solidFill>
                  <a:srgbClr val="EF8200"/>
                </a:solidFill>
                <a:latin typeface="DM Sans"/>
                <a:ea typeface="DM Sans"/>
                <a:cs typeface="DM Sans"/>
                <a:sym typeface="DM Sans"/>
              </a:rPr>
              <a:t>5</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 3 Numbers">
  <p:cSld name="Content - 3 Numbers">
    <p:spTree>
      <p:nvGrpSpPr>
        <p:cNvPr id="1" name="Shape 163"/>
        <p:cNvGrpSpPr/>
        <p:nvPr/>
      </p:nvGrpSpPr>
      <p:grpSpPr>
        <a:xfrm>
          <a:off x="0" y="0"/>
          <a:ext cx="0" cy="0"/>
          <a:chOff x="0" y="0"/>
          <a:chExt cx="0" cy="0"/>
        </a:xfrm>
      </p:grpSpPr>
      <p:pic>
        <p:nvPicPr>
          <p:cNvPr id="164" name="Google Shape;164;p13"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165" name="Google Shape;165;p13"/>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166" name="Google Shape;166;p13"/>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67" name="Google Shape;167;p13"/>
          <p:cNvSpPr txBox="1">
            <a:spLocks noGrp="1"/>
          </p:cNvSpPr>
          <p:nvPr>
            <p:ph type="sldNum" idx="12"/>
          </p:nvPr>
        </p:nvSpPr>
        <p:spPr>
          <a:xfrm>
            <a:off x="23367999" y="13045350"/>
            <a:ext cx="4668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168" name="Google Shape;168;p13"/>
          <p:cNvSpPr txBox="1">
            <a:spLocks noGrp="1"/>
          </p:cNvSpPr>
          <p:nvPr>
            <p:ph type="body" idx="2"/>
          </p:nvPr>
        </p:nvSpPr>
        <p:spPr>
          <a:xfrm>
            <a:off x="1715859" y="5347556"/>
            <a:ext cx="6350100" cy="18468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12000"/>
              <a:buFont typeface="DM Sans"/>
              <a:buNone/>
              <a:defRPr sz="120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69" name="Google Shape;169;p13"/>
          <p:cNvSpPr txBox="1">
            <a:spLocks noGrp="1"/>
          </p:cNvSpPr>
          <p:nvPr>
            <p:ph type="body" idx="3"/>
          </p:nvPr>
        </p:nvSpPr>
        <p:spPr>
          <a:xfrm>
            <a:off x="1715859" y="7655821"/>
            <a:ext cx="6350100" cy="17235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5600"/>
              <a:buFont typeface="DM Sans"/>
              <a:buNone/>
              <a:defRPr sz="56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70" name="Google Shape;170;p13"/>
          <p:cNvSpPr txBox="1">
            <a:spLocks noGrp="1"/>
          </p:cNvSpPr>
          <p:nvPr>
            <p:ph type="body" idx="4"/>
          </p:nvPr>
        </p:nvSpPr>
        <p:spPr>
          <a:xfrm>
            <a:off x="9017000" y="5339088"/>
            <a:ext cx="6350100" cy="18468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12000"/>
              <a:buFont typeface="DM Sans"/>
              <a:buNone/>
              <a:defRPr sz="120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71" name="Google Shape;171;p13"/>
          <p:cNvSpPr txBox="1">
            <a:spLocks noGrp="1"/>
          </p:cNvSpPr>
          <p:nvPr>
            <p:ph type="body" idx="5"/>
          </p:nvPr>
        </p:nvSpPr>
        <p:spPr>
          <a:xfrm>
            <a:off x="9017000" y="7655821"/>
            <a:ext cx="6350100" cy="17235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5600"/>
              <a:buFont typeface="DM Sans"/>
              <a:buNone/>
              <a:defRPr sz="56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72" name="Google Shape;172;p13"/>
          <p:cNvSpPr txBox="1">
            <a:spLocks noGrp="1"/>
          </p:cNvSpPr>
          <p:nvPr>
            <p:ph type="body" idx="6"/>
          </p:nvPr>
        </p:nvSpPr>
        <p:spPr>
          <a:xfrm>
            <a:off x="16318140" y="5339088"/>
            <a:ext cx="6350100" cy="18468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12000"/>
              <a:buFont typeface="DM Sans"/>
              <a:buNone/>
              <a:defRPr sz="120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73" name="Google Shape;173;p13"/>
          <p:cNvSpPr txBox="1">
            <a:spLocks noGrp="1"/>
          </p:cNvSpPr>
          <p:nvPr>
            <p:ph type="body" idx="7"/>
          </p:nvPr>
        </p:nvSpPr>
        <p:spPr>
          <a:xfrm>
            <a:off x="16318140" y="7655821"/>
            <a:ext cx="6350100" cy="17235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5600"/>
              <a:buFont typeface="DM Sans"/>
              <a:buNone/>
              <a:defRPr sz="56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 4 Numbers">
  <p:cSld name="Content - 4 Numbers">
    <p:spTree>
      <p:nvGrpSpPr>
        <p:cNvPr id="1" name="Shape 174"/>
        <p:cNvGrpSpPr/>
        <p:nvPr/>
      </p:nvGrpSpPr>
      <p:grpSpPr>
        <a:xfrm>
          <a:off x="0" y="0"/>
          <a:ext cx="0" cy="0"/>
          <a:chOff x="0" y="0"/>
          <a:chExt cx="0" cy="0"/>
        </a:xfrm>
      </p:grpSpPr>
      <p:pic>
        <p:nvPicPr>
          <p:cNvPr id="175" name="Google Shape;175;p14"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176" name="Google Shape;176;p14"/>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177" name="Google Shape;177;p14"/>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78" name="Google Shape;178;p14"/>
          <p:cNvSpPr txBox="1">
            <a:spLocks noGrp="1"/>
          </p:cNvSpPr>
          <p:nvPr>
            <p:ph type="sldNum" idx="12"/>
          </p:nvPr>
        </p:nvSpPr>
        <p:spPr>
          <a:xfrm>
            <a:off x="23351074" y="13045350"/>
            <a:ext cx="4839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179" name="Google Shape;179;p14"/>
          <p:cNvSpPr txBox="1">
            <a:spLocks noGrp="1"/>
          </p:cNvSpPr>
          <p:nvPr>
            <p:ph type="body" idx="2"/>
          </p:nvPr>
        </p:nvSpPr>
        <p:spPr>
          <a:xfrm>
            <a:off x="497496" y="5703886"/>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80" name="Google Shape;180;p14"/>
          <p:cNvSpPr txBox="1">
            <a:spLocks noGrp="1"/>
          </p:cNvSpPr>
          <p:nvPr>
            <p:ph type="body" idx="3"/>
          </p:nvPr>
        </p:nvSpPr>
        <p:spPr>
          <a:xfrm>
            <a:off x="497496" y="7516121"/>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81" name="Google Shape;181;p14"/>
          <p:cNvSpPr txBox="1">
            <a:spLocks noGrp="1"/>
          </p:cNvSpPr>
          <p:nvPr>
            <p:ph type="body" idx="4"/>
          </p:nvPr>
        </p:nvSpPr>
        <p:spPr>
          <a:xfrm>
            <a:off x="6561331" y="5703886"/>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82" name="Google Shape;182;p14"/>
          <p:cNvSpPr txBox="1">
            <a:spLocks noGrp="1"/>
          </p:cNvSpPr>
          <p:nvPr>
            <p:ph type="body" idx="5"/>
          </p:nvPr>
        </p:nvSpPr>
        <p:spPr>
          <a:xfrm>
            <a:off x="6561331" y="7516121"/>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83" name="Google Shape;183;p14"/>
          <p:cNvSpPr txBox="1">
            <a:spLocks noGrp="1"/>
          </p:cNvSpPr>
          <p:nvPr>
            <p:ph type="body" idx="6"/>
          </p:nvPr>
        </p:nvSpPr>
        <p:spPr>
          <a:xfrm>
            <a:off x="12615666" y="5703886"/>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84" name="Google Shape;184;p14"/>
          <p:cNvSpPr txBox="1">
            <a:spLocks noGrp="1"/>
          </p:cNvSpPr>
          <p:nvPr>
            <p:ph type="body" idx="7"/>
          </p:nvPr>
        </p:nvSpPr>
        <p:spPr>
          <a:xfrm>
            <a:off x="18679501" y="7516121"/>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85" name="Google Shape;185;p14"/>
          <p:cNvSpPr txBox="1">
            <a:spLocks noGrp="1"/>
          </p:cNvSpPr>
          <p:nvPr>
            <p:ph type="body" idx="8"/>
          </p:nvPr>
        </p:nvSpPr>
        <p:spPr>
          <a:xfrm>
            <a:off x="18679501" y="5703886"/>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86" name="Google Shape;186;p14"/>
          <p:cNvSpPr txBox="1">
            <a:spLocks noGrp="1"/>
          </p:cNvSpPr>
          <p:nvPr>
            <p:ph type="body" idx="9"/>
          </p:nvPr>
        </p:nvSpPr>
        <p:spPr>
          <a:xfrm>
            <a:off x="12615666" y="7516121"/>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 6 Numbers">
  <p:cSld name="Content - 6 Numbers">
    <p:spTree>
      <p:nvGrpSpPr>
        <p:cNvPr id="1" name="Shape 187"/>
        <p:cNvGrpSpPr/>
        <p:nvPr/>
      </p:nvGrpSpPr>
      <p:grpSpPr>
        <a:xfrm>
          <a:off x="0" y="0"/>
          <a:ext cx="0" cy="0"/>
          <a:chOff x="0" y="0"/>
          <a:chExt cx="0" cy="0"/>
        </a:xfrm>
      </p:grpSpPr>
      <p:pic>
        <p:nvPicPr>
          <p:cNvPr id="188" name="Google Shape;188;p15"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189" name="Google Shape;189;p15"/>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190" name="Google Shape;190;p15"/>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91" name="Google Shape;191;p15"/>
          <p:cNvSpPr txBox="1">
            <a:spLocks noGrp="1"/>
          </p:cNvSpPr>
          <p:nvPr>
            <p:ph type="sldNum" idx="12"/>
          </p:nvPr>
        </p:nvSpPr>
        <p:spPr>
          <a:xfrm>
            <a:off x="23351074" y="13045350"/>
            <a:ext cx="4839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192" name="Google Shape;192;p15"/>
          <p:cNvSpPr txBox="1">
            <a:spLocks noGrp="1"/>
          </p:cNvSpPr>
          <p:nvPr>
            <p:ph type="body" idx="2"/>
          </p:nvPr>
        </p:nvSpPr>
        <p:spPr>
          <a:xfrm>
            <a:off x="1990793" y="3335644"/>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93" name="Google Shape;193;p15"/>
          <p:cNvSpPr txBox="1">
            <a:spLocks noGrp="1"/>
          </p:cNvSpPr>
          <p:nvPr>
            <p:ph type="body" idx="3"/>
          </p:nvPr>
        </p:nvSpPr>
        <p:spPr>
          <a:xfrm>
            <a:off x="1990793" y="5147878"/>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94" name="Google Shape;194;p15"/>
          <p:cNvSpPr txBox="1">
            <a:spLocks noGrp="1"/>
          </p:cNvSpPr>
          <p:nvPr>
            <p:ph type="body" idx="4"/>
          </p:nvPr>
        </p:nvSpPr>
        <p:spPr>
          <a:xfrm>
            <a:off x="9588499" y="3335644"/>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95" name="Google Shape;195;p15"/>
          <p:cNvSpPr txBox="1">
            <a:spLocks noGrp="1"/>
          </p:cNvSpPr>
          <p:nvPr>
            <p:ph type="body" idx="5"/>
          </p:nvPr>
        </p:nvSpPr>
        <p:spPr>
          <a:xfrm>
            <a:off x="9588497" y="5147878"/>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96" name="Google Shape;196;p15"/>
          <p:cNvSpPr txBox="1">
            <a:spLocks noGrp="1"/>
          </p:cNvSpPr>
          <p:nvPr>
            <p:ph type="body" idx="6"/>
          </p:nvPr>
        </p:nvSpPr>
        <p:spPr>
          <a:xfrm>
            <a:off x="17186205" y="3335644"/>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97" name="Google Shape;197;p15"/>
          <p:cNvSpPr txBox="1">
            <a:spLocks noGrp="1"/>
          </p:cNvSpPr>
          <p:nvPr>
            <p:ph type="body" idx="7"/>
          </p:nvPr>
        </p:nvSpPr>
        <p:spPr>
          <a:xfrm>
            <a:off x="17186205" y="5147878"/>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98" name="Google Shape;198;p15"/>
          <p:cNvSpPr txBox="1">
            <a:spLocks noGrp="1"/>
          </p:cNvSpPr>
          <p:nvPr>
            <p:ph type="body" idx="8"/>
          </p:nvPr>
        </p:nvSpPr>
        <p:spPr>
          <a:xfrm>
            <a:off x="1990793" y="7910837"/>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99" name="Google Shape;199;p15"/>
          <p:cNvSpPr txBox="1">
            <a:spLocks noGrp="1"/>
          </p:cNvSpPr>
          <p:nvPr>
            <p:ph type="body" idx="9"/>
          </p:nvPr>
        </p:nvSpPr>
        <p:spPr>
          <a:xfrm>
            <a:off x="1990793" y="9723072"/>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00" name="Google Shape;200;p15"/>
          <p:cNvSpPr txBox="1">
            <a:spLocks noGrp="1"/>
          </p:cNvSpPr>
          <p:nvPr>
            <p:ph type="body" idx="13"/>
          </p:nvPr>
        </p:nvSpPr>
        <p:spPr>
          <a:xfrm>
            <a:off x="9588499" y="7910837"/>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01" name="Google Shape;201;p15"/>
          <p:cNvSpPr txBox="1">
            <a:spLocks noGrp="1"/>
          </p:cNvSpPr>
          <p:nvPr>
            <p:ph type="body" idx="14"/>
          </p:nvPr>
        </p:nvSpPr>
        <p:spPr>
          <a:xfrm>
            <a:off x="9588497" y="9723072"/>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02" name="Google Shape;202;p15"/>
          <p:cNvSpPr txBox="1">
            <a:spLocks noGrp="1"/>
          </p:cNvSpPr>
          <p:nvPr>
            <p:ph type="body" idx="15"/>
          </p:nvPr>
        </p:nvSpPr>
        <p:spPr>
          <a:xfrm>
            <a:off x="17186203" y="7910837"/>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EF8200"/>
              </a:buClr>
              <a:buSzPts val="9600"/>
              <a:buFont typeface="DM Sans"/>
              <a:buNone/>
              <a:defRPr sz="9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03" name="Google Shape;203;p15"/>
          <p:cNvSpPr txBox="1">
            <a:spLocks noGrp="1"/>
          </p:cNvSpPr>
          <p:nvPr>
            <p:ph type="body" idx="16"/>
          </p:nvPr>
        </p:nvSpPr>
        <p:spPr>
          <a:xfrm>
            <a:off x="17186203" y="9723072"/>
            <a:ext cx="5207100" cy="1477200"/>
          </a:xfrm>
          <a:prstGeom prst="rect">
            <a:avLst/>
          </a:prstGeom>
          <a:noFill/>
          <a:ln>
            <a:noFill/>
          </a:ln>
        </p:spPr>
        <p:txBody>
          <a:bodyPr spcFirstLastPara="1" wrap="square" lIns="0" tIns="0" rIns="0" bIns="0" anchor="t" anchorCtr="0">
            <a:spAutoFit/>
          </a:bodyPr>
          <a:lstStyle>
            <a:lvl1pPr marL="457200" marR="0" lvl="0" indent="-228600" algn="ctr"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 2 Content Left">
  <p:cSld name="Image - 2 Content Left">
    <p:spTree>
      <p:nvGrpSpPr>
        <p:cNvPr id="1" name="Shape 204"/>
        <p:cNvGrpSpPr/>
        <p:nvPr/>
      </p:nvGrpSpPr>
      <p:grpSpPr>
        <a:xfrm>
          <a:off x="0" y="0"/>
          <a:ext cx="0" cy="0"/>
          <a:chOff x="0" y="0"/>
          <a:chExt cx="0" cy="0"/>
        </a:xfrm>
      </p:grpSpPr>
      <p:sp>
        <p:nvSpPr>
          <p:cNvPr id="205" name="Google Shape;205;p16"/>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206" name="Google Shape;206;p16"/>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07" name="Google Shape;207;p16"/>
          <p:cNvSpPr txBox="1">
            <a:spLocks noGrp="1"/>
          </p:cNvSpPr>
          <p:nvPr>
            <p:ph type="sldNum" idx="12"/>
          </p:nvPr>
        </p:nvSpPr>
        <p:spPr>
          <a:xfrm>
            <a:off x="23327399" y="13045350"/>
            <a:ext cx="5076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208" name="Google Shape;208;p16"/>
          <p:cNvSpPr txBox="1">
            <a:spLocks noGrp="1"/>
          </p:cNvSpPr>
          <p:nvPr>
            <p:ph type="body" idx="2"/>
          </p:nvPr>
        </p:nvSpPr>
        <p:spPr>
          <a:xfrm>
            <a:off x="2086903" y="3637208"/>
            <a:ext cx="7543500" cy="14772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09" name="Google Shape;209;p16"/>
          <p:cNvSpPr txBox="1">
            <a:spLocks noGrp="1"/>
          </p:cNvSpPr>
          <p:nvPr>
            <p:ph type="body" idx="3"/>
          </p:nvPr>
        </p:nvSpPr>
        <p:spPr>
          <a:xfrm>
            <a:off x="2086903" y="5246215"/>
            <a:ext cx="7543500" cy="123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10" name="Google Shape;210;p16"/>
          <p:cNvSpPr txBox="1">
            <a:spLocks noGrp="1"/>
          </p:cNvSpPr>
          <p:nvPr>
            <p:ph type="body" idx="4"/>
          </p:nvPr>
        </p:nvSpPr>
        <p:spPr>
          <a:xfrm>
            <a:off x="2086903" y="8408578"/>
            <a:ext cx="7543500" cy="14772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11" name="Google Shape;211;p16"/>
          <p:cNvSpPr txBox="1">
            <a:spLocks noGrp="1"/>
          </p:cNvSpPr>
          <p:nvPr>
            <p:ph type="body" idx="5"/>
          </p:nvPr>
        </p:nvSpPr>
        <p:spPr>
          <a:xfrm>
            <a:off x="2086903" y="10017586"/>
            <a:ext cx="7543500" cy="123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cxnSp>
        <p:nvCxnSpPr>
          <p:cNvPr id="212" name="Google Shape;212;p16"/>
          <p:cNvCxnSpPr/>
          <p:nvPr/>
        </p:nvCxnSpPr>
        <p:spPr>
          <a:xfrm>
            <a:off x="1925729" y="7256795"/>
            <a:ext cx="7865700" cy="0"/>
          </a:xfrm>
          <a:prstGeom prst="straightConnector1">
            <a:avLst/>
          </a:prstGeom>
          <a:noFill/>
          <a:ln w="88900" cap="rnd" cmpd="sng">
            <a:solidFill>
              <a:srgbClr val="EF8200"/>
            </a:solidFill>
            <a:prstDash val="dot"/>
            <a:round/>
            <a:headEnd type="none" w="sm" len="sm"/>
            <a:tailEnd type="none" w="sm" len="sm"/>
          </a:ln>
        </p:spPr>
      </p:cxnSp>
      <p:pic>
        <p:nvPicPr>
          <p:cNvPr id="213" name="Google Shape;213;p16" descr="Image"/>
          <p:cNvPicPr preferRelativeResize="0"/>
          <p:nvPr/>
        </p:nvPicPr>
        <p:blipFill rotWithShape="1">
          <a:blip r:embed="rId2">
            <a:alphaModFix/>
          </a:blip>
          <a:srcRect/>
          <a:stretch/>
        </p:blipFill>
        <p:spPr>
          <a:xfrm>
            <a:off x="9324760" y="6062738"/>
            <a:ext cx="507462" cy="400628"/>
          </a:xfrm>
          <a:prstGeom prst="rect">
            <a:avLst/>
          </a:prstGeom>
          <a:noFill/>
          <a:ln>
            <a:noFill/>
          </a:ln>
        </p:spPr>
      </p:pic>
      <p:pic>
        <p:nvPicPr>
          <p:cNvPr id="214" name="Google Shape;214;p16" descr="Image"/>
          <p:cNvPicPr preferRelativeResize="0"/>
          <p:nvPr/>
        </p:nvPicPr>
        <p:blipFill rotWithShape="1">
          <a:blip r:embed="rId2">
            <a:alphaModFix/>
          </a:blip>
          <a:srcRect/>
          <a:stretch/>
        </p:blipFill>
        <p:spPr>
          <a:xfrm>
            <a:off x="9324760" y="10810761"/>
            <a:ext cx="507462" cy="400629"/>
          </a:xfrm>
          <a:prstGeom prst="rect">
            <a:avLst/>
          </a:prstGeom>
          <a:noFill/>
          <a:ln>
            <a:noFill/>
          </a:ln>
        </p:spPr>
      </p:pic>
      <p:sp>
        <p:nvSpPr>
          <p:cNvPr id="215" name="Google Shape;215;p16"/>
          <p:cNvSpPr>
            <a:spLocks noGrp="1"/>
          </p:cNvSpPr>
          <p:nvPr>
            <p:ph type="pic" idx="6"/>
          </p:nvPr>
        </p:nvSpPr>
        <p:spPr>
          <a:xfrm>
            <a:off x="15135246" y="-975654"/>
            <a:ext cx="11121000" cy="13333200"/>
          </a:xfrm>
          <a:prstGeom prst="roundRect">
            <a:avLst>
              <a:gd name="adj" fmla="val 5757"/>
            </a:avLst>
          </a:prstGeom>
          <a:noFill/>
          <a:ln>
            <a:noFill/>
          </a:ln>
        </p:spPr>
      </p:sp>
      <p:pic>
        <p:nvPicPr>
          <p:cNvPr id="216" name="Google Shape;216;p16" descr="Image"/>
          <p:cNvPicPr preferRelativeResize="0"/>
          <p:nvPr/>
        </p:nvPicPr>
        <p:blipFill rotWithShape="1">
          <a:blip r:embed="rId3">
            <a:alphaModFix/>
          </a:blip>
          <a:srcRect/>
          <a:stretch/>
        </p:blipFill>
        <p:spPr>
          <a:xfrm rot="-5400000">
            <a:off x="14842048" y="3151514"/>
            <a:ext cx="13097615" cy="622312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 - 3 Points with Images &amp; Box">
  <p:cSld name="Image - 3 Points with Images &amp; Box">
    <p:spTree>
      <p:nvGrpSpPr>
        <p:cNvPr id="1" name="Shape 217"/>
        <p:cNvGrpSpPr/>
        <p:nvPr/>
      </p:nvGrpSpPr>
      <p:grpSpPr>
        <a:xfrm>
          <a:off x="0" y="0"/>
          <a:ext cx="0" cy="0"/>
          <a:chOff x="0" y="0"/>
          <a:chExt cx="0" cy="0"/>
        </a:xfrm>
      </p:grpSpPr>
      <p:sp>
        <p:nvSpPr>
          <p:cNvPr id="218" name="Google Shape;218;p17"/>
          <p:cNvSpPr/>
          <p:nvPr/>
        </p:nvSpPr>
        <p:spPr>
          <a:xfrm>
            <a:off x="869684" y="2587215"/>
            <a:ext cx="7335600" cy="10160100"/>
          </a:xfrm>
          <a:prstGeom prst="roundRect">
            <a:avLst>
              <a:gd name="adj" fmla="val 4218"/>
            </a:avLst>
          </a:prstGeom>
          <a:solidFill>
            <a:srgbClr val="FFFFFF"/>
          </a:solidFill>
          <a:ln>
            <a:noFill/>
          </a:ln>
          <a:effectLst>
            <a:outerShdw blurRad="228600" dist="25400" dir="5400000" rotWithShape="0">
              <a:srgbClr val="000000">
                <a:alpha val="5880"/>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19" name="Google Shape;219;p17"/>
          <p:cNvSpPr/>
          <p:nvPr/>
        </p:nvSpPr>
        <p:spPr>
          <a:xfrm>
            <a:off x="8607335" y="2587214"/>
            <a:ext cx="7335600" cy="10160100"/>
          </a:xfrm>
          <a:prstGeom prst="roundRect">
            <a:avLst>
              <a:gd name="adj" fmla="val 4218"/>
            </a:avLst>
          </a:prstGeom>
          <a:solidFill>
            <a:srgbClr val="FFFFFF"/>
          </a:solidFill>
          <a:ln>
            <a:noFill/>
          </a:ln>
          <a:effectLst>
            <a:outerShdw blurRad="228600" dist="25400" dir="5400000" rotWithShape="0">
              <a:srgbClr val="000000">
                <a:alpha val="5880"/>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20" name="Google Shape;220;p17"/>
          <p:cNvSpPr/>
          <p:nvPr/>
        </p:nvSpPr>
        <p:spPr>
          <a:xfrm>
            <a:off x="16344985" y="2587214"/>
            <a:ext cx="7335600" cy="10160100"/>
          </a:xfrm>
          <a:prstGeom prst="roundRect">
            <a:avLst>
              <a:gd name="adj" fmla="val 4218"/>
            </a:avLst>
          </a:prstGeom>
          <a:solidFill>
            <a:srgbClr val="FFFFFF"/>
          </a:solidFill>
          <a:ln>
            <a:noFill/>
          </a:ln>
          <a:effectLst>
            <a:outerShdw blurRad="228600" dist="25400" dir="5400000" rotWithShape="0">
              <a:srgbClr val="000000">
                <a:alpha val="5880"/>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21" name="Google Shape;221;p17"/>
          <p:cNvSpPr txBox="1">
            <a:spLocks noGrp="1"/>
          </p:cNvSpPr>
          <p:nvPr>
            <p:ph type="body" idx="1"/>
          </p:nvPr>
        </p:nvSpPr>
        <p:spPr>
          <a:xfrm>
            <a:off x="1363387" y="7403909"/>
            <a:ext cx="6096000" cy="800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222" name="Google Shape;222;p17"/>
          <p:cNvSpPr txBox="1">
            <a:spLocks noGrp="1"/>
          </p:cNvSpPr>
          <p:nvPr>
            <p:ph type="body" idx="2"/>
          </p:nvPr>
        </p:nvSpPr>
        <p:spPr>
          <a:xfrm>
            <a:off x="1363387" y="9207677"/>
            <a:ext cx="6096000" cy="198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223" name="Google Shape;223;p17"/>
          <p:cNvSpPr txBox="1">
            <a:spLocks noGrp="1"/>
          </p:cNvSpPr>
          <p:nvPr>
            <p:ph type="body" idx="3"/>
          </p:nvPr>
        </p:nvSpPr>
        <p:spPr>
          <a:xfrm>
            <a:off x="9095877" y="7281036"/>
            <a:ext cx="6096000" cy="800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224" name="Google Shape;224;p17"/>
          <p:cNvSpPr txBox="1">
            <a:spLocks noGrp="1"/>
          </p:cNvSpPr>
          <p:nvPr>
            <p:ph type="body" idx="4"/>
          </p:nvPr>
        </p:nvSpPr>
        <p:spPr>
          <a:xfrm>
            <a:off x="9095877" y="9207677"/>
            <a:ext cx="6096000" cy="198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225" name="Google Shape;225;p17"/>
          <p:cNvSpPr txBox="1">
            <a:spLocks noGrp="1"/>
          </p:cNvSpPr>
          <p:nvPr>
            <p:ph type="body" idx="5"/>
          </p:nvPr>
        </p:nvSpPr>
        <p:spPr>
          <a:xfrm>
            <a:off x="16831806" y="7281036"/>
            <a:ext cx="6096000" cy="800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226" name="Google Shape;226;p17"/>
          <p:cNvSpPr txBox="1">
            <a:spLocks noGrp="1"/>
          </p:cNvSpPr>
          <p:nvPr>
            <p:ph type="body" idx="6"/>
          </p:nvPr>
        </p:nvSpPr>
        <p:spPr>
          <a:xfrm>
            <a:off x="16831806" y="9207677"/>
            <a:ext cx="6096000" cy="198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227" name="Google Shape;227;p17"/>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228" name="Google Shape;228;p17"/>
          <p:cNvSpPr txBox="1">
            <a:spLocks noGrp="1"/>
          </p:cNvSpPr>
          <p:nvPr>
            <p:ph type="body" idx="7"/>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29" name="Google Shape;229;p17"/>
          <p:cNvSpPr txBox="1">
            <a:spLocks noGrp="1"/>
          </p:cNvSpPr>
          <p:nvPr>
            <p:ph type="sldNum" idx="12"/>
          </p:nvPr>
        </p:nvSpPr>
        <p:spPr>
          <a:xfrm>
            <a:off x="23384924" y="13045350"/>
            <a:ext cx="4500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230" name="Google Shape;230;p17"/>
          <p:cNvSpPr>
            <a:spLocks noGrp="1"/>
          </p:cNvSpPr>
          <p:nvPr>
            <p:ph type="pic" idx="8"/>
          </p:nvPr>
        </p:nvSpPr>
        <p:spPr>
          <a:xfrm>
            <a:off x="1363387" y="2961517"/>
            <a:ext cx="6354900" cy="4051800"/>
          </a:xfrm>
          <a:prstGeom prst="roundRect">
            <a:avLst>
              <a:gd name="adj" fmla="val 6685"/>
            </a:avLst>
          </a:prstGeom>
          <a:noFill/>
          <a:ln>
            <a:noFill/>
          </a:ln>
        </p:spPr>
      </p:sp>
      <p:sp>
        <p:nvSpPr>
          <p:cNvPr id="231" name="Google Shape;231;p17"/>
          <p:cNvSpPr>
            <a:spLocks noGrp="1"/>
          </p:cNvSpPr>
          <p:nvPr>
            <p:ph type="pic" idx="9"/>
          </p:nvPr>
        </p:nvSpPr>
        <p:spPr>
          <a:xfrm>
            <a:off x="9095877" y="2961517"/>
            <a:ext cx="6354900" cy="4051800"/>
          </a:xfrm>
          <a:prstGeom prst="roundRect">
            <a:avLst>
              <a:gd name="adj" fmla="val 6685"/>
            </a:avLst>
          </a:prstGeom>
          <a:noFill/>
          <a:ln>
            <a:noFill/>
          </a:ln>
        </p:spPr>
      </p:sp>
      <p:sp>
        <p:nvSpPr>
          <p:cNvPr id="232" name="Google Shape;232;p17"/>
          <p:cNvSpPr>
            <a:spLocks noGrp="1"/>
          </p:cNvSpPr>
          <p:nvPr>
            <p:ph type="pic" idx="13"/>
          </p:nvPr>
        </p:nvSpPr>
        <p:spPr>
          <a:xfrm>
            <a:off x="16831806" y="2961517"/>
            <a:ext cx="6354900" cy="4051800"/>
          </a:xfrm>
          <a:prstGeom prst="roundRect">
            <a:avLst>
              <a:gd name="adj" fmla="val 6685"/>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 - Big Title">
  <p:cSld name="Image - Big Title">
    <p:spTree>
      <p:nvGrpSpPr>
        <p:cNvPr id="1" name="Shape 233"/>
        <p:cNvGrpSpPr/>
        <p:nvPr/>
      </p:nvGrpSpPr>
      <p:grpSpPr>
        <a:xfrm>
          <a:off x="0" y="0"/>
          <a:ext cx="0" cy="0"/>
          <a:chOff x="0" y="0"/>
          <a:chExt cx="0" cy="0"/>
        </a:xfrm>
      </p:grpSpPr>
      <p:sp>
        <p:nvSpPr>
          <p:cNvPr id="234" name="Google Shape;234;p18"/>
          <p:cNvSpPr txBox="1">
            <a:spLocks noGrp="1"/>
          </p:cNvSpPr>
          <p:nvPr>
            <p:ph type="title"/>
          </p:nvPr>
        </p:nvSpPr>
        <p:spPr>
          <a:xfrm>
            <a:off x="2564146" y="9353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235" name="Google Shape;235;p18"/>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5pPr>
            <a:lvl6pPr marL="2743200" marR="0" lvl="5"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6pPr>
            <a:lvl7pPr marL="3200400" marR="0" lvl="6"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7pPr>
            <a:lvl8pPr marL="3657600" marR="0" lvl="7"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8pPr>
            <a:lvl9pPr marL="4114800" marR="0" lvl="8"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9pPr>
          </a:lstStyle>
          <a:p>
            <a:endParaRPr/>
          </a:p>
        </p:txBody>
      </p:sp>
      <p:sp>
        <p:nvSpPr>
          <p:cNvPr id="236" name="Google Shape;236;p18"/>
          <p:cNvSpPr txBox="1">
            <a:spLocks noGrp="1"/>
          </p:cNvSpPr>
          <p:nvPr>
            <p:ph type="sldNum" idx="12"/>
          </p:nvPr>
        </p:nvSpPr>
        <p:spPr>
          <a:xfrm>
            <a:off x="23384924" y="13045350"/>
            <a:ext cx="4500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237" name="Google Shape;237;p18"/>
          <p:cNvSpPr>
            <a:spLocks noGrp="1"/>
          </p:cNvSpPr>
          <p:nvPr>
            <p:ph type="pic" idx="2"/>
          </p:nvPr>
        </p:nvSpPr>
        <p:spPr>
          <a:xfrm>
            <a:off x="15135246" y="-975655"/>
            <a:ext cx="11121000" cy="13333200"/>
          </a:xfrm>
          <a:prstGeom prst="roundRect">
            <a:avLst>
              <a:gd name="adj" fmla="val 5598"/>
            </a:avLst>
          </a:prstGeom>
          <a:noFill/>
          <a:ln>
            <a:noFill/>
          </a:ln>
        </p:spPr>
      </p:sp>
      <p:pic>
        <p:nvPicPr>
          <p:cNvPr id="238" name="Google Shape;238;p18" descr="Image"/>
          <p:cNvPicPr preferRelativeResize="0"/>
          <p:nvPr/>
        </p:nvPicPr>
        <p:blipFill rotWithShape="1">
          <a:blip r:embed="rId2">
            <a:alphaModFix/>
          </a:blip>
          <a:srcRect/>
          <a:stretch/>
        </p:blipFill>
        <p:spPr>
          <a:xfrm rot="-5400000">
            <a:off x="14842048" y="3151514"/>
            <a:ext cx="13097615" cy="6223128"/>
          </a:xfrm>
          <a:prstGeom prst="rect">
            <a:avLst/>
          </a:prstGeom>
          <a:noFill/>
          <a:ln>
            <a:noFill/>
          </a:ln>
        </p:spPr>
      </p:pic>
      <p:sp>
        <p:nvSpPr>
          <p:cNvPr id="239" name="Google Shape;239;p18"/>
          <p:cNvSpPr txBox="1">
            <a:spLocks noGrp="1"/>
          </p:cNvSpPr>
          <p:nvPr>
            <p:ph type="body" idx="3"/>
          </p:nvPr>
        </p:nvSpPr>
        <p:spPr>
          <a:xfrm>
            <a:off x="1406240" y="7682375"/>
            <a:ext cx="10160100" cy="1930500"/>
          </a:xfrm>
          <a:prstGeom prst="rect">
            <a:avLst/>
          </a:prstGeom>
          <a:noFill/>
          <a:ln>
            <a:noFill/>
          </a:ln>
        </p:spPr>
        <p:txBody>
          <a:bodyPr spcFirstLastPara="1" wrap="square" lIns="50800" tIns="50800" rIns="50800" bIns="50800" anchor="t" anchorCtr="0">
            <a:spAutoFit/>
          </a:bodyPr>
          <a:lstStyle>
            <a:lvl1pPr marL="457200" marR="0" lvl="0" indent="-228600" algn="l" rtl="0">
              <a:lnSpc>
                <a:spcPct val="100000"/>
              </a:lnSpc>
              <a:spcBef>
                <a:spcPts val="0"/>
              </a:spcBef>
              <a:spcAft>
                <a:spcPts val="0"/>
              </a:spcAft>
              <a:buClr>
                <a:srgbClr val="828282"/>
              </a:buClr>
              <a:buSzPts val="5500"/>
              <a:buFont typeface="DM Sans"/>
              <a:buNone/>
              <a:defRPr sz="55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55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55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55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55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55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55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55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5500">
                <a:solidFill>
                  <a:srgbClr val="828282"/>
                </a:solidFill>
                <a:latin typeface="DM Sans"/>
                <a:ea typeface="DM Sans"/>
                <a:cs typeface="DM Sans"/>
                <a:sym typeface="DM Sans"/>
              </a:defRPr>
            </a:lvl9pPr>
          </a:lstStyle>
          <a:p>
            <a:endParaRPr/>
          </a:p>
        </p:txBody>
      </p:sp>
      <p:sp>
        <p:nvSpPr>
          <p:cNvPr id="240" name="Google Shape;240;p18"/>
          <p:cNvSpPr txBox="1">
            <a:spLocks noGrp="1"/>
          </p:cNvSpPr>
          <p:nvPr>
            <p:ph type="body" idx="4"/>
          </p:nvPr>
        </p:nvSpPr>
        <p:spPr>
          <a:xfrm>
            <a:off x="1406240" y="5073134"/>
            <a:ext cx="10160100" cy="1498500"/>
          </a:xfrm>
          <a:prstGeom prst="rect">
            <a:avLst/>
          </a:prstGeom>
          <a:noFill/>
          <a:ln>
            <a:noFill/>
          </a:ln>
        </p:spPr>
        <p:txBody>
          <a:bodyPr spcFirstLastPara="1" wrap="square" lIns="50800" tIns="50800" rIns="50800" bIns="50800" anchor="ctr" anchorCtr="0">
            <a:spAutoFit/>
          </a:bodyPr>
          <a:lstStyle>
            <a:lvl1pPr marL="457200" marR="0" lvl="0" indent="-228600" algn="l" rtl="0">
              <a:lnSpc>
                <a:spcPct val="100000"/>
              </a:lnSpc>
              <a:spcBef>
                <a:spcPts val="0"/>
              </a:spcBef>
              <a:spcAft>
                <a:spcPts val="0"/>
              </a:spcAft>
              <a:buClr>
                <a:srgbClr val="005FAA"/>
              </a:buClr>
              <a:buSzPts val="8500"/>
              <a:buFont typeface="DM Sans"/>
              <a:buNone/>
              <a:defRPr sz="85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85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85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85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85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85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85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85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8500" b="1">
                <a:solidFill>
                  <a:srgbClr val="005FAA"/>
                </a:solidFill>
                <a:latin typeface="DM Sans"/>
                <a:ea typeface="DM Sans"/>
                <a:cs typeface="DM Sans"/>
                <a:sym typeface="DM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 2 Points and Images">
  <p:cSld name="Image - 2 Points and Images">
    <p:spTree>
      <p:nvGrpSpPr>
        <p:cNvPr id="1" name="Shape 241"/>
        <p:cNvGrpSpPr/>
        <p:nvPr/>
      </p:nvGrpSpPr>
      <p:grpSpPr>
        <a:xfrm>
          <a:off x="0" y="0"/>
          <a:ext cx="0" cy="0"/>
          <a:chOff x="0" y="0"/>
          <a:chExt cx="0" cy="0"/>
        </a:xfrm>
      </p:grpSpPr>
      <p:sp>
        <p:nvSpPr>
          <p:cNvPr id="242" name="Google Shape;242;p19"/>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243" name="Google Shape;243;p19"/>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5pPr>
            <a:lvl6pPr marL="2743200" marR="0" lvl="5"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6pPr>
            <a:lvl7pPr marL="3200400" marR="0" lvl="6"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7pPr>
            <a:lvl8pPr marL="3657600" marR="0" lvl="7"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8pPr>
            <a:lvl9pPr marL="4114800" marR="0" lvl="8"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9pPr>
          </a:lstStyle>
          <a:p>
            <a:endParaRPr/>
          </a:p>
        </p:txBody>
      </p:sp>
      <p:sp>
        <p:nvSpPr>
          <p:cNvPr id="244" name="Google Shape;244;p19"/>
          <p:cNvSpPr txBox="1">
            <a:spLocks noGrp="1"/>
          </p:cNvSpPr>
          <p:nvPr>
            <p:ph type="sldNum" idx="12"/>
          </p:nvPr>
        </p:nvSpPr>
        <p:spPr>
          <a:xfrm>
            <a:off x="23367999" y="13045350"/>
            <a:ext cx="4668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245" name="Google Shape;245;p19"/>
          <p:cNvSpPr>
            <a:spLocks noGrp="1"/>
          </p:cNvSpPr>
          <p:nvPr>
            <p:ph type="pic" idx="2"/>
          </p:nvPr>
        </p:nvSpPr>
        <p:spPr>
          <a:xfrm>
            <a:off x="1143097" y="2787537"/>
            <a:ext cx="5605800" cy="3791100"/>
          </a:xfrm>
          <a:prstGeom prst="roundRect">
            <a:avLst>
              <a:gd name="adj" fmla="val 8781"/>
            </a:avLst>
          </a:prstGeom>
          <a:noFill/>
          <a:ln>
            <a:noFill/>
          </a:ln>
        </p:spPr>
      </p:sp>
      <p:sp>
        <p:nvSpPr>
          <p:cNvPr id="246" name="Google Shape;246;p19"/>
          <p:cNvSpPr>
            <a:spLocks noGrp="1"/>
          </p:cNvSpPr>
          <p:nvPr>
            <p:ph type="pic" idx="3"/>
          </p:nvPr>
        </p:nvSpPr>
        <p:spPr>
          <a:xfrm>
            <a:off x="1143097" y="7781568"/>
            <a:ext cx="5605800" cy="3791100"/>
          </a:xfrm>
          <a:prstGeom prst="roundRect">
            <a:avLst>
              <a:gd name="adj" fmla="val 8781"/>
            </a:avLst>
          </a:prstGeom>
          <a:noFill/>
          <a:ln>
            <a:noFill/>
          </a:ln>
        </p:spPr>
      </p:sp>
      <p:sp>
        <p:nvSpPr>
          <p:cNvPr id="247" name="Google Shape;247;p19"/>
          <p:cNvSpPr txBox="1">
            <a:spLocks noGrp="1"/>
          </p:cNvSpPr>
          <p:nvPr>
            <p:ph type="body" idx="4"/>
          </p:nvPr>
        </p:nvSpPr>
        <p:spPr>
          <a:xfrm>
            <a:off x="7896090" y="3213205"/>
            <a:ext cx="113664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248" name="Google Shape;248;p19"/>
          <p:cNvSpPr txBox="1">
            <a:spLocks noGrp="1"/>
          </p:cNvSpPr>
          <p:nvPr>
            <p:ph type="body" idx="5"/>
          </p:nvPr>
        </p:nvSpPr>
        <p:spPr>
          <a:xfrm>
            <a:off x="7896090" y="4938653"/>
            <a:ext cx="11366400" cy="123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249" name="Google Shape;249;p19"/>
          <p:cNvSpPr txBox="1">
            <a:spLocks noGrp="1"/>
          </p:cNvSpPr>
          <p:nvPr>
            <p:ph type="body" idx="6"/>
          </p:nvPr>
        </p:nvSpPr>
        <p:spPr>
          <a:xfrm>
            <a:off x="7896090" y="8259990"/>
            <a:ext cx="113664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250" name="Google Shape;250;p19"/>
          <p:cNvSpPr txBox="1">
            <a:spLocks noGrp="1"/>
          </p:cNvSpPr>
          <p:nvPr>
            <p:ph type="body" idx="7"/>
          </p:nvPr>
        </p:nvSpPr>
        <p:spPr>
          <a:xfrm>
            <a:off x="7896090" y="9985438"/>
            <a:ext cx="11366400" cy="123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 - 2 Points and Images (Right)">
  <p:cSld name="Image - 2 Points and Images (Right)">
    <p:spTree>
      <p:nvGrpSpPr>
        <p:cNvPr id="1" name="Shape 251"/>
        <p:cNvGrpSpPr/>
        <p:nvPr/>
      </p:nvGrpSpPr>
      <p:grpSpPr>
        <a:xfrm>
          <a:off x="0" y="0"/>
          <a:ext cx="0" cy="0"/>
          <a:chOff x="0" y="0"/>
          <a:chExt cx="0" cy="0"/>
        </a:xfrm>
      </p:grpSpPr>
      <p:sp>
        <p:nvSpPr>
          <p:cNvPr id="252" name="Google Shape;252;p20"/>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253" name="Google Shape;253;p20"/>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54" name="Google Shape;254;p20"/>
          <p:cNvSpPr txBox="1">
            <a:spLocks noGrp="1"/>
          </p:cNvSpPr>
          <p:nvPr>
            <p:ph type="sldNum" idx="12"/>
          </p:nvPr>
        </p:nvSpPr>
        <p:spPr>
          <a:xfrm>
            <a:off x="23351074" y="13045350"/>
            <a:ext cx="4839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255" name="Google Shape;255;p20"/>
          <p:cNvSpPr>
            <a:spLocks noGrp="1"/>
          </p:cNvSpPr>
          <p:nvPr>
            <p:ph type="pic" idx="2"/>
          </p:nvPr>
        </p:nvSpPr>
        <p:spPr>
          <a:xfrm>
            <a:off x="17373697" y="2787537"/>
            <a:ext cx="5605800" cy="3791100"/>
          </a:xfrm>
          <a:prstGeom prst="roundRect">
            <a:avLst>
              <a:gd name="adj" fmla="val 8781"/>
            </a:avLst>
          </a:prstGeom>
          <a:noFill/>
          <a:ln>
            <a:noFill/>
          </a:ln>
        </p:spPr>
      </p:sp>
      <p:sp>
        <p:nvSpPr>
          <p:cNvPr id="256" name="Google Shape;256;p20"/>
          <p:cNvSpPr>
            <a:spLocks noGrp="1"/>
          </p:cNvSpPr>
          <p:nvPr>
            <p:ph type="pic" idx="3"/>
          </p:nvPr>
        </p:nvSpPr>
        <p:spPr>
          <a:xfrm>
            <a:off x="17373697" y="7781568"/>
            <a:ext cx="5605800" cy="3791100"/>
          </a:xfrm>
          <a:prstGeom prst="roundRect">
            <a:avLst>
              <a:gd name="adj" fmla="val 8781"/>
            </a:avLst>
          </a:prstGeom>
          <a:noFill/>
          <a:ln>
            <a:noFill/>
          </a:ln>
        </p:spPr>
      </p:sp>
      <p:sp>
        <p:nvSpPr>
          <p:cNvPr id="257" name="Google Shape;257;p20"/>
          <p:cNvSpPr txBox="1">
            <a:spLocks noGrp="1"/>
          </p:cNvSpPr>
          <p:nvPr>
            <p:ph type="body" idx="4"/>
          </p:nvPr>
        </p:nvSpPr>
        <p:spPr>
          <a:xfrm>
            <a:off x="1143096" y="3213205"/>
            <a:ext cx="145071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58" name="Google Shape;258;p20"/>
          <p:cNvSpPr txBox="1">
            <a:spLocks noGrp="1"/>
          </p:cNvSpPr>
          <p:nvPr>
            <p:ph type="body" idx="5"/>
          </p:nvPr>
        </p:nvSpPr>
        <p:spPr>
          <a:xfrm>
            <a:off x="1143097" y="4938653"/>
            <a:ext cx="14507100" cy="123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59" name="Google Shape;259;p20"/>
          <p:cNvSpPr txBox="1">
            <a:spLocks noGrp="1"/>
          </p:cNvSpPr>
          <p:nvPr>
            <p:ph type="body" idx="6"/>
          </p:nvPr>
        </p:nvSpPr>
        <p:spPr>
          <a:xfrm>
            <a:off x="1143096" y="8259990"/>
            <a:ext cx="145071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60" name="Google Shape;260;p20"/>
          <p:cNvSpPr txBox="1">
            <a:spLocks noGrp="1"/>
          </p:cNvSpPr>
          <p:nvPr>
            <p:ph type="body" idx="7"/>
          </p:nvPr>
        </p:nvSpPr>
        <p:spPr>
          <a:xfrm>
            <a:off x="1143097" y="9985438"/>
            <a:ext cx="14507100" cy="1231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 3 Horizontal MultiBullet">
  <p:cSld name="Content - 3 Horizontal MultiBullet">
    <p:spTree>
      <p:nvGrpSpPr>
        <p:cNvPr id="1" name="Shape 261"/>
        <p:cNvGrpSpPr/>
        <p:nvPr/>
      </p:nvGrpSpPr>
      <p:grpSpPr>
        <a:xfrm>
          <a:off x="0" y="0"/>
          <a:ext cx="0" cy="0"/>
          <a:chOff x="0" y="0"/>
          <a:chExt cx="0" cy="0"/>
        </a:xfrm>
      </p:grpSpPr>
      <p:pic>
        <p:nvPicPr>
          <p:cNvPr id="262" name="Google Shape;262;p21"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263" name="Google Shape;263;p21"/>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264" name="Google Shape;264;p21"/>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65" name="Google Shape;265;p21"/>
          <p:cNvSpPr txBox="1">
            <a:spLocks noGrp="1"/>
          </p:cNvSpPr>
          <p:nvPr>
            <p:ph type="sldNum" idx="12"/>
          </p:nvPr>
        </p:nvSpPr>
        <p:spPr>
          <a:xfrm>
            <a:off x="23337024" y="13045350"/>
            <a:ext cx="4980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266" name="Google Shape;266;p21"/>
          <p:cNvSpPr txBox="1">
            <a:spLocks noGrp="1"/>
          </p:cNvSpPr>
          <p:nvPr>
            <p:ph type="body" idx="2"/>
          </p:nvPr>
        </p:nvSpPr>
        <p:spPr>
          <a:xfrm>
            <a:off x="1831774" y="3291304"/>
            <a:ext cx="55881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67" name="Google Shape;267;p21"/>
          <p:cNvSpPr txBox="1">
            <a:spLocks noGrp="1"/>
          </p:cNvSpPr>
          <p:nvPr>
            <p:ph type="body" idx="3"/>
          </p:nvPr>
        </p:nvSpPr>
        <p:spPr>
          <a:xfrm>
            <a:off x="1831773" y="5070729"/>
            <a:ext cx="5588100" cy="184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68" name="Google Shape;268;p21"/>
          <p:cNvSpPr txBox="1">
            <a:spLocks noGrp="1"/>
          </p:cNvSpPr>
          <p:nvPr>
            <p:ph type="body" idx="4"/>
          </p:nvPr>
        </p:nvSpPr>
        <p:spPr>
          <a:xfrm>
            <a:off x="9055918" y="3291304"/>
            <a:ext cx="55881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69" name="Google Shape;269;p21"/>
          <p:cNvSpPr txBox="1">
            <a:spLocks noGrp="1"/>
          </p:cNvSpPr>
          <p:nvPr>
            <p:ph type="body" idx="5"/>
          </p:nvPr>
        </p:nvSpPr>
        <p:spPr>
          <a:xfrm>
            <a:off x="9055918" y="5070729"/>
            <a:ext cx="5588100" cy="184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70" name="Google Shape;270;p21"/>
          <p:cNvSpPr txBox="1">
            <a:spLocks noGrp="1"/>
          </p:cNvSpPr>
          <p:nvPr>
            <p:ph type="body" idx="6"/>
          </p:nvPr>
        </p:nvSpPr>
        <p:spPr>
          <a:xfrm>
            <a:off x="16786860" y="3291304"/>
            <a:ext cx="55881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71" name="Google Shape;271;p21"/>
          <p:cNvSpPr txBox="1">
            <a:spLocks noGrp="1"/>
          </p:cNvSpPr>
          <p:nvPr>
            <p:ph type="body" idx="7"/>
          </p:nvPr>
        </p:nvSpPr>
        <p:spPr>
          <a:xfrm>
            <a:off x="16811059" y="5070729"/>
            <a:ext cx="5588100" cy="18468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72" name="Google Shape;272;p21"/>
          <p:cNvSpPr txBox="1"/>
          <p:nvPr/>
        </p:nvSpPr>
        <p:spPr>
          <a:xfrm>
            <a:off x="1015862" y="3291304"/>
            <a:ext cx="607200" cy="8001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1</a:t>
            </a:r>
            <a:endParaRPr/>
          </a:p>
        </p:txBody>
      </p:sp>
      <p:sp>
        <p:nvSpPr>
          <p:cNvPr id="273" name="Google Shape;273;p21"/>
          <p:cNvSpPr txBox="1"/>
          <p:nvPr/>
        </p:nvSpPr>
        <p:spPr>
          <a:xfrm>
            <a:off x="8079200" y="3291304"/>
            <a:ext cx="607200" cy="8001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2</a:t>
            </a:r>
            <a:endParaRPr/>
          </a:p>
        </p:txBody>
      </p:sp>
      <p:sp>
        <p:nvSpPr>
          <p:cNvPr id="274" name="Google Shape;274;p21"/>
          <p:cNvSpPr txBox="1"/>
          <p:nvPr/>
        </p:nvSpPr>
        <p:spPr>
          <a:xfrm>
            <a:off x="15767772" y="3291304"/>
            <a:ext cx="607200" cy="8001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3</a:t>
            </a:r>
            <a:endParaRPr/>
          </a:p>
        </p:txBody>
      </p:sp>
      <p:sp>
        <p:nvSpPr>
          <p:cNvPr id="275" name="Google Shape;275;p21"/>
          <p:cNvSpPr txBox="1">
            <a:spLocks noGrp="1"/>
          </p:cNvSpPr>
          <p:nvPr>
            <p:ph type="body" idx="8"/>
          </p:nvPr>
        </p:nvSpPr>
        <p:spPr>
          <a:xfrm>
            <a:off x="9055918" y="8113120"/>
            <a:ext cx="5588100" cy="1662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3600"/>
              <a:buFont typeface="Helvetica Neue"/>
              <a:buNone/>
              <a:defRPr sz="3600" b="1" i="0" u="none" strike="noStrike" cap="none">
                <a:solidFill>
                  <a:srgbClr val="000000"/>
                </a:solidFill>
                <a:latin typeface="Helvetica Neue"/>
                <a:ea typeface="Helvetica Neue"/>
                <a:cs typeface="Helvetica Neue"/>
                <a:sym typeface="Helvetica Neue"/>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cxnSp>
        <p:nvCxnSpPr>
          <p:cNvPr id="276" name="Google Shape;276;p21"/>
          <p:cNvCxnSpPr/>
          <p:nvPr/>
        </p:nvCxnSpPr>
        <p:spPr>
          <a:xfrm>
            <a:off x="1046970" y="7582524"/>
            <a:ext cx="22290000" cy="0"/>
          </a:xfrm>
          <a:prstGeom prst="straightConnector1">
            <a:avLst/>
          </a:prstGeom>
          <a:noFill/>
          <a:ln w="12700" cap="flat" cmpd="sng">
            <a:solidFill>
              <a:srgbClr val="275EA5"/>
            </a:solidFill>
            <a:prstDash val="solid"/>
            <a:miter lim="400000"/>
            <a:headEnd type="none" w="sm" len="sm"/>
            <a:tailEnd type="none" w="sm" len="sm"/>
          </a:ln>
        </p:spPr>
      </p:cxnSp>
      <p:sp>
        <p:nvSpPr>
          <p:cNvPr id="277" name="Google Shape;277;p21"/>
          <p:cNvSpPr txBox="1">
            <a:spLocks noGrp="1"/>
          </p:cNvSpPr>
          <p:nvPr>
            <p:ph type="body" idx="9"/>
          </p:nvPr>
        </p:nvSpPr>
        <p:spPr>
          <a:xfrm>
            <a:off x="10068007" y="10111799"/>
            <a:ext cx="4575900" cy="1662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3600"/>
              <a:buFont typeface="Helvetica Neue"/>
              <a:buNone/>
              <a:defRPr sz="3600" b="1" i="0" u="none" strike="noStrike" cap="none">
                <a:solidFill>
                  <a:srgbClr val="000000"/>
                </a:solidFill>
                <a:latin typeface="Helvetica Neue"/>
                <a:ea typeface="Helvetica Neue"/>
                <a:cs typeface="Helvetica Neue"/>
                <a:sym typeface="Helvetica Neue"/>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78" name="Google Shape;278;p21"/>
          <p:cNvSpPr txBox="1">
            <a:spLocks noGrp="1"/>
          </p:cNvSpPr>
          <p:nvPr>
            <p:ph type="body" idx="13"/>
          </p:nvPr>
        </p:nvSpPr>
        <p:spPr>
          <a:xfrm>
            <a:off x="1831774" y="8113120"/>
            <a:ext cx="5588100" cy="1662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3600"/>
              <a:buFont typeface="Helvetica Neue"/>
              <a:buNone/>
              <a:defRPr sz="3600" b="1" i="0" u="none" strike="noStrike" cap="none">
                <a:solidFill>
                  <a:srgbClr val="000000"/>
                </a:solidFill>
                <a:latin typeface="Helvetica Neue"/>
                <a:ea typeface="Helvetica Neue"/>
                <a:cs typeface="Helvetica Neue"/>
                <a:sym typeface="Helvetica Neue"/>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79" name="Google Shape;279;p21"/>
          <p:cNvSpPr txBox="1">
            <a:spLocks noGrp="1"/>
          </p:cNvSpPr>
          <p:nvPr>
            <p:ph type="body" idx="14"/>
          </p:nvPr>
        </p:nvSpPr>
        <p:spPr>
          <a:xfrm>
            <a:off x="2843863" y="10111799"/>
            <a:ext cx="4575900" cy="1662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3600"/>
              <a:buFont typeface="Helvetica Neue"/>
              <a:buNone/>
              <a:defRPr sz="3600" b="1" i="0" u="none" strike="noStrike" cap="none">
                <a:solidFill>
                  <a:srgbClr val="000000"/>
                </a:solidFill>
                <a:latin typeface="Helvetica Neue"/>
                <a:ea typeface="Helvetica Neue"/>
                <a:cs typeface="Helvetica Neue"/>
                <a:sym typeface="Helvetica Neue"/>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80" name="Google Shape;280;p21"/>
          <p:cNvSpPr txBox="1">
            <a:spLocks noGrp="1"/>
          </p:cNvSpPr>
          <p:nvPr>
            <p:ph type="body" idx="15"/>
          </p:nvPr>
        </p:nvSpPr>
        <p:spPr>
          <a:xfrm>
            <a:off x="16811060" y="8113120"/>
            <a:ext cx="5588100" cy="1662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3600"/>
              <a:buFont typeface="Helvetica Neue"/>
              <a:buNone/>
              <a:defRPr sz="3600" b="1" i="0" u="none" strike="noStrike" cap="none">
                <a:solidFill>
                  <a:srgbClr val="000000"/>
                </a:solidFill>
                <a:latin typeface="Helvetica Neue"/>
                <a:ea typeface="Helvetica Neue"/>
                <a:cs typeface="Helvetica Neue"/>
                <a:sym typeface="Helvetica Neue"/>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81" name="Google Shape;281;p21"/>
          <p:cNvSpPr txBox="1">
            <a:spLocks noGrp="1"/>
          </p:cNvSpPr>
          <p:nvPr>
            <p:ph type="body" idx="16"/>
          </p:nvPr>
        </p:nvSpPr>
        <p:spPr>
          <a:xfrm>
            <a:off x="17823149" y="10111799"/>
            <a:ext cx="4575900" cy="1662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3600"/>
              <a:buFont typeface="Helvetica Neue"/>
              <a:buNone/>
              <a:defRPr sz="3600" b="1" i="0" u="none" strike="noStrike" cap="none">
                <a:solidFill>
                  <a:srgbClr val="000000"/>
                </a:solidFill>
                <a:latin typeface="Helvetica Neue"/>
                <a:ea typeface="Helvetica Neue"/>
                <a:cs typeface="Helvetica Neue"/>
                <a:sym typeface="Helvetica Neue"/>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Title and Background">
  <p:cSld name="Content with Title and Background">
    <p:spTree>
      <p:nvGrpSpPr>
        <p:cNvPr id="1" name="Shape 27"/>
        <p:cNvGrpSpPr/>
        <p:nvPr/>
      </p:nvGrpSpPr>
      <p:grpSpPr>
        <a:xfrm>
          <a:off x="0" y="0"/>
          <a:ext cx="0" cy="0"/>
          <a:chOff x="0" y="0"/>
          <a:chExt cx="0" cy="0"/>
        </a:xfrm>
      </p:grpSpPr>
      <p:sp>
        <p:nvSpPr>
          <p:cNvPr id="28" name="Google Shape;28;p4"/>
          <p:cNvSpPr txBox="1"/>
          <p:nvPr/>
        </p:nvSpPr>
        <p:spPr>
          <a:xfrm>
            <a:off x="20867075" y="13045342"/>
            <a:ext cx="2516700" cy="330300"/>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EF8200"/>
              </a:buClr>
              <a:buSzPts val="2000"/>
              <a:buFont typeface="DM Sans"/>
              <a:buNone/>
            </a:pPr>
            <a:r>
              <a:rPr lang="en-NL" sz="2000" b="0" i="0" u="none" strike="noStrike" cap="none">
                <a:solidFill>
                  <a:srgbClr val="EF8200"/>
                </a:solidFill>
                <a:latin typeface="DM Sans"/>
                <a:ea typeface="DM Sans"/>
                <a:cs typeface="DM Sans"/>
                <a:sym typeface="DM Sans"/>
              </a:rPr>
              <a:t>www.egi.eu  |</a:t>
            </a:r>
            <a:endParaRPr/>
          </a:p>
        </p:txBody>
      </p:sp>
      <p:pic>
        <p:nvPicPr>
          <p:cNvPr id="29" name="Google Shape;29;p4"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30" name="Google Shape;30;p4"/>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31" name="Google Shape;31;p4"/>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5pPr>
            <a:lvl6pPr marL="2743200" marR="0" lvl="5"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6pPr>
            <a:lvl7pPr marL="3200400" marR="0" lvl="6"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7pPr>
            <a:lvl8pPr marL="3657600" marR="0" lvl="7"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8pPr>
            <a:lvl9pPr marL="4114800" marR="0" lvl="8"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9pPr>
          </a:lstStyle>
          <a:p>
            <a:endParaRPr/>
          </a:p>
        </p:txBody>
      </p:sp>
      <p:sp>
        <p:nvSpPr>
          <p:cNvPr id="32" name="Google Shape;32;p4"/>
          <p:cNvSpPr txBox="1">
            <a:spLocks noGrp="1"/>
          </p:cNvSpPr>
          <p:nvPr>
            <p:ph type="sldNum" idx="12"/>
          </p:nvPr>
        </p:nvSpPr>
        <p:spPr>
          <a:xfrm>
            <a:off x="23383674" y="13045350"/>
            <a:ext cx="4512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 - Table Simple">
  <p:cSld name="Image - Table Simple">
    <p:spTree>
      <p:nvGrpSpPr>
        <p:cNvPr id="1" name="Shape 282"/>
        <p:cNvGrpSpPr/>
        <p:nvPr/>
      </p:nvGrpSpPr>
      <p:grpSpPr>
        <a:xfrm>
          <a:off x="0" y="0"/>
          <a:ext cx="0" cy="0"/>
          <a:chOff x="0" y="0"/>
          <a:chExt cx="0" cy="0"/>
        </a:xfrm>
      </p:grpSpPr>
      <p:sp>
        <p:nvSpPr>
          <p:cNvPr id="283" name="Google Shape;283;p22"/>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284" name="Google Shape;284;p22"/>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85" name="Google Shape;285;p22"/>
          <p:cNvSpPr txBox="1">
            <a:spLocks noGrp="1"/>
          </p:cNvSpPr>
          <p:nvPr>
            <p:ph type="sldNum" idx="12"/>
          </p:nvPr>
        </p:nvSpPr>
        <p:spPr>
          <a:xfrm>
            <a:off x="23367999" y="13045350"/>
            <a:ext cx="4668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graphicFrame>
        <p:nvGraphicFramePr>
          <p:cNvPr id="286" name="Google Shape;286;p22"/>
          <p:cNvGraphicFramePr/>
          <p:nvPr/>
        </p:nvGraphicFramePr>
        <p:xfrm>
          <a:off x="1206500" y="3235360"/>
          <a:ext cx="3000000" cy="3000000"/>
        </p:xfrm>
        <a:graphic>
          <a:graphicData uri="http://schemas.openxmlformats.org/drawingml/2006/table">
            <a:tbl>
              <a:tblPr firstRow="1" firstCol="1">
                <a:noFill/>
                <a:tableStyleId>{4FF42A2F-3B2D-4270-9DB2-DC5D78F76BA9}</a:tableStyleId>
              </a:tblPr>
              <a:tblGrid>
                <a:gridCol w="4468625">
                  <a:extLst>
                    <a:ext uri="{9D8B030D-6E8A-4147-A177-3AD203B41FA5}">
                      <a16:colId xmlns:a16="http://schemas.microsoft.com/office/drawing/2014/main" val="20000"/>
                    </a:ext>
                  </a:extLst>
                </a:gridCol>
                <a:gridCol w="4468625">
                  <a:extLst>
                    <a:ext uri="{9D8B030D-6E8A-4147-A177-3AD203B41FA5}">
                      <a16:colId xmlns:a16="http://schemas.microsoft.com/office/drawing/2014/main" val="20001"/>
                    </a:ext>
                  </a:extLst>
                </a:gridCol>
                <a:gridCol w="4468625">
                  <a:extLst>
                    <a:ext uri="{9D8B030D-6E8A-4147-A177-3AD203B41FA5}">
                      <a16:colId xmlns:a16="http://schemas.microsoft.com/office/drawing/2014/main" val="20002"/>
                    </a:ext>
                  </a:extLst>
                </a:gridCol>
                <a:gridCol w="4468625">
                  <a:extLst>
                    <a:ext uri="{9D8B030D-6E8A-4147-A177-3AD203B41FA5}">
                      <a16:colId xmlns:a16="http://schemas.microsoft.com/office/drawing/2014/main" val="20003"/>
                    </a:ext>
                  </a:extLst>
                </a:gridCol>
                <a:gridCol w="4468625">
                  <a:extLst>
                    <a:ext uri="{9D8B030D-6E8A-4147-A177-3AD203B41FA5}">
                      <a16:colId xmlns:a16="http://schemas.microsoft.com/office/drawing/2014/main" val="20004"/>
                    </a:ext>
                  </a:extLst>
                </a:gridCol>
              </a:tblGrid>
              <a:tr h="1179275">
                <a:tc>
                  <a:txBody>
                    <a:bodyPr/>
                    <a:lstStyle/>
                    <a:p>
                      <a:pPr marL="0" marR="0" lvl="0" indent="0" algn="l" rtl="0">
                        <a:lnSpc>
                          <a:spcPct val="100000"/>
                        </a:lnSpc>
                        <a:spcBef>
                          <a:spcPts val="0"/>
                        </a:spcBef>
                        <a:spcAft>
                          <a:spcPts val="0"/>
                        </a:spcAft>
                        <a:buClr>
                          <a:srgbClr val="005FAA"/>
                        </a:buClr>
                        <a:buSzPts val="3200"/>
                        <a:buFont typeface="DM Sans"/>
                        <a:buNone/>
                      </a:pPr>
                      <a:r>
                        <a:rPr lang="en-NL" sz="3200" b="1" u="none" strike="noStrike" cap="none">
                          <a:solidFill>
                            <a:srgbClr val="005FAA"/>
                          </a:solidFill>
                          <a:latin typeface="DM Sans"/>
                          <a:ea typeface="DM Sans"/>
                          <a:cs typeface="DM Sans"/>
                          <a:sym typeface="DM Sans"/>
                        </a:rPr>
                        <a:t>Title of Table</a:t>
                      </a:r>
                      <a:endParaRPr/>
                    </a:p>
                  </a:txBody>
                  <a:tcPr marL="254000" marR="254000" marT="254000" marB="254000" anchor="ctr">
                    <a:lnL w="9525" cap="flat" cmpd="sng">
                      <a:solidFill>
                        <a:srgbClr val="000000"/>
                      </a:solidFill>
                      <a:prstDash val="solid"/>
                      <a:round/>
                      <a:headEnd type="none" w="sm" len="sm"/>
                      <a:tailEnd type="none" w="sm" len="sm"/>
                    </a:lnL>
                    <a:lnR w="12700" cap="flat" cmpd="sng">
                      <a:solidFill>
                        <a:srgbClr val="999999"/>
                      </a:solidFill>
                      <a:prstDash val="solid"/>
                      <a:round/>
                      <a:headEnd type="none" w="sm" len="sm"/>
                      <a:tailEnd type="none" w="sm" len="sm"/>
                    </a:lnR>
                    <a:lnT w="9525" cap="flat" cmpd="sng">
                      <a:solidFill>
                        <a:srgbClr val="000000"/>
                      </a:solidFill>
                      <a:prstDash val="solid"/>
                      <a:round/>
                      <a:headEnd type="none" w="sm" len="sm"/>
                      <a:tailEnd type="none" w="sm" len="sm"/>
                    </a:lnT>
                    <a:lnB w="50800" cap="flat" cmpd="sng">
                      <a:solidFill>
                        <a:srgbClr val="1E315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5FAA"/>
                        </a:buClr>
                        <a:buSzPts val="3200"/>
                        <a:buFont typeface="DM Sans"/>
                        <a:buNone/>
                      </a:pPr>
                      <a:r>
                        <a:rPr lang="en-NL" sz="3200" b="1" u="none" strike="noStrike" cap="none">
                          <a:solidFill>
                            <a:srgbClr val="005FAA"/>
                          </a:solidFill>
                          <a:latin typeface="DM Sans"/>
                          <a:ea typeface="DM Sans"/>
                          <a:cs typeface="DM Sans"/>
                          <a:sym typeface="DM Sans"/>
                        </a:rPr>
                        <a:t>Title of Table</a:t>
                      </a:r>
                      <a:endParaRPr/>
                    </a:p>
                  </a:txBody>
                  <a:tcPr marL="254000" marR="254000" marT="254000" marB="2540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9525" cap="flat" cmpd="sng">
                      <a:solidFill>
                        <a:srgbClr val="000000"/>
                      </a:solidFill>
                      <a:prstDash val="solid"/>
                      <a:round/>
                      <a:headEnd type="none" w="sm" len="sm"/>
                      <a:tailEnd type="none" w="sm" len="sm"/>
                    </a:lnT>
                    <a:lnB w="50800" cap="flat" cmpd="sng">
                      <a:solidFill>
                        <a:srgbClr val="1E315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5FAA"/>
                        </a:buClr>
                        <a:buSzPts val="3200"/>
                        <a:buFont typeface="DM Sans"/>
                        <a:buNone/>
                      </a:pPr>
                      <a:r>
                        <a:rPr lang="en-NL" sz="3200" b="1" u="none" strike="noStrike" cap="none">
                          <a:solidFill>
                            <a:srgbClr val="005FAA"/>
                          </a:solidFill>
                          <a:latin typeface="DM Sans"/>
                          <a:ea typeface="DM Sans"/>
                          <a:cs typeface="DM Sans"/>
                          <a:sym typeface="DM Sans"/>
                        </a:rPr>
                        <a:t>Title of Table</a:t>
                      </a:r>
                      <a:endParaRPr/>
                    </a:p>
                  </a:txBody>
                  <a:tcPr marL="254000" marR="254000" marT="254000" marB="2540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9525" cap="flat" cmpd="sng">
                      <a:solidFill>
                        <a:srgbClr val="000000"/>
                      </a:solidFill>
                      <a:prstDash val="solid"/>
                      <a:round/>
                      <a:headEnd type="none" w="sm" len="sm"/>
                      <a:tailEnd type="none" w="sm" len="sm"/>
                    </a:lnT>
                    <a:lnB w="50800" cap="flat" cmpd="sng">
                      <a:solidFill>
                        <a:srgbClr val="1E315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5FAA"/>
                        </a:buClr>
                        <a:buSzPts val="3200"/>
                        <a:buFont typeface="DM Sans"/>
                        <a:buNone/>
                      </a:pPr>
                      <a:r>
                        <a:rPr lang="en-NL" sz="3200" b="1" u="none" strike="noStrike" cap="none">
                          <a:solidFill>
                            <a:srgbClr val="005FAA"/>
                          </a:solidFill>
                          <a:latin typeface="DM Sans"/>
                          <a:ea typeface="DM Sans"/>
                          <a:cs typeface="DM Sans"/>
                          <a:sym typeface="DM Sans"/>
                        </a:rPr>
                        <a:t>Title of Table</a:t>
                      </a:r>
                      <a:endParaRPr/>
                    </a:p>
                  </a:txBody>
                  <a:tcPr marL="254000" marR="254000" marT="254000" marB="2540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9525" cap="flat" cmpd="sng">
                      <a:solidFill>
                        <a:srgbClr val="000000"/>
                      </a:solidFill>
                      <a:prstDash val="solid"/>
                      <a:round/>
                      <a:headEnd type="none" w="sm" len="sm"/>
                      <a:tailEnd type="none" w="sm" len="sm"/>
                    </a:lnT>
                    <a:lnB w="50800" cap="flat" cmpd="sng">
                      <a:solidFill>
                        <a:srgbClr val="1E315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5FAA"/>
                        </a:buClr>
                        <a:buSzPts val="3200"/>
                        <a:buFont typeface="DM Sans"/>
                        <a:buNone/>
                      </a:pPr>
                      <a:r>
                        <a:rPr lang="en-NL" sz="3200" b="1" u="none" strike="noStrike" cap="none">
                          <a:solidFill>
                            <a:srgbClr val="005FAA"/>
                          </a:solidFill>
                          <a:latin typeface="DM Sans"/>
                          <a:ea typeface="DM Sans"/>
                          <a:cs typeface="DM Sans"/>
                          <a:sym typeface="DM Sans"/>
                        </a:rPr>
                        <a:t>Title of Table</a:t>
                      </a:r>
                      <a:endParaRPr/>
                    </a:p>
                  </a:txBody>
                  <a:tcPr marL="254000" marR="254000" marT="254000" marB="254000" anchor="ctr">
                    <a:lnL w="12700" cap="flat" cmpd="sng">
                      <a:solidFill>
                        <a:srgbClr val="999999"/>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50800" cap="flat" cmpd="sng">
                      <a:solidFill>
                        <a:srgbClr val="1E315D"/>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1179275">
                <a:tc>
                  <a:txBody>
                    <a:bodyPr/>
                    <a:lstStyle/>
                    <a:p>
                      <a:pPr marL="0" marR="0" lvl="0" indent="0" algn="l" rtl="0">
                        <a:lnSpc>
                          <a:spcPct val="100000"/>
                        </a:lnSpc>
                        <a:spcBef>
                          <a:spcPts val="0"/>
                        </a:spcBef>
                        <a:spcAft>
                          <a:spcPts val="0"/>
                        </a:spcAft>
                        <a:buClr>
                          <a:srgbClr val="1E315D"/>
                        </a:buClr>
                        <a:buSzPts val="2000"/>
                        <a:buFont typeface="DM Sans"/>
                        <a:buNone/>
                      </a:pPr>
                      <a:endParaRPr sz="2000" u="none" strike="noStrike" cap="none"/>
                    </a:p>
                  </a:txBody>
                  <a:tcPr marL="254000" marR="254000" marT="254000" marB="254000" anchor="ctr">
                    <a:lnL w="9525" cap="flat" cmpd="sng">
                      <a:solidFill>
                        <a:srgbClr val="000000"/>
                      </a:solidFill>
                      <a:prstDash val="solid"/>
                      <a:round/>
                      <a:headEnd type="none" w="sm" len="sm"/>
                      <a:tailEnd type="none" w="sm" len="sm"/>
                    </a:lnL>
                    <a:lnR w="12700" cap="flat" cmpd="sng">
                      <a:solidFill>
                        <a:srgbClr val="999999"/>
                      </a:solidFill>
                      <a:prstDash val="solid"/>
                      <a:round/>
                      <a:headEnd type="none" w="sm" len="sm"/>
                      <a:tailEnd type="none" w="sm" len="sm"/>
                    </a:lnR>
                    <a:lnT w="50800" cap="flat" cmpd="sng">
                      <a:solidFill>
                        <a:srgbClr val="1E315D"/>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50800" cap="flat" cmpd="sng">
                      <a:solidFill>
                        <a:srgbClr val="1E315D"/>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50800" cap="flat" cmpd="sng">
                      <a:solidFill>
                        <a:srgbClr val="1E315D"/>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50800" cap="flat" cmpd="sng">
                      <a:solidFill>
                        <a:srgbClr val="1E315D"/>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9525" cap="flat" cmpd="sng">
                      <a:solidFill>
                        <a:srgbClr val="000000"/>
                      </a:solidFill>
                      <a:prstDash val="solid"/>
                      <a:round/>
                      <a:headEnd type="none" w="sm" len="sm"/>
                      <a:tailEnd type="none" w="sm" len="sm"/>
                    </a:lnR>
                    <a:lnT w="50800" cap="flat" cmpd="sng">
                      <a:solidFill>
                        <a:srgbClr val="1E315D"/>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179275">
                <a:tc>
                  <a:txBody>
                    <a:bodyPr/>
                    <a:lstStyle/>
                    <a:p>
                      <a:pPr marL="0" marR="0" lvl="0" indent="0" algn="l" rtl="0">
                        <a:lnSpc>
                          <a:spcPct val="100000"/>
                        </a:lnSpc>
                        <a:spcBef>
                          <a:spcPts val="0"/>
                        </a:spcBef>
                        <a:spcAft>
                          <a:spcPts val="0"/>
                        </a:spcAft>
                        <a:buClr>
                          <a:srgbClr val="1E315D"/>
                        </a:buClr>
                        <a:buSzPts val="2000"/>
                        <a:buFont typeface="DM Sans"/>
                        <a:buNone/>
                      </a:pPr>
                      <a:endParaRPr sz="2000" u="none" strike="noStrike" cap="none"/>
                    </a:p>
                  </a:txBody>
                  <a:tcPr marL="254000" marR="254000" marT="254000" marB="254000" anchor="ctr">
                    <a:lnL w="9525" cap="flat" cmpd="sng">
                      <a:solidFill>
                        <a:srgbClr val="000000"/>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179275">
                <a:tc>
                  <a:txBody>
                    <a:bodyPr/>
                    <a:lstStyle/>
                    <a:p>
                      <a:pPr marL="0" marR="0" lvl="0" indent="0" algn="l" rtl="0">
                        <a:lnSpc>
                          <a:spcPct val="100000"/>
                        </a:lnSpc>
                        <a:spcBef>
                          <a:spcPts val="0"/>
                        </a:spcBef>
                        <a:spcAft>
                          <a:spcPts val="0"/>
                        </a:spcAft>
                        <a:buClr>
                          <a:srgbClr val="1E315D"/>
                        </a:buClr>
                        <a:buSzPts val="2000"/>
                        <a:buFont typeface="DM Sans"/>
                        <a:buNone/>
                      </a:pPr>
                      <a:endParaRPr sz="2000" u="none" strike="noStrike" cap="none"/>
                    </a:p>
                  </a:txBody>
                  <a:tcPr marL="254000" marR="254000" marT="254000" marB="254000" anchor="ctr">
                    <a:lnL w="9525" cap="flat" cmpd="sng">
                      <a:solidFill>
                        <a:srgbClr val="000000"/>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179275">
                <a:tc>
                  <a:txBody>
                    <a:bodyPr/>
                    <a:lstStyle/>
                    <a:p>
                      <a:pPr marL="0" marR="0" lvl="0" indent="0" algn="l" rtl="0">
                        <a:lnSpc>
                          <a:spcPct val="100000"/>
                        </a:lnSpc>
                        <a:spcBef>
                          <a:spcPts val="0"/>
                        </a:spcBef>
                        <a:spcAft>
                          <a:spcPts val="0"/>
                        </a:spcAft>
                        <a:buClr>
                          <a:srgbClr val="1E315D"/>
                        </a:buClr>
                        <a:buSzPts val="2000"/>
                        <a:buFont typeface="DM Sans"/>
                        <a:buNone/>
                      </a:pPr>
                      <a:endParaRPr sz="2000" u="none" strike="noStrike" cap="none"/>
                    </a:p>
                  </a:txBody>
                  <a:tcPr marL="254000" marR="254000" marT="254000" marB="254000" anchor="ctr">
                    <a:lnL w="9525" cap="flat" cmpd="sng">
                      <a:solidFill>
                        <a:srgbClr val="000000"/>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179275">
                <a:tc>
                  <a:txBody>
                    <a:bodyPr/>
                    <a:lstStyle/>
                    <a:p>
                      <a:pPr marL="0" marR="0" lvl="0" indent="0" algn="l" rtl="0">
                        <a:lnSpc>
                          <a:spcPct val="100000"/>
                        </a:lnSpc>
                        <a:spcBef>
                          <a:spcPts val="0"/>
                        </a:spcBef>
                        <a:spcAft>
                          <a:spcPts val="0"/>
                        </a:spcAft>
                        <a:buClr>
                          <a:srgbClr val="1E315D"/>
                        </a:buClr>
                        <a:buSzPts val="2000"/>
                        <a:buFont typeface="DM Sans"/>
                        <a:buNone/>
                      </a:pPr>
                      <a:endParaRPr sz="2000" u="none" strike="noStrike" cap="none"/>
                    </a:p>
                  </a:txBody>
                  <a:tcPr marL="254000" marR="254000" marT="254000" marB="254000" anchor="ctr">
                    <a:lnL w="9525" cap="flat" cmpd="sng">
                      <a:solidFill>
                        <a:srgbClr val="000000"/>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999999"/>
                      </a:solidFill>
                      <a:prstDash val="solid"/>
                      <a:round/>
                      <a:headEnd type="none" w="sm" len="sm"/>
                      <a:tailEnd type="none" w="sm" len="sm"/>
                    </a:lnT>
                    <a:lnB w="12700" cap="flat" cmpd="sng">
                      <a:solidFill>
                        <a:srgbClr val="999999"/>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179275">
                <a:tc>
                  <a:txBody>
                    <a:bodyPr/>
                    <a:lstStyle/>
                    <a:p>
                      <a:pPr marL="0" marR="0" lvl="0" indent="0" algn="l" rtl="0">
                        <a:lnSpc>
                          <a:spcPct val="100000"/>
                        </a:lnSpc>
                        <a:spcBef>
                          <a:spcPts val="0"/>
                        </a:spcBef>
                        <a:spcAft>
                          <a:spcPts val="0"/>
                        </a:spcAft>
                        <a:buClr>
                          <a:srgbClr val="1E315D"/>
                        </a:buClr>
                        <a:buSzPts val="2000"/>
                        <a:buFont typeface="DM Sans"/>
                        <a:buNone/>
                      </a:pPr>
                      <a:endParaRPr sz="2000" u="none" strike="noStrike" cap="none"/>
                    </a:p>
                  </a:txBody>
                  <a:tcPr marL="254000" marR="254000" marT="254000" marB="254000" anchor="ctr">
                    <a:lnL w="9525" cap="flat" cmpd="sng">
                      <a:solidFill>
                        <a:srgbClr val="000000"/>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12700" cap="flat" cmpd="sng">
                      <a:solidFill>
                        <a:srgbClr val="999999"/>
                      </a:solidFill>
                      <a:prstDash val="solid"/>
                      <a:round/>
                      <a:headEnd type="none" w="sm" len="sm"/>
                      <a:tailEnd type="none" w="sm" len="sm"/>
                    </a:lnR>
                    <a:lnT w="12700" cap="flat" cmpd="sng">
                      <a:solidFill>
                        <a:srgbClr val="999999"/>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000"/>
                        <a:buFont typeface="Helvetica Neue"/>
                        <a:buNone/>
                      </a:pPr>
                      <a:endParaRPr sz="2000" u="none" strike="noStrike" cap="none"/>
                    </a:p>
                  </a:txBody>
                  <a:tcPr marL="50800" marR="50800" marT="50800" marB="50800" anchor="ctr">
                    <a:lnL w="12700" cap="flat" cmpd="sng">
                      <a:solidFill>
                        <a:srgbClr val="999999"/>
                      </a:solidFill>
                      <a:prstDash val="solid"/>
                      <a:round/>
                      <a:headEnd type="none" w="sm" len="sm"/>
                      <a:tailEnd type="none" w="sm" len="sm"/>
                    </a:lnL>
                    <a:lnR w="9525" cap="flat" cmpd="sng">
                      <a:solidFill>
                        <a:srgbClr val="000000"/>
                      </a:solidFill>
                      <a:prstDash val="solid"/>
                      <a:round/>
                      <a:headEnd type="none" w="sm" len="sm"/>
                      <a:tailEnd type="none" w="sm" len="sm"/>
                    </a:lnR>
                    <a:lnT w="12700" cap="flat" cmpd="sng">
                      <a:solidFill>
                        <a:srgbClr val="999999"/>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Image - Big Title (Right)">
  <p:cSld name="Image - Big Title (Right)">
    <p:spTree>
      <p:nvGrpSpPr>
        <p:cNvPr id="1" name="Shape 287"/>
        <p:cNvGrpSpPr/>
        <p:nvPr/>
      </p:nvGrpSpPr>
      <p:grpSpPr>
        <a:xfrm>
          <a:off x="0" y="0"/>
          <a:ext cx="0" cy="0"/>
          <a:chOff x="0" y="0"/>
          <a:chExt cx="0" cy="0"/>
        </a:xfrm>
      </p:grpSpPr>
      <p:sp>
        <p:nvSpPr>
          <p:cNvPr id="288" name="Google Shape;288;p23"/>
          <p:cNvSpPr txBox="1">
            <a:spLocks noGrp="1"/>
          </p:cNvSpPr>
          <p:nvPr>
            <p:ph type="sldNum" idx="12"/>
          </p:nvPr>
        </p:nvSpPr>
        <p:spPr>
          <a:xfrm>
            <a:off x="23283324" y="13045350"/>
            <a:ext cx="5517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289" name="Google Shape;289;p23"/>
          <p:cNvSpPr>
            <a:spLocks noGrp="1"/>
          </p:cNvSpPr>
          <p:nvPr>
            <p:ph type="pic" idx="2"/>
          </p:nvPr>
        </p:nvSpPr>
        <p:spPr>
          <a:xfrm>
            <a:off x="-1512277" y="955533"/>
            <a:ext cx="13404600" cy="11679900"/>
          </a:xfrm>
          <a:prstGeom prst="roundRect">
            <a:avLst>
              <a:gd name="adj" fmla="val 6128"/>
            </a:avLst>
          </a:prstGeom>
          <a:noFill/>
          <a:ln>
            <a:noFill/>
          </a:ln>
        </p:spPr>
      </p:sp>
      <p:sp>
        <p:nvSpPr>
          <p:cNvPr id="290" name="Google Shape;290;p23"/>
          <p:cNvSpPr txBox="1">
            <a:spLocks noGrp="1"/>
          </p:cNvSpPr>
          <p:nvPr>
            <p:ph type="body" idx="1"/>
          </p:nvPr>
        </p:nvSpPr>
        <p:spPr>
          <a:xfrm>
            <a:off x="13035190" y="6354190"/>
            <a:ext cx="10156200" cy="13971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8500"/>
              <a:buFont typeface="DM Sans"/>
              <a:buNone/>
              <a:defRPr sz="85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91" name="Google Shape;291;p23"/>
          <p:cNvSpPr txBox="1">
            <a:spLocks noGrp="1"/>
          </p:cNvSpPr>
          <p:nvPr>
            <p:ph type="body" idx="3"/>
          </p:nvPr>
        </p:nvSpPr>
        <p:spPr>
          <a:xfrm>
            <a:off x="13035190" y="7894938"/>
            <a:ext cx="10160100" cy="660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EF8200"/>
              </a:buClr>
              <a:buSzPts val="4000"/>
              <a:buFont typeface="DM Sans"/>
              <a:buNone/>
              <a:defRPr sz="4000" b="0"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292" name="Google Shape;292;p23" descr="Image"/>
          <p:cNvPicPr preferRelativeResize="0"/>
          <p:nvPr/>
        </p:nvPicPr>
        <p:blipFill rotWithShape="1">
          <a:blip r:embed="rId2">
            <a:alphaModFix/>
          </a:blip>
          <a:srcRect/>
          <a:stretch/>
        </p:blipFill>
        <p:spPr>
          <a:xfrm>
            <a:off x="-10374232" y="2136913"/>
            <a:ext cx="22092043" cy="1049668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 Dark">
  <p:cSld name="TITLE_AND_BODY_2">
    <p:bg>
      <p:bgPr>
        <a:solidFill>
          <a:schemeClr val="accent1"/>
        </a:solidFill>
        <a:effectLst/>
      </p:bgPr>
    </p:bg>
    <p:spTree>
      <p:nvGrpSpPr>
        <p:cNvPr id="1" name="Shape 293"/>
        <p:cNvGrpSpPr/>
        <p:nvPr/>
      </p:nvGrpSpPr>
      <p:grpSpPr>
        <a:xfrm>
          <a:off x="0" y="0"/>
          <a:ext cx="0" cy="0"/>
          <a:chOff x="0" y="0"/>
          <a:chExt cx="0" cy="0"/>
        </a:xfrm>
      </p:grpSpPr>
      <p:sp>
        <p:nvSpPr>
          <p:cNvPr id="294" name="Google Shape;294;p24"/>
          <p:cNvSpPr/>
          <p:nvPr/>
        </p:nvSpPr>
        <p:spPr>
          <a:xfrm>
            <a:off x="1031425" y="-1417975"/>
            <a:ext cx="3599100" cy="44058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295" name="Google Shape;295;p24"/>
          <p:cNvSpPr txBox="1">
            <a:spLocks noGrp="1"/>
          </p:cNvSpPr>
          <p:nvPr>
            <p:ph type="body" idx="1"/>
          </p:nvPr>
        </p:nvSpPr>
        <p:spPr>
          <a:xfrm>
            <a:off x="1079500" y="7525869"/>
            <a:ext cx="22224900" cy="1087500"/>
          </a:xfrm>
          <a:prstGeom prst="rect">
            <a:avLst/>
          </a:prstGeom>
          <a:noFill/>
          <a:ln>
            <a:noFill/>
          </a:ln>
        </p:spPr>
        <p:txBody>
          <a:bodyPr spcFirstLastPara="1" wrap="square" lIns="50800" tIns="50800" rIns="50800" bIns="50800" anchor="t" anchorCtr="0">
            <a:spAutoFit/>
          </a:bodyPr>
          <a:lstStyle>
            <a:lvl1pPr marL="457200" marR="0" lvl="0" indent="-228600" algn="l" rtl="0">
              <a:lnSpc>
                <a:spcPct val="100000"/>
              </a:lnSpc>
              <a:spcBef>
                <a:spcPts val="0"/>
              </a:spcBef>
              <a:spcAft>
                <a:spcPts val="0"/>
              </a:spcAft>
              <a:buClr>
                <a:srgbClr val="FFFFFF"/>
              </a:buClr>
              <a:buSzPts val="6400"/>
              <a:buFont typeface="DM Sans"/>
              <a:buNone/>
              <a:defRPr sz="64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96" name="Google Shape;296;p24"/>
          <p:cNvSpPr txBox="1">
            <a:spLocks noGrp="1"/>
          </p:cNvSpPr>
          <p:nvPr>
            <p:ph type="body" idx="2"/>
          </p:nvPr>
        </p:nvSpPr>
        <p:spPr>
          <a:xfrm>
            <a:off x="1079500" y="5707173"/>
            <a:ext cx="22224900" cy="1549200"/>
          </a:xfrm>
          <a:prstGeom prst="rect">
            <a:avLst/>
          </a:prstGeom>
          <a:noFill/>
          <a:ln>
            <a:noFill/>
          </a:ln>
        </p:spPr>
        <p:txBody>
          <a:bodyPr spcFirstLastPara="1" wrap="square" lIns="50800" tIns="50800" rIns="50800" bIns="50800" anchor="ctr" anchorCtr="0">
            <a:spAutoFit/>
          </a:bodyPr>
          <a:lstStyle>
            <a:lvl1pPr marL="457200" marR="0" lvl="0" indent="-228600" algn="l" rtl="0">
              <a:lnSpc>
                <a:spcPct val="100000"/>
              </a:lnSpc>
              <a:spcBef>
                <a:spcPts val="0"/>
              </a:spcBef>
              <a:spcAft>
                <a:spcPts val="0"/>
              </a:spcAft>
              <a:buClr>
                <a:srgbClr val="FFFFFF"/>
              </a:buClr>
              <a:buSzPts val="9400"/>
              <a:buFont typeface="DM Sans"/>
              <a:buNone/>
              <a:defRPr sz="9400" b="1"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97" name="Google Shape;297;p24"/>
          <p:cNvSpPr txBox="1">
            <a:spLocks noGrp="1"/>
          </p:cNvSpPr>
          <p:nvPr>
            <p:ph type="body" idx="3"/>
          </p:nvPr>
        </p:nvSpPr>
        <p:spPr>
          <a:xfrm>
            <a:off x="1209182" y="10729563"/>
            <a:ext cx="113184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4800"/>
              <a:buFont typeface="DM Sans"/>
              <a:buNone/>
              <a:defRPr sz="4800" b="1"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98" name="Google Shape;298;p24"/>
          <p:cNvSpPr txBox="1">
            <a:spLocks noGrp="1"/>
          </p:cNvSpPr>
          <p:nvPr>
            <p:ph type="body" idx="4"/>
          </p:nvPr>
        </p:nvSpPr>
        <p:spPr>
          <a:xfrm>
            <a:off x="1209182" y="11648613"/>
            <a:ext cx="113184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4000"/>
              <a:buFont typeface="DM Sans"/>
              <a:buNone/>
              <a:defRPr sz="40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299" name="Google Shape;299;p24"/>
          <p:cNvSpPr txBox="1">
            <a:spLocks noGrp="1"/>
          </p:cNvSpPr>
          <p:nvPr>
            <p:ph type="body" idx="5"/>
          </p:nvPr>
        </p:nvSpPr>
        <p:spPr>
          <a:xfrm>
            <a:off x="15133504" y="10805763"/>
            <a:ext cx="8124300" cy="6156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FFFFFF"/>
              </a:buClr>
              <a:buSzPts val="4000"/>
              <a:buFont typeface="DM Sans"/>
              <a:buNone/>
              <a:defRPr sz="40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00" name="Google Shape;300;p24"/>
          <p:cNvSpPr txBox="1">
            <a:spLocks noGrp="1"/>
          </p:cNvSpPr>
          <p:nvPr>
            <p:ph type="body" idx="6"/>
          </p:nvPr>
        </p:nvSpPr>
        <p:spPr>
          <a:xfrm>
            <a:off x="15133505" y="11648613"/>
            <a:ext cx="8124300" cy="6156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FFFFFF"/>
              </a:buClr>
              <a:buSzPts val="4000"/>
              <a:buFont typeface="DM Sans"/>
              <a:buNone/>
              <a:defRPr sz="40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301" name="Google Shape;301;p24" descr="img 6@4x.png"/>
          <p:cNvPicPr preferRelativeResize="0"/>
          <p:nvPr/>
        </p:nvPicPr>
        <p:blipFill rotWithShape="1">
          <a:blip r:embed="rId2">
            <a:alphaModFix/>
          </a:blip>
          <a:srcRect/>
          <a:stretch/>
        </p:blipFill>
        <p:spPr>
          <a:xfrm>
            <a:off x="10122410" y="-3760448"/>
            <a:ext cx="15642027" cy="8633423"/>
          </a:xfrm>
          <a:prstGeom prst="rect">
            <a:avLst/>
          </a:prstGeom>
          <a:noFill/>
          <a:ln>
            <a:noFill/>
          </a:ln>
        </p:spPr>
      </p:pic>
      <p:sp>
        <p:nvSpPr>
          <p:cNvPr id="302" name="Google Shape;302;p24"/>
          <p:cNvSpPr txBox="1">
            <a:spLocks noGrp="1"/>
          </p:cNvSpPr>
          <p:nvPr>
            <p:ph type="body" idx="7"/>
          </p:nvPr>
        </p:nvSpPr>
        <p:spPr>
          <a:xfrm>
            <a:off x="6484470" y="12746860"/>
            <a:ext cx="58023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2400"/>
              <a:buFont typeface="DM Sans"/>
              <a:buNone/>
              <a:defRPr sz="2400" b="0" i="0" u="none" strike="noStrike" cap="none">
                <a:solidFill>
                  <a:srgbClr val="999999"/>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03" name="Google Shape;303;p24"/>
          <p:cNvSpPr txBox="1">
            <a:spLocks noGrp="1"/>
          </p:cNvSpPr>
          <p:nvPr>
            <p:ph type="body" idx="8"/>
          </p:nvPr>
        </p:nvSpPr>
        <p:spPr>
          <a:xfrm>
            <a:off x="1210140" y="12746860"/>
            <a:ext cx="43200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2400"/>
              <a:buFont typeface="DM Sans"/>
              <a:buNone/>
              <a:defRPr sz="2400" b="0" i="0" u="none" strike="noStrike" cap="none">
                <a:solidFill>
                  <a:srgbClr val="999999"/>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304" name="Google Shape;304;p24"/>
          <p:cNvPicPr preferRelativeResize="0"/>
          <p:nvPr/>
        </p:nvPicPr>
        <p:blipFill>
          <a:blip r:embed="rId3">
            <a:alphaModFix/>
          </a:blip>
          <a:stretch>
            <a:fillRect/>
          </a:stretch>
        </p:blipFill>
        <p:spPr>
          <a:xfrm>
            <a:off x="1155700" y="86451"/>
            <a:ext cx="3368376" cy="261925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 Light">
  <p:cSld name="Title - Light">
    <p:bg>
      <p:bgPr>
        <a:solidFill>
          <a:srgbClr val="FFFFFF"/>
        </a:solidFill>
        <a:effectLst/>
      </p:bgPr>
    </p:bg>
    <p:spTree>
      <p:nvGrpSpPr>
        <p:cNvPr id="1" name="Shape 305"/>
        <p:cNvGrpSpPr/>
        <p:nvPr/>
      </p:nvGrpSpPr>
      <p:grpSpPr>
        <a:xfrm>
          <a:off x="0" y="0"/>
          <a:ext cx="0" cy="0"/>
          <a:chOff x="0" y="0"/>
          <a:chExt cx="0" cy="0"/>
        </a:xfrm>
      </p:grpSpPr>
      <p:sp>
        <p:nvSpPr>
          <p:cNvPr id="306" name="Google Shape;306;p25"/>
          <p:cNvSpPr/>
          <p:nvPr/>
        </p:nvSpPr>
        <p:spPr>
          <a:xfrm>
            <a:off x="1031423" y="-1646581"/>
            <a:ext cx="3512100" cy="44058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307" name="Google Shape;307;p25" descr="img 6@4x.png"/>
          <p:cNvPicPr preferRelativeResize="0"/>
          <p:nvPr/>
        </p:nvPicPr>
        <p:blipFill rotWithShape="1">
          <a:blip r:embed="rId2">
            <a:alphaModFix/>
          </a:blip>
          <a:srcRect/>
          <a:stretch/>
        </p:blipFill>
        <p:spPr>
          <a:xfrm>
            <a:off x="10122410" y="-3760448"/>
            <a:ext cx="15642027" cy="8633423"/>
          </a:xfrm>
          <a:prstGeom prst="rect">
            <a:avLst/>
          </a:prstGeom>
          <a:noFill/>
          <a:ln>
            <a:noFill/>
          </a:ln>
        </p:spPr>
      </p:pic>
      <p:sp>
        <p:nvSpPr>
          <p:cNvPr id="308" name="Google Shape;308;p25"/>
          <p:cNvSpPr txBox="1">
            <a:spLocks noGrp="1"/>
          </p:cNvSpPr>
          <p:nvPr>
            <p:ph type="body" idx="1"/>
          </p:nvPr>
        </p:nvSpPr>
        <p:spPr>
          <a:xfrm>
            <a:off x="1079500" y="7525869"/>
            <a:ext cx="22224900" cy="1087500"/>
          </a:xfrm>
          <a:prstGeom prst="rect">
            <a:avLst/>
          </a:prstGeom>
          <a:noFill/>
          <a:ln>
            <a:noFill/>
          </a:ln>
        </p:spPr>
        <p:txBody>
          <a:bodyPr spcFirstLastPara="1" wrap="square" lIns="50800" tIns="50800" rIns="50800" bIns="50800" anchor="t" anchorCtr="0">
            <a:spAutoFit/>
          </a:bodyPr>
          <a:lstStyle>
            <a:lvl1pPr marL="457200" marR="0" lvl="0" indent="-228600" algn="l" rtl="0">
              <a:lnSpc>
                <a:spcPct val="100000"/>
              </a:lnSpc>
              <a:spcBef>
                <a:spcPts val="0"/>
              </a:spcBef>
              <a:spcAft>
                <a:spcPts val="0"/>
              </a:spcAft>
              <a:buClr>
                <a:srgbClr val="828282"/>
              </a:buClr>
              <a:buSzPts val="6400"/>
              <a:buFont typeface="DM Sans"/>
              <a:buNone/>
              <a:defRPr sz="64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09" name="Google Shape;309;p25"/>
          <p:cNvSpPr txBox="1">
            <a:spLocks noGrp="1"/>
          </p:cNvSpPr>
          <p:nvPr>
            <p:ph type="body" idx="2"/>
          </p:nvPr>
        </p:nvSpPr>
        <p:spPr>
          <a:xfrm>
            <a:off x="1079500" y="5824288"/>
            <a:ext cx="22224900" cy="1314900"/>
          </a:xfrm>
          <a:prstGeom prst="rect">
            <a:avLst/>
          </a:prstGeom>
          <a:noFill/>
          <a:ln>
            <a:noFill/>
          </a:ln>
        </p:spPr>
        <p:txBody>
          <a:bodyPr spcFirstLastPara="1" wrap="square" lIns="50800" tIns="50800" rIns="50800" bIns="50800" anchor="ctr" anchorCtr="0">
            <a:spAutoFit/>
          </a:bodyPr>
          <a:lstStyle>
            <a:lvl1pPr marL="457200" marR="0" lvl="0" indent="-228600" algn="l" rtl="0">
              <a:lnSpc>
                <a:spcPct val="80000"/>
              </a:lnSpc>
              <a:spcBef>
                <a:spcPts val="0"/>
              </a:spcBef>
              <a:spcAft>
                <a:spcPts val="0"/>
              </a:spcAft>
              <a:buClr>
                <a:srgbClr val="005FAA"/>
              </a:buClr>
              <a:buSzPts val="9400"/>
              <a:buFont typeface="DM Sans"/>
              <a:buNone/>
              <a:defRPr sz="94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10" name="Google Shape;310;p25"/>
          <p:cNvSpPr txBox="1">
            <a:spLocks noGrp="1"/>
          </p:cNvSpPr>
          <p:nvPr>
            <p:ph type="body" idx="3"/>
          </p:nvPr>
        </p:nvSpPr>
        <p:spPr>
          <a:xfrm>
            <a:off x="1209182" y="10729563"/>
            <a:ext cx="113184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11" name="Google Shape;311;p25"/>
          <p:cNvSpPr txBox="1">
            <a:spLocks noGrp="1"/>
          </p:cNvSpPr>
          <p:nvPr>
            <p:ph type="body" idx="4"/>
          </p:nvPr>
        </p:nvSpPr>
        <p:spPr>
          <a:xfrm>
            <a:off x="1209182" y="11648613"/>
            <a:ext cx="113184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000"/>
              <a:buFont typeface="DM Sans"/>
              <a:buNone/>
              <a:defRPr sz="40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12" name="Google Shape;312;p25"/>
          <p:cNvSpPr txBox="1">
            <a:spLocks noGrp="1"/>
          </p:cNvSpPr>
          <p:nvPr>
            <p:ph type="body" idx="5"/>
          </p:nvPr>
        </p:nvSpPr>
        <p:spPr>
          <a:xfrm>
            <a:off x="15133504" y="10805763"/>
            <a:ext cx="8124300" cy="6156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13" name="Google Shape;313;p25"/>
          <p:cNvSpPr txBox="1">
            <a:spLocks noGrp="1"/>
          </p:cNvSpPr>
          <p:nvPr>
            <p:ph type="body" idx="6"/>
          </p:nvPr>
        </p:nvSpPr>
        <p:spPr>
          <a:xfrm>
            <a:off x="15133502" y="11648613"/>
            <a:ext cx="8124300" cy="6156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14" name="Google Shape;314;p25"/>
          <p:cNvSpPr txBox="1">
            <a:spLocks noGrp="1"/>
          </p:cNvSpPr>
          <p:nvPr>
            <p:ph type="body" idx="7"/>
          </p:nvPr>
        </p:nvSpPr>
        <p:spPr>
          <a:xfrm>
            <a:off x="6484470" y="12746860"/>
            <a:ext cx="58023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2400"/>
              <a:buFont typeface="DM Sans"/>
              <a:buNone/>
              <a:defRPr sz="2400" b="0" i="0" u="none" strike="noStrike" cap="none">
                <a:solidFill>
                  <a:srgbClr val="999999"/>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15" name="Google Shape;315;p25"/>
          <p:cNvSpPr txBox="1">
            <a:spLocks noGrp="1"/>
          </p:cNvSpPr>
          <p:nvPr>
            <p:ph type="body" idx="8"/>
          </p:nvPr>
        </p:nvSpPr>
        <p:spPr>
          <a:xfrm>
            <a:off x="1210140" y="12746860"/>
            <a:ext cx="43200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2400"/>
              <a:buFont typeface="DM Sans"/>
              <a:buNone/>
              <a:defRPr sz="2400" b="0" i="0" u="none" strike="noStrike" cap="none">
                <a:solidFill>
                  <a:srgbClr val="999999"/>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316" name="Google Shape;316;p25"/>
          <p:cNvPicPr preferRelativeResize="0"/>
          <p:nvPr/>
        </p:nvPicPr>
        <p:blipFill>
          <a:blip r:embed="rId3">
            <a:alphaModFix/>
          </a:blip>
          <a:stretch>
            <a:fillRect/>
          </a:stretch>
        </p:blipFill>
        <p:spPr>
          <a:xfrm>
            <a:off x="1155700" y="-65949"/>
            <a:ext cx="3368376" cy="261925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 Dark Image">
  <p:cSld name="Title - Dark Image">
    <p:bg>
      <p:bgPr>
        <a:solidFill>
          <a:schemeClr val="accent1"/>
        </a:solidFill>
        <a:effectLst/>
      </p:bgPr>
    </p:bg>
    <p:spTree>
      <p:nvGrpSpPr>
        <p:cNvPr id="1" name="Shape 317"/>
        <p:cNvGrpSpPr/>
        <p:nvPr/>
      </p:nvGrpSpPr>
      <p:grpSpPr>
        <a:xfrm>
          <a:off x="0" y="0"/>
          <a:ext cx="0" cy="0"/>
          <a:chOff x="0" y="0"/>
          <a:chExt cx="0" cy="0"/>
        </a:xfrm>
      </p:grpSpPr>
      <p:sp>
        <p:nvSpPr>
          <p:cNvPr id="318" name="Google Shape;318;p26"/>
          <p:cNvSpPr/>
          <p:nvPr/>
        </p:nvSpPr>
        <p:spPr>
          <a:xfrm>
            <a:off x="1031423" y="-1646581"/>
            <a:ext cx="3512100" cy="44058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19" name="Google Shape;319;p26"/>
          <p:cNvSpPr txBox="1">
            <a:spLocks noGrp="1"/>
          </p:cNvSpPr>
          <p:nvPr>
            <p:ph type="body" idx="1"/>
          </p:nvPr>
        </p:nvSpPr>
        <p:spPr>
          <a:xfrm>
            <a:off x="1079500" y="7525869"/>
            <a:ext cx="22224900" cy="1087500"/>
          </a:xfrm>
          <a:prstGeom prst="rect">
            <a:avLst/>
          </a:prstGeom>
          <a:noFill/>
          <a:ln>
            <a:noFill/>
          </a:ln>
        </p:spPr>
        <p:txBody>
          <a:bodyPr spcFirstLastPara="1" wrap="square" lIns="50800" tIns="50800" rIns="50800" bIns="50800" anchor="t" anchorCtr="0">
            <a:spAutoFit/>
          </a:bodyPr>
          <a:lstStyle>
            <a:lvl1pPr marL="457200" marR="0" lvl="0" indent="-228600" algn="l" rtl="0">
              <a:lnSpc>
                <a:spcPct val="100000"/>
              </a:lnSpc>
              <a:spcBef>
                <a:spcPts val="0"/>
              </a:spcBef>
              <a:spcAft>
                <a:spcPts val="0"/>
              </a:spcAft>
              <a:buClr>
                <a:srgbClr val="FFFFFF"/>
              </a:buClr>
              <a:buSzPts val="6400"/>
              <a:buFont typeface="DM Sans"/>
              <a:buNone/>
              <a:defRPr sz="64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20" name="Google Shape;320;p26"/>
          <p:cNvSpPr txBox="1">
            <a:spLocks noGrp="1"/>
          </p:cNvSpPr>
          <p:nvPr>
            <p:ph type="body" idx="2"/>
          </p:nvPr>
        </p:nvSpPr>
        <p:spPr>
          <a:xfrm>
            <a:off x="1243200" y="5707173"/>
            <a:ext cx="22224900" cy="1549200"/>
          </a:xfrm>
          <a:prstGeom prst="rect">
            <a:avLst/>
          </a:prstGeom>
          <a:noFill/>
          <a:ln>
            <a:noFill/>
          </a:ln>
        </p:spPr>
        <p:txBody>
          <a:bodyPr spcFirstLastPara="1" wrap="square" lIns="50800" tIns="50800" rIns="50800" bIns="50800" anchor="ctr" anchorCtr="0">
            <a:spAutoFit/>
          </a:bodyPr>
          <a:lstStyle>
            <a:lvl1pPr marL="457200" marR="0" lvl="0" indent="-228600" algn="l" rtl="0">
              <a:lnSpc>
                <a:spcPct val="100000"/>
              </a:lnSpc>
              <a:spcBef>
                <a:spcPts val="0"/>
              </a:spcBef>
              <a:spcAft>
                <a:spcPts val="0"/>
              </a:spcAft>
              <a:buClr>
                <a:srgbClr val="FFFFFF"/>
              </a:buClr>
              <a:buSzPts val="9400"/>
              <a:buFont typeface="DM Sans"/>
              <a:buNone/>
              <a:defRPr sz="9400" b="1"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21" name="Google Shape;321;p26"/>
          <p:cNvSpPr txBox="1">
            <a:spLocks noGrp="1"/>
          </p:cNvSpPr>
          <p:nvPr>
            <p:ph type="body" idx="3"/>
          </p:nvPr>
        </p:nvSpPr>
        <p:spPr>
          <a:xfrm>
            <a:off x="1209182" y="10729563"/>
            <a:ext cx="11318400" cy="738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4800"/>
              <a:buFont typeface="DM Sans"/>
              <a:buNone/>
              <a:defRPr sz="4800" b="1"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22" name="Google Shape;322;p26"/>
          <p:cNvSpPr txBox="1">
            <a:spLocks noGrp="1"/>
          </p:cNvSpPr>
          <p:nvPr>
            <p:ph type="body" idx="4"/>
          </p:nvPr>
        </p:nvSpPr>
        <p:spPr>
          <a:xfrm>
            <a:off x="1209182" y="11648613"/>
            <a:ext cx="113184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4000"/>
              <a:buFont typeface="DM Sans"/>
              <a:buNone/>
              <a:defRPr sz="40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23" name="Google Shape;323;p26"/>
          <p:cNvSpPr txBox="1">
            <a:spLocks noGrp="1"/>
          </p:cNvSpPr>
          <p:nvPr>
            <p:ph type="body" idx="5"/>
          </p:nvPr>
        </p:nvSpPr>
        <p:spPr>
          <a:xfrm>
            <a:off x="15133504" y="10805763"/>
            <a:ext cx="8124300" cy="6156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FFFFFF"/>
              </a:buClr>
              <a:buSzPts val="4000"/>
              <a:buFont typeface="DM Sans"/>
              <a:buNone/>
              <a:defRPr sz="40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24" name="Google Shape;324;p26"/>
          <p:cNvSpPr txBox="1">
            <a:spLocks noGrp="1"/>
          </p:cNvSpPr>
          <p:nvPr>
            <p:ph type="body" idx="6"/>
          </p:nvPr>
        </p:nvSpPr>
        <p:spPr>
          <a:xfrm>
            <a:off x="15133505" y="11648613"/>
            <a:ext cx="8124300" cy="615600"/>
          </a:xfrm>
          <a:prstGeom prst="rect">
            <a:avLst/>
          </a:prstGeom>
          <a:noFill/>
          <a:ln>
            <a:noFill/>
          </a:ln>
        </p:spPr>
        <p:txBody>
          <a:bodyPr spcFirstLastPara="1" wrap="square" lIns="0" tIns="0" rIns="0" bIns="0" anchor="t" anchorCtr="0">
            <a:spAutoFit/>
          </a:bodyPr>
          <a:lstStyle>
            <a:lvl1pPr marL="457200" marR="0" lvl="0" indent="-228600" algn="r" rtl="0">
              <a:lnSpc>
                <a:spcPct val="100000"/>
              </a:lnSpc>
              <a:spcBef>
                <a:spcPts val="0"/>
              </a:spcBef>
              <a:spcAft>
                <a:spcPts val="0"/>
              </a:spcAft>
              <a:buClr>
                <a:srgbClr val="FFFFFF"/>
              </a:buClr>
              <a:buSzPts val="4000"/>
              <a:buFont typeface="DM Sans"/>
              <a:buNone/>
              <a:defRPr sz="40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25" name="Google Shape;325;p26"/>
          <p:cNvSpPr txBox="1">
            <a:spLocks noGrp="1"/>
          </p:cNvSpPr>
          <p:nvPr>
            <p:ph type="body" idx="7"/>
          </p:nvPr>
        </p:nvSpPr>
        <p:spPr>
          <a:xfrm>
            <a:off x="6484470" y="12746860"/>
            <a:ext cx="58023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2400"/>
              <a:buFont typeface="DM Sans"/>
              <a:buNone/>
              <a:defRPr sz="2400" b="0" i="0" u="none" strike="noStrike" cap="none">
                <a:solidFill>
                  <a:srgbClr val="999999"/>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26" name="Google Shape;326;p26"/>
          <p:cNvSpPr txBox="1">
            <a:spLocks noGrp="1"/>
          </p:cNvSpPr>
          <p:nvPr>
            <p:ph type="body" idx="8"/>
          </p:nvPr>
        </p:nvSpPr>
        <p:spPr>
          <a:xfrm>
            <a:off x="1210140" y="12746860"/>
            <a:ext cx="4320000" cy="369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999999"/>
              </a:buClr>
              <a:buSzPts val="2400"/>
              <a:buFont typeface="DM Sans"/>
              <a:buNone/>
              <a:defRPr sz="2400" b="0" i="0" u="none" strike="noStrike" cap="none">
                <a:solidFill>
                  <a:srgbClr val="999999"/>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327" name="Google Shape;327;p26" descr="img 6@4x.png"/>
          <p:cNvPicPr preferRelativeResize="0"/>
          <p:nvPr/>
        </p:nvPicPr>
        <p:blipFill rotWithShape="1">
          <a:blip r:embed="rId2">
            <a:alphaModFix/>
          </a:blip>
          <a:srcRect/>
          <a:stretch/>
        </p:blipFill>
        <p:spPr>
          <a:xfrm>
            <a:off x="10122410" y="-3760448"/>
            <a:ext cx="15642027" cy="8633423"/>
          </a:xfrm>
          <a:prstGeom prst="rect">
            <a:avLst/>
          </a:prstGeom>
          <a:noFill/>
          <a:ln>
            <a:noFill/>
          </a:ln>
        </p:spPr>
      </p:pic>
      <p:pic>
        <p:nvPicPr>
          <p:cNvPr id="328" name="Google Shape;328;p26"/>
          <p:cNvPicPr preferRelativeResize="0"/>
          <p:nvPr/>
        </p:nvPicPr>
        <p:blipFill>
          <a:blip r:embed="rId3">
            <a:alphaModFix/>
          </a:blip>
          <a:stretch>
            <a:fillRect/>
          </a:stretch>
        </p:blipFill>
        <p:spPr>
          <a:xfrm>
            <a:off x="1155700" y="-65949"/>
            <a:ext cx="3368376" cy="261925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Divider - Dark">
  <p:cSld name="Divider - Dark">
    <p:bg>
      <p:bgPr>
        <a:solidFill>
          <a:schemeClr val="accent1"/>
        </a:solidFill>
        <a:effectLst/>
      </p:bgPr>
    </p:bg>
    <p:spTree>
      <p:nvGrpSpPr>
        <p:cNvPr id="1" name="Shape 329"/>
        <p:cNvGrpSpPr/>
        <p:nvPr/>
      </p:nvGrpSpPr>
      <p:grpSpPr>
        <a:xfrm>
          <a:off x="0" y="0"/>
          <a:ext cx="0" cy="0"/>
          <a:chOff x="0" y="0"/>
          <a:chExt cx="0" cy="0"/>
        </a:xfrm>
      </p:grpSpPr>
      <p:sp>
        <p:nvSpPr>
          <p:cNvPr id="330" name="Google Shape;330;p27"/>
          <p:cNvSpPr txBox="1">
            <a:spLocks noGrp="1"/>
          </p:cNvSpPr>
          <p:nvPr>
            <p:ph type="body" idx="1"/>
          </p:nvPr>
        </p:nvSpPr>
        <p:spPr>
          <a:xfrm>
            <a:off x="1209182" y="9219545"/>
            <a:ext cx="11318400" cy="1238100"/>
          </a:xfrm>
          <a:prstGeom prst="rect">
            <a:avLst/>
          </a:prstGeom>
          <a:noFill/>
          <a:ln>
            <a:noFill/>
          </a:ln>
        </p:spPr>
        <p:txBody>
          <a:bodyPr spcFirstLastPara="1" wrap="square" lIns="0" tIns="0" rIns="0" bIns="0" anchor="ctr" anchorCtr="0">
            <a:noAutofit/>
          </a:bodyPr>
          <a:lstStyle>
            <a:lvl1pPr marL="457200" marR="0" lvl="0" indent="-228600" algn="l" rtl="0">
              <a:lnSpc>
                <a:spcPct val="80000"/>
              </a:lnSpc>
              <a:spcBef>
                <a:spcPts val="0"/>
              </a:spcBef>
              <a:spcAft>
                <a:spcPts val="0"/>
              </a:spcAft>
              <a:buClr>
                <a:srgbClr val="FFFFFF"/>
              </a:buClr>
              <a:buSzPts val="9600"/>
              <a:buFont typeface="DM Sans"/>
              <a:buNone/>
              <a:defRPr sz="9600" b="1"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31" name="Google Shape;331;p27"/>
          <p:cNvSpPr/>
          <p:nvPr/>
        </p:nvSpPr>
        <p:spPr>
          <a:xfrm>
            <a:off x="1031423" y="-1646581"/>
            <a:ext cx="3512100" cy="44058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32" name="Google Shape;332;p27"/>
          <p:cNvSpPr txBox="1">
            <a:spLocks noGrp="1"/>
          </p:cNvSpPr>
          <p:nvPr>
            <p:ph type="body" idx="2"/>
          </p:nvPr>
        </p:nvSpPr>
        <p:spPr>
          <a:xfrm>
            <a:off x="1209182" y="6753290"/>
            <a:ext cx="113184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EF8200"/>
              </a:buClr>
              <a:buSzPts val="4000"/>
              <a:buFont typeface="DM Sans"/>
              <a:buNone/>
              <a:defRPr sz="4000" b="0"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333" name="Google Shape;333;p27" descr="img 32x.png"/>
          <p:cNvPicPr preferRelativeResize="0"/>
          <p:nvPr/>
        </p:nvPicPr>
        <p:blipFill rotWithShape="1">
          <a:blip r:embed="rId2">
            <a:alphaModFix/>
          </a:blip>
          <a:srcRect/>
          <a:stretch/>
        </p:blipFill>
        <p:spPr>
          <a:xfrm>
            <a:off x="17129419" y="-800684"/>
            <a:ext cx="7298147" cy="15317369"/>
          </a:xfrm>
          <a:prstGeom prst="rect">
            <a:avLst/>
          </a:prstGeom>
          <a:noFill/>
          <a:ln>
            <a:noFill/>
          </a:ln>
        </p:spPr>
      </p:pic>
      <p:pic>
        <p:nvPicPr>
          <p:cNvPr id="334" name="Google Shape;334;p27" descr="Frame 132x.png"/>
          <p:cNvPicPr preferRelativeResize="0"/>
          <p:nvPr/>
        </p:nvPicPr>
        <p:blipFill rotWithShape="1">
          <a:blip r:embed="rId3">
            <a:alphaModFix/>
          </a:blip>
          <a:srcRect/>
          <a:stretch/>
        </p:blipFill>
        <p:spPr>
          <a:xfrm rot="5400000">
            <a:off x="14572301" y="1010510"/>
            <a:ext cx="2813261" cy="2813261"/>
          </a:xfrm>
          <a:prstGeom prst="rect">
            <a:avLst/>
          </a:prstGeom>
          <a:noFill/>
          <a:ln>
            <a:noFill/>
          </a:ln>
        </p:spPr>
      </p:pic>
      <p:sp>
        <p:nvSpPr>
          <p:cNvPr id="335" name="Google Shape;335;p27"/>
          <p:cNvSpPr txBox="1">
            <a:spLocks noGrp="1"/>
          </p:cNvSpPr>
          <p:nvPr>
            <p:ph type="sldNum" idx="12"/>
          </p:nvPr>
        </p:nvSpPr>
        <p:spPr>
          <a:xfrm>
            <a:off x="23075153" y="13034682"/>
            <a:ext cx="759600" cy="369300"/>
          </a:xfrm>
          <a:prstGeom prst="rect">
            <a:avLst/>
          </a:prstGeom>
          <a:noFill/>
          <a:ln>
            <a:noFill/>
          </a:ln>
        </p:spPr>
        <p:txBody>
          <a:bodyPr spcFirstLastPara="1" wrap="square" lIns="91425" tIns="45700" rIns="91425" bIns="45700" anchor="t" anchorCtr="0">
            <a:spAutoFit/>
          </a:bodyPr>
          <a:lstStyle>
            <a:lvl1pPr marL="0" lvl="0"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NL"/>
              <a:t>‹#›</a:t>
            </a:fld>
            <a:endParaRPr b="0" i="0" u="none" strike="noStrike" cap="none"/>
          </a:p>
        </p:txBody>
      </p:sp>
      <p:pic>
        <p:nvPicPr>
          <p:cNvPr id="336" name="Google Shape;336;p27"/>
          <p:cNvPicPr preferRelativeResize="0"/>
          <p:nvPr/>
        </p:nvPicPr>
        <p:blipFill>
          <a:blip r:embed="rId4">
            <a:alphaModFix/>
          </a:blip>
          <a:stretch>
            <a:fillRect/>
          </a:stretch>
        </p:blipFill>
        <p:spPr>
          <a:xfrm>
            <a:off x="1155700" y="-65949"/>
            <a:ext cx="3368376" cy="261925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Divider - Light">
  <p:cSld name="Divider - Light">
    <p:bg>
      <p:bgPr>
        <a:solidFill>
          <a:srgbClr val="FFFFFF"/>
        </a:solidFill>
        <a:effectLst/>
      </p:bgPr>
    </p:bg>
    <p:spTree>
      <p:nvGrpSpPr>
        <p:cNvPr id="1" name="Shape 337"/>
        <p:cNvGrpSpPr/>
        <p:nvPr/>
      </p:nvGrpSpPr>
      <p:grpSpPr>
        <a:xfrm>
          <a:off x="0" y="0"/>
          <a:ext cx="0" cy="0"/>
          <a:chOff x="0" y="0"/>
          <a:chExt cx="0" cy="0"/>
        </a:xfrm>
      </p:grpSpPr>
      <p:sp>
        <p:nvSpPr>
          <p:cNvPr id="338" name="Google Shape;338;p28"/>
          <p:cNvSpPr/>
          <p:nvPr/>
        </p:nvSpPr>
        <p:spPr>
          <a:xfrm>
            <a:off x="1031423" y="-1646581"/>
            <a:ext cx="3512100" cy="44058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339" name="Google Shape;339;p28" descr="img 32x.png"/>
          <p:cNvPicPr preferRelativeResize="0"/>
          <p:nvPr/>
        </p:nvPicPr>
        <p:blipFill rotWithShape="1">
          <a:blip r:embed="rId2">
            <a:alphaModFix/>
          </a:blip>
          <a:srcRect/>
          <a:stretch/>
        </p:blipFill>
        <p:spPr>
          <a:xfrm>
            <a:off x="17129419" y="-800684"/>
            <a:ext cx="7298147" cy="15317369"/>
          </a:xfrm>
          <a:prstGeom prst="rect">
            <a:avLst/>
          </a:prstGeom>
          <a:noFill/>
          <a:ln>
            <a:noFill/>
          </a:ln>
        </p:spPr>
      </p:pic>
      <p:pic>
        <p:nvPicPr>
          <p:cNvPr id="340" name="Google Shape;340;p28" descr="Frame 132x.png"/>
          <p:cNvPicPr preferRelativeResize="0"/>
          <p:nvPr/>
        </p:nvPicPr>
        <p:blipFill rotWithShape="1">
          <a:blip r:embed="rId3">
            <a:alphaModFix/>
          </a:blip>
          <a:srcRect/>
          <a:stretch/>
        </p:blipFill>
        <p:spPr>
          <a:xfrm rot="5400000">
            <a:off x="14572301" y="1010510"/>
            <a:ext cx="2813261" cy="2813261"/>
          </a:xfrm>
          <a:prstGeom prst="rect">
            <a:avLst/>
          </a:prstGeom>
          <a:noFill/>
          <a:ln>
            <a:noFill/>
          </a:ln>
        </p:spPr>
      </p:pic>
      <p:sp>
        <p:nvSpPr>
          <p:cNvPr id="341" name="Google Shape;341;p28"/>
          <p:cNvSpPr txBox="1">
            <a:spLocks noGrp="1"/>
          </p:cNvSpPr>
          <p:nvPr>
            <p:ph type="body" idx="1"/>
          </p:nvPr>
        </p:nvSpPr>
        <p:spPr>
          <a:xfrm>
            <a:off x="1209182" y="9219545"/>
            <a:ext cx="11318400" cy="1238100"/>
          </a:xfrm>
          <a:prstGeom prst="rect">
            <a:avLst/>
          </a:prstGeom>
          <a:noFill/>
          <a:ln>
            <a:noFill/>
          </a:ln>
        </p:spPr>
        <p:txBody>
          <a:bodyPr spcFirstLastPara="1" wrap="square" lIns="0" tIns="0" rIns="0" bIns="0" anchor="ctr" anchorCtr="0">
            <a:noAutofit/>
          </a:bodyPr>
          <a:lstStyle>
            <a:lvl1pPr marL="457200" marR="0" lvl="0" indent="-228600" algn="l" rtl="0">
              <a:lnSpc>
                <a:spcPct val="80000"/>
              </a:lnSpc>
              <a:spcBef>
                <a:spcPts val="0"/>
              </a:spcBef>
              <a:spcAft>
                <a:spcPts val="0"/>
              </a:spcAft>
              <a:buClr>
                <a:srgbClr val="005FAA"/>
              </a:buClr>
              <a:buSzPts val="9600"/>
              <a:buFont typeface="DM Sans"/>
              <a:buNone/>
              <a:defRPr sz="96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42" name="Google Shape;342;p28"/>
          <p:cNvSpPr txBox="1">
            <a:spLocks noGrp="1"/>
          </p:cNvSpPr>
          <p:nvPr>
            <p:ph type="body" idx="2"/>
          </p:nvPr>
        </p:nvSpPr>
        <p:spPr>
          <a:xfrm>
            <a:off x="1209182" y="6753290"/>
            <a:ext cx="113184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EF8200"/>
              </a:buClr>
              <a:buSzPts val="4000"/>
              <a:buFont typeface="DM Sans"/>
              <a:buNone/>
              <a:defRPr sz="4000" b="0"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43" name="Google Shape;343;p28"/>
          <p:cNvSpPr txBox="1">
            <a:spLocks noGrp="1"/>
          </p:cNvSpPr>
          <p:nvPr>
            <p:ph type="sldNum" idx="12"/>
          </p:nvPr>
        </p:nvSpPr>
        <p:spPr>
          <a:xfrm>
            <a:off x="23075153" y="13034682"/>
            <a:ext cx="759600" cy="369300"/>
          </a:xfrm>
          <a:prstGeom prst="rect">
            <a:avLst/>
          </a:prstGeom>
          <a:noFill/>
          <a:ln>
            <a:noFill/>
          </a:ln>
        </p:spPr>
        <p:txBody>
          <a:bodyPr spcFirstLastPara="1" wrap="square" lIns="91425" tIns="45700" rIns="91425" bIns="45700" anchor="t" anchorCtr="0">
            <a:spAutoFit/>
          </a:bodyPr>
          <a:lstStyle>
            <a:lvl1pPr marL="0" lvl="0"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NL"/>
              <a:t>‹#›</a:t>
            </a:fld>
            <a:endParaRPr b="0" i="0" u="none" strike="noStrike" cap="none"/>
          </a:p>
        </p:txBody>
      </p:sp>
      <p:pic>
        <p:nvPicPr>
          <p:cNvPr id="344" name="Google Shape;344;p28"/>
          <p:cNvPicPr preferRelativeResize="0"/>
          <p:nvPr/>
        </p:nvPicPr>
        <p:blipFill>
          <a:blip r:embed="rId4">
            <a:alphaModFix/>
          </a:blip>
          <a:stretch>
            <a:fillRect/>
          </a:stretch>
        </p:blipFill>
        <p:spPr>
          <a:xfrm>
            <a:off x="1155700" y="10251"/>
            <a:ext cx="3368376" cy="261925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Divider - Image">
  <p:cSld name="Divider - Image">
    <p:bg>
      <p:bgPr>
        <a:solidFill>
          <a:schemeClr val="accent1"/>
        </a:solidFill>
        <a:effectLst/>
      </p:bgPr>
    </p:bg>
    <p:spTree>
      <p:nvGrpSpPr>
        <p:cNvPr id="1" name="Shape 345"/>
        <p:cNvGrpSpPr/>
        <p:nvPr/>
      </p:nvGrpSpPr>
      <p:grpSpPr>
        <a:xfrm>
          <a:off x="0" y="0"/>
          <a:ext cx="0" cy="0"/>
          <a:chOff x="0" y="0"/>
          <a:chExt cx="0" cy="0"/>
        </a:xfrm>
      </p:grpSpPr>
      <p:sp>
        <p:nvSpPr>
          <p:cNvPr id="346" name="Google Shape;346;p29"/>
          <p:cNvSpPr/>
          <p:nvPr/>
        </p:nvSpPr>
        <p:spPr>
          <a:xfrm>
            <a:off x="1031423" y="-1646581"/>
            <a:ext cx="3512100" cy="44058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347" name="Google Shape;347;p29" descr="img 32x.png"/>
          <p:cNvPicPr preferRelativeResize="0"/>
          <p:nvPr/>
        </p:nvPicPr>
        <p:blipFill rotWithShape="1">
          <a:blip r:embed="rId2">
            <a:alphaModFix/>
          </a:blip>
          <a:srcRect/>
          <a:stretch/>
        </p:blipFill>
        <p:spPr>
          <a:xfrm>
            <a:off x="17129419" y="-800684"/>
            <a:ext cx="7298147" cy="15317369"/>
          </a:xfrm>
          <a:prstGeom prst="rect">
            <a:avLst/>
          </a:prstGeom>
          <a:noFill/>
          <a:ln>
            <a:noFill/>
          </a:ln>
        </p:spPr>
      </p:pic>
      <p:pic>
        <p:nvPicPr>
          <p:cNvPr id="348" name="Google Shape;348;p29" descr="Frame 132x.png"/>
          <p:cNvPicPr preferRelativeResize="0"/>
          <p:nvPr/>
        </p:nvPicPr>
        <p:blipFill rotWithShape="1">
          <a:blip r:embed="rId3">
            <a:alphaModFix/>
          </a:blip>
          <a:srcRect/>
          <a:stretch/>
        </p:blipFill>
        <p:spPr>
          <a:xfrm rot="5400000">
            <a:off x="14572301" y="1010510"/>
            <a:ext cx="2813261" cy="2813261"/>
          </a:xfrm>
          <a:prstGeom prst="rect">
            <a:avLst/>
          </a:prstGeom>
          <a:noFill/>
          <a:ln>
            <a:noFill/>
          </a:ln>
        </p:spPr>
      </p:pic>
      <p:sp>
        <p:nvSpPr>
          <p:cNvPr id="349" name="Google Shape;349;p29"/>
          <p:cNvSpPr txBox="1">
            <a:spLocks noGrp="1"/>
          </p:cNvSpPr>
          <p:nvPr>
            <p:ph type="body" idx="1"/>
          </p:nvPr>
        </p:nvSpPr>
        <p:spPr>
          <a:xfrm>
            <a:off x="1209182" y="9219545"/>
            <a:ext cx="11318400" cy="1238100"/>
          </a:xfrm>
          <a:prstGeom prst="rect">
            <a:avLst/>
          </a:prstGeom>
          <a:noFill/>
          <a:ln>
            <a:noFill/>
          </a:ln>
        </p:spPr>
        <p:txBody>
          <a:bodyPr spcFirstLastPara="1" wrap="square" lIns="0" tIns="0" rIns="0" bIns="0" anchor="ctr" anchorCtr="0">
            <a:noAutofit/>
          </a:bodyPr>
          <a:lstStyle>
            <a:lvl1pPr marL="457200" marR="0" lvl="0" indent="-228600" algn="l" rtl="0">
              <a:lnSpc>
                <a:spcPct val="80000"/>
              </a:lnSpc>
              <a:spcBef>
                <a:spcPts val="0"/>
              </a:spcBef>
              <a:spcAft>
                <a:spcPts val="0"/>
              </a:spcAft>
              <a:buClr>
                <a:srgbClr val="FFFFFF"/>
              </a:buClr>
              <a:buSzPts val="9600"/>
              <a:buFont typeface="DM Sans"/>
              <a:buNone/>
              <a:defRPr sz="9600" b="1"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50" name="Google Shape;350;p29"/>
          <p:cNvSpPr txBox="1">
            <a:spLocks noGrp="1"/>
          </p:cNvSpPr>
          <p:nvPr>
            <p:ph type="body" idx="2"/>
          </p:nvPr>
        </p:nvSpPr>
        <p:spPr>
          <a:xfrm>
            <a:off x="1209182" y="6753290"/>
            <a:ext cx="113184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EF8200"/>
              </a:buClr>
              <a:buSzPts val="4000"/>
              <a:buFont typeface="DM Sans"/>
              <a:buNone/>
              <a:defRPr sz="4000" b="0"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51" name="Google Shape;351;p29"/>
          <p:cNvSpPr txBox="1">
            <a:spLocks noGrp="1"/>
          </p:cNvSpPr>
          <p:nvPr>
            <p:ph type="sldNum" idx="12"/>
          </p:nvPr>
        </p:nvSpPr>
        <p:spPr>
          <a:xfrm>
            <a:off x="23147873" y="13045350"/>
            <a:ext cx="687000" cy="369300"/>
          </a:xfrm>
          <a:prstGeom prst="rect">
            <a:avLst/>
          </a:prstGeom>
          <a:noFill/>
          <a:ln>
            <a:noFill/>
          </a:ln>
        </p:spPr>
        <p:txBody>
          <a:bodyPr spcFirstLastPara="1" wrap="square" lIns="91425" tIns="45700" rIns="91425" bIns="45700" anchor="t" anchorCtr="0">
            <a:spAutoFit/>
          </a:bodyPr>
          <a:lstStyle>
            <a:lvl1pPr marL="0" lvl="0"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NL"/>
              <a:t>‹#›</a:t>
            </a:fld>
            <a:endParaRPr b="0" i="0" u="none" strike="noStrike" cap="none"/>
          </a:p>
        </p:txBody>
      </p:sp>
      <p:pic>
        <p:nvPicPr>
          <p:cNvPr id="352" name="Google Shape;352;p29"/>
          <p:cNvPicPr preferRelativeResize="0"/>
          <p:nvPr/>
        </p:nvPicPr>
        <p:blipFill>
          <a:blip r:embed="rId4">
            <a:alphaModFix/>
          </a:blip>
          <a:stretch>
            <a:fillRect/>
          </a:stretch>
        </p:blipFill>
        <p:spPr>
          <a:xfrm>
            <a:off x="1155700" y="-65949"/>
            <a:ext cx="3368376" cy="261925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act - Light">
  <p:cSld name="Contact - Light">
    <p:bg>
      <p:bgPr>
        <a:solidFill>
          <a:srgbClr val="FFFFFF"/>
        </a:solidFill>
        <a:effectLst/>
      </p:bgPr>
    </p:bg>
    <p:spTree>
      <p:nvGrpSpPr>
        <p:cNvPr id="1" name="Shape 353"/>
        <p:cNvGrpSpPr/>
        <p:nvPr/>
      </p:nvGrpSpPr>
      <p:grpSpPr>
        <a:xfrm>
          <a:off x="0" y="0"/>
          <a:ext cx="0" cy="0"/>
          <a:chOff x="0" y="0"/>
          <a:chExt cx="0" cy="0"/>
        </a:xfrm>
      </p:grpSpPr>
      <p:sp>
        <p:nvSpPr>
          <p:cNvPr id="354" name="Google Shape;354;p30"/>
          <p:cNvSpPr/>
          <p:nvPr/>
        </p:nvSpPr>
        <p:spPr>
          <a:xfrm>
            <a:off x="1119253" y="10552007"/>
            <a:ext cx="6321300" cy="1269900"/>
          </a:xfrm>
          <a:prstGeom prst="roundRect">
            <a:avLst>
              <a:gd name="adj" fmla="val 7600"/>
            </a:avLst>
          </a:prstGeom>
          <a:solidFill>
            <a:srgbClr val="EF820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DM Sans"/>
              <a:buNone/>
            </a:pPr>
            <a:endParaRPr sz="2400" b="0" i="0" u="none" strike="noStrike" cap="none">
              <a:solidFill>
                <a:srgbClr val="5E5E5E"/>
              </a:solidFill>
              <a:latin typeface="Helvetica Neue"/>
              <a:ea typeface="Helvetica Neue"/>
              <a:cs typeface="Helvetica Neue"/>
              <a:sym typeface="Helvetica Neue"/>
            </a:endParaRPr>
          </a:p>
        </p:txBody>
      </p:sp>
      <p:sp>
        <p:nvSpPr>
          <p:cNvPr id="355" name="Google Shape;355;p30"/>
          <p:cNvSpPr txBox="1">
            <a:spLocks noGrp="1"/>
          </p:cNvSpPr>
          <p:nvPr>
            <p:ph type="body" idx="1"/>
          </p:nvPr>
        </p:nvSpPr>
        <p:spPr>
          <a:xfrm>
            <a:off x="1147521" y="10837757"/>
            <a:ext cx="6264600" cy="698400"/>
          </a:xfrm>
          <a:prstGeom prst="rect">
            <a:avLst/>
          </a:prstGeom>
          <a:noFill/>
          <a:ln>
            <a:noFill/>
          </a:ln>
        </p:spPr>
        <p:txBody>
          <a:bodyPr spcFirstLastPara="1" wrap="square" lIns="50800" tIns="50800" rIns="50800" bIns="50800" anchor="ctr" anchorCtr="0">
            <a:spAutoFit/>
          </a:bodyPr>
          <a:lstStyle>
            <a:lvl1pPr marL="457200" marR="0" lvl="0" indent="-228600" algn="ctr" rtl="0">
              <a:lnSpc>
                <a:spcPct val="100000"/>
              </a:lnSpc>
              <a:spcBef>
                <a:spcPts val="0"/>
              </a:spcBef>
              <a:spcAft>
                <a:spcPts val="0"/>
              </a:spcAft>
              <a:buClr>
                <a:srgbClr val="FFFFFF"/>
              </a:buClr>
              <a:buSzPts val="3600"/>
              <a:buFont typeface="DM Sans"/>
              <a:buNone/>
              <a:defRPr sz="36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56" name="Google Shape;356;p30"/>
          <p:cNvSpPr txBox="1">
            <a:spLocks noGrp="1"/>
          </p:cNvSpPr>
          <p:nvPr>
            <p:ph type="body" idx="2"/>
          </p:nvPr>
        </p:nvSpPr>
        <p:spPr>
          <a:xfrm>
            <a:off x="1185056" y="5747995"/>
            <a:ext cx="13433400" cy="3127500"/>
          </a:xfrm>
          <a:prstGeom prst="rect">
            <a:avLst/>
          </a:prstGeom>
          <a:noFill/>
          <a:ln>
            <a:noFill/>
          </a:ln>
        </p:spPr>
        <p:txBody>
          <a:bodyPr spcFirstLastPara="1" wrap="square" lIns="50800" tIns="50800" rIns="50800" bIns="50800" anchor="ctr" anchorCtr="0">
            <a:spAutoFit/>
          </a:bodyPr>
          <a:lstStyle>
            <a:lvl1pPr marL="457200" marR="0" lvl="0" indent="-228600" algn="l" rtl="0">
              <a:lnSpc>
                <a:spcPct val="80000"/>
              </a:lnSpc>
              <a:spcBef>
                <a:spcPts val="0"/>
              </a:spcBef>
              <a:spcAft>
                <a:spcPts val="0"/>
              </a:spcAft>
              <a:buClr>
                <a:srgbClr val="005FAA"/>
              </a:buClr>
              <a:buSzPts val="12000"/>
              <a:buFont typeface="DM Sans"/>
              <a:buNone/>
              <a:defRPr sz="120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57" name="Google Shape;357;p30"/>
          <p:cNvSpPr txBox="1">
            <a:spLocks noGrp="1"/>
          </p:cNvSpPr>
          <p:nvPr>
            <p:ph type="body" idx="3"/>
          </p:nvPr>
        </p:nvSpPr>
        <p:spPr>
          <a:xfrm>
            <a:off x="1185056" y="9264484"/>
            <a:ext cx="13433400" cy="800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800"/>
              <a:buFont typeface="DM Sans"/>
              <a:buNone/>
              <a:defRPr sz="48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58" name="Google Shape;358;p30"/>
          <p:cNvSpPr txBox="1">
            <a:spLocks noGrp="1"/>
          </p:cNvSpPr>
          <p:nvPr>
            <p:ph type="body" idx="4"/>
          </p:nvPr>
        </p:nvSpPr>
        <p:spPr>
          <a:xfrm>
            <a:off x="1185056" y="4343093"/>
            <a:ext cx="3671100" cy="1016100"/>
          </a:xfrm>
          <a:prstGeom prst="rect">
            <a:avLst/>
          </a:prstGeom>
          <a:noFill/>
          <a:ln>
            <a:noFill/>
          </a:ln>
        </p:spPr>
        <p:txBody>
          <a:bodyPr spcFirstLastPara="1" wrap="square" lIns="50800" tIns="50800" rIns="50800" bIns="50800" anchor="ctr" anchorCtr="0">
            <a:spAutoFit/>
          </a:bodyPr>
          <a:lstStyle>
            <a:lvl1pPr marL="457200" marR="0" lvl="0" indent="-228600" algn="l" rtl="0">
              <a:lnSpc>
                <a:spcPct val="100000"/>
              </a:lnSpc>
              <a:spcBef>
                <a:spcPts val="0"/>
              </a:spcBef>
              <a:spcAft>
                <a:spcPts val="0"/>
              </a:spcAft>
              <a:buClr>
                <a:srgbClr val="EF8200"/>
              </a:buClr>
              <a:buSzPts val="5500"/>
              <a:buFont typeface="DM Sans"/>
              <a:buNone/>
              <a:defRPr sz="5500" b="0"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59" name="Google Shape;359;p30">
            <a:hlinkClick r:id="rId2"/>
          </p:cNvPr>
          <p:cNvSpPr>
            <a:spLocks noGrp="1"/>
          </p:cNvSpPr>
          <p:nvPr>
            <p:ph type="pic" idx="5"/>
          </p:nvPr>
        </p:nvSpPr>
        <p:spPr>
          <a:xfrm>
            <a:off x="8032346" y="10882207"/>
            <a:ext cx="609600" cy="609600"/>
          </a:xfrm>
          <a:prstGeom prst="rect">
            <a:avLst/>
          </a:prstGeom>
          <a:noFill/>
          <a:ln>
            <a:noFill/>
          </a:ln>
        </p:spPr>
      </p:sp>
      <p:sp>
        <p:nvSpPr>
          <p:cNvPr id="360" name="Google Shape;360;p30">
            <a:hlinkClick r:id="rId3"/>
          </p:cNvPr>
          <p:cNvSpPr>
            <a:spLocks noGrp="1"/>
          </p:cNvSpPr>
          <p:nvPr>
            <p:ph type="pic" idx="6"/>
          </p:nvPr>
        </p:nvSpPr>
        <p:spPr>
          <a:xfrm>
            <a:off x="9152770" y="10882207"/>
            <a:ext cx="609600" cy="609600"/>
          </a:xfrm>
          <a:prstGeom prst="rect">
            <a:avLst/>
          </a:prstGeom>
          <a:noFill/>
          <a:ln>
            <a:noFill/>
          </a:ln>
        </p:spPr>
      </p:sp>
      <p:pic>
        <p:nvPicPr>
          <p:cNvPr id="361" name="Google Shape;361;p30" descr="img 6@4x.png"/>
          <p:cNvPicPr preferRelativeResize="0"/>
          <p:nvPr/>
        </p:nvPicPr>
        <p:blipFill rotWithShape="1">
          <a:blip r:embed="rId4">
            <a:alphaModFix/>
          </a:blip>
          <a:srcRect/>
          <a:stretch/>
        </p:blipFill>
        <p:spPr>
          <a:xfrm>
            <a:off x="10122410" y="-1225251"/>
            <a:ext cx="15642027" cy="8633423"/>
          </a:xfrm>
          <a:prstGeom prst="rect">
            <a:avLst/>
          </a:prstGeom>
          <a:noFill/>
          <a:ln>
            <a:noFill/>
          </a:ln>
        </p:spPr>
      </p:pic>
      <p:sp>
        <p:nvSpPr>
          <p:cNvPr id="362" name="Google Shape;362;p30">
            <a:hlinkClick r:id="rId5"/>
          </p:cNvPr>
          <p:cNvSpPr>
            <a:spLocks noGrp="1"/>
          </p:cNvSpPr>
          <p:nvPr>
            <p:ph type="pic" idx="7"/>
          </p:nvPr>
        </p:nvSpPr>
        <p:spPr>
          <a:xfrm>
            <a:off x="10273193" y="10882207"/>
            <a:ext cx="609600" cy="609600"/>
          </a:xfrm>
          <a:prstGeom prst="rect">
            <a:avLst/>
          </a:prstGeom>
          <a:noFill/>
          <a:ln>
            <a:noFill/>
          </a:ln>
        </p:spPr>
      </p:sp>
      <p:sp>
        <p:nvSpPr>
          <p:cNvPr id="363" name="Google Shape;363;p30"/>
          <p:cNvSpPr/>
          <p:nvPr/>
        </p:nvSpPr>
        <p:spPr>
          <a:xfrm>
            <a:off x="1031423" y="-1646581"/>
            <a:ext cx="3512100" cy="44058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64" name="Google Shape;364;p30"/>
          <p:cNvSpPr txBox="1">
            <a:spLocks noGrp="1"/>
          </p:cNvSpPr>
          <p:nvPr>
            <p:ph type="sldNum" idx="12"/>
          </p:nvPr>
        </p:nvSpPr>
        <p:spPr>
          <a:xfrm>
            <a:off x="23225274" y="13045350"/>
            <a:ext cx="609600" cy="369300"/>
          </a:xfrm>
          <a:prstGeom prst="rect">
            <a:avLst/>
          </a:prstGeom>
          <a:noFill/>
          <a:ln>
            <a:noFill/>
          </a:ln>
        </p:spPr>
        <p:txBody>
          <a:bodyPr spcFirstLastPara="1" wrap="square" lIns="91425" tIns="45700" rIns="91425" bIns="45700" anchor="t" anchorCtr="0">
            <a:spAutoFit/>
          </a:bodyPr>
          <a:lstStyle>
            <a:lvl1pPr marL="0" lvl="0"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NL"/>
              <a:t>‹#›</a:t>
            </a:fld>
            <a:endParaRPr b="0" i="0" u="none" strike="noStrike" cap="none"/>
          </a:p>
        </p:txBody>
      </p:sp>
      <p:pic>
        <p:nvPicPr>
          <p:cNvPr id="365" name="Google Shape;365;p30"/>
          <p:cNvPicPr preferRelativeResize="0"/>
          <p:nvPr/>
        </p:nvPicPr>
        <p:blipFill>
          <a:blip r:embed="rId6">
            <a:alphaModFix/>
          </a:blip>
          <a:stretch>
            <a:fillRect/>
          </a:stretch>
        </p:blipFill>
        <p:spPr>
          <a:xfrm>
            <a:off x="1155700" y="-65949"/>
            <a:ext cx="3368376" cy="261925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Quote - Light without &quot;">
  <p:cSld name="Quote - Light without &quot;">
    <p:bg>
      <p:bgPr>
        <a:solidFill>
          <a:srgbClr val="FFFFFF"/>
        </a:solidFill>
        <a:effectLst/>
      </p:bgPr>
    </p:bg>
    <p:spTree>
      <p:nvGrpSpPr>
        <p:cNvPr id="1" name="Shape 366"/>
        <p:cNvGrpSpPr/>
        <p:nvPr/>
      </p:nvGrpSpPr>
      <p:grpSpPr>
        <a:xfrm>
          <a:off x="0" y="0"/>
          <a:ext cx="0" cy="0"/>
          <a:chOff x="0" y="0"/>
          <a:chExt cx="0" cy="0"/>
        </a:xfrm>
      </p:grpSpPr>
      <p:pic>
        <p:nvPicPr>
          <p:cNvPr id="367" name="Google Shape;367;p31" descr="Image"/>
          <p:cNvPicPr preferRelativeResize="0"/>
          <p:nvPr/>
        </p:nvPicPr>
        <p:blipFill rotWithShape="1">
          <a:blip r:embed="rId2">
            <a:alphaModFix/>
          </a:blip>
          <a:srcRect/>
          <a:stretch/>
        </p:blipFill>
        <p:spPr>
          <a:xfrm rot="-5400000">
            <a:off x="13236399" y="2597724"/>
            <a:ext cx="13751183" cy="8528648"/>
          </a:xfrm>
          <a:prstGeom prst="rect">
            <a:avLst/>
          </a:prstGeom>
          <a:noFill/>
          <a:ln>
            <a:noFill/>
          </a:ln>
        </p:spPr>
      </p:pic>
      <p:sp>
        <p:nvSpPr>
          <p:cNvPr id="368" name="Google Shape;368;p31"/>
          <p:cNvSpPr txBox="1">
            <a:spLocks noGrp="1"/>
          </p:cNvSpPr>
          <p:nvPr>
            <p:ph type="body" idx="1"/>
          </p:nvPr>
        </p:nvSpPr>
        <p:spPr>
          <a:xfrm>
            <a:off x="2438050" y="5693747"/>
            <a:ext cx="12751500" cy="1422300"/>
          </a:xfrm>
          <a:prstGeom prst="rect">
            <a:avLst/>
          </a:prstGeom>
          <a:noFill/>
          <a:ln>
            <a:noFill/>
          </a:ln>
        </p:spPr>
        <p:txBody>
          <a:bodyPr spcFirstLastPara="1" wrap="square" lIns="50800" tIns="50800" rIns="50800" bIns="50800" anchor="ctr" anchorCtr="0">
            <a:spAutoFit/>
          </a:bodyPr>
          <a:lstStyle>
            <a:lvl1pPr marL="457200" marR="0" lvl="0" indent="-228600" algn="l" rtl="0">
              <a:lnSpc>
                <a:spcPct val="100000"/>
              </a:lnSpc>
              <a:spcBef>
                <a:spcPts val="0"/>
              </a:spcBef>
              <a:spcAft>
                <a:spcPts val="0"/>
              </a:spcAft>
              <a:buClr>
                <a:srgbClr val="005FAA"/>
              </a:buClr>
              <a:buSzPts val="8000"/>
              <a:buFont typeface="DM Sans"/>
              <a:buNone/>
              <a:defRPr sz="80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69" name="Google Shape;369;p31"/>
          <p:cNvSpPr>
            <a:spLocks noGrp="1"/>
          </p:cNvSpPr>
          <p:nvPr>
            <p:ph type="pic" idx="2"/>
          </p:nvPr>
        </p:nvSpPr>
        <p:spPr>
          <a:xfrm>
            <a:off x="2584376" y="8918881"/>
            <a:ext cx="1781400" cy="1781100"/>
          </a:xfrm>
          <a:prstGeom prst="ellipse">
            <a:avLst/>
          </a:prstGeom>
          <a:noFill/>
          <a:ln>
            <a:noFill/>
          </a:ln>
        </p:spPr>
      </p:sp>
      <p:sp>
        <p:nvSpPr>
          <p:cNvPr id="370" name="Google Shape;370;p31"/>
          <p:cNvSpPr/>
          <p:nvPr/>
        </p:nvSpPr>
        <p:spPr>
          <a:xfrm>
            <a:off x="2586281" y="8922124"/>
            <a:ext cx="1778100" cy="1778100"/>
          </a:xfrm>
          <a:prstGeom prst="ellipse">
            <a:avLst/>
          </a:prstGeom>
          <a:solidFill>
            <a:srgbClr val="005FAA">
              <a:alpha val="49410"/>
            </a:srgbClr>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71" name="Google Shape;371;p31"/>
          <p:cNvSpPr/>
          <p:nvPr/>
        </p:nvSpPr>
        <p:spPr>
          <a:xfrm>
            <a:off x="313398" y="-641338"/>
            <a:ext cx="1926000" cy="24162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72" name="Google Shape;372;p31"/>
          <p:cNvSpPr txBox="1">
            <a:spLocks noGrp="1"/>
          </p:cNvSpPr>
          <p:nvPr>
            <p:ph type="sldNum" idx="12"/>
          </p:nvPr>
        </p:nvSpPr>
        <p:spPr>
          <a:xfrm>
            <a:off x="23198674" y="13045350"/>
            <a:ext cx="636300" cy="369300"/>
          </a:xfrm>
          <a:prstGeom prst="rect">
            <a:avLst/>
          </a:prstGeom>
          <a:noFill/>
          <a:ln>
            <a:noFill/>
          </a:ln>
        </p:spPr>
        <p:txBody>
          <a:bodyPr spcFirstLastPara="1" wrap="square" lIns="91425" tIns="45700" rIns="91425" bIns="45700" anchor="t" anchorCtr="0">
            <a:spAutoFit/>
          </a:bodyPr>
          <a:lstStyle>
            <a:lvl1pPr marL="0" lvl="0"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NL"/>
              <a:t>‹#›</a:t>
            </a:fld>
            <a:endParaRPr b="0" i="0" u="none" strike="noStrike" cap="none"/>
          </a:p>
        </p:txBody>
      </p:sp>
      <p:sp>
        <p:nvSpPr>
          <p:cNvPr id="373" name="Google Shape;373;p31"/>
          <p:cNvSpPr txBox="1">
            <a:spLocks noGrp="1"/>
          </p:cNvSpPr>
          <p:nvPr>
            <p:ph type="body" idx="3"/>
          </p:nvPr>
        </p:nvSpPr>
        <p:spPr>
          <a:xfrm>
            <a:off x="4944943" y="9173020"/>
            <a:ext cx="77376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61B0"/>
              </a:buClr>
              <a:buSzPts val="4800"/>
              <a:buFont typeface="DM Sans"/>
              <a:buNone/>
              <a:defRPr sz="4800" b="0" i="0" u="none" strike="noStrike" cap="none">
                <a:solidFill>
                  <a:srgbClr val="0061B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74" name="Google Shape;374;p31"/>
          <p:cNvSpPr txBox="1">
            <a:spLocks noGrp="1"/>
          </p:cNvSpPr>
          <p:nvPr>
            <p:ph type="body" idx="4"/>
          </p:nvPr>
        </p:nvSpPr>
        <p:spPr>
          <a:xfrm>
            <a:off x="4944943" y="9953199"/>
            <a:ext cx="7737600" cy="615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EF8200"/>
              </a:buClr>
              <a:buSzPts val="4000"/>
              <a:buFont typeface="DM Sans"/>
              <a:buNone/>
              <a:defRPr sz="4000" b="0"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375" name="Google Shape;375;p31"/>
          <p:cNvPicPr preferRelativeResize="0"/>
          <p:nvPr/>
        </p:nvPicPr>
        <p:blipFill>
          <a:blip r:embed="rId3">
            <a:alphaModFix/>
          </a:blip>
          <a:stretch>
            <a:fillRect/>
          </a:stretch>
        </p:blipFill>
        <p:spPr>
          <a:xfrm>
            <a:off x="387350" y="180225"/>
            <a:ext cx="1778102" cy="138265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 3 Horizontal Icon">
  <p:cSld name="Content - 3 Horizontal Icon">
    <p:spTree>
      <p:nvGrpSpPr>
        <p:cNvPr id="1" name="Shape 33"/>
        <p:cNvGrpSpPr/>
        <p:nvPr/>
      </p:nvGrpSpPr>
      <p:grpSpPr>
        <a:xfrm>
          <a:off x="0" y="0"/>
          <a:ext cx="0" cy="0"/>
          <a:chOff x="0" y="0"/>
          <a:chExt cx="0" cy="0"/>
        </a:xfrm>
      </p:grpSpPr>
      <p:pic>
        <p:nvPicPr>
          <p:cNvPr id="34" name="Google Shape;34;p5"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35" name="Google Shape;35;p5"/>
          <p:cNvSpPr txBox="1">
            <a:spLocks noGrp="1"/>
          </p:cNvSpPr>
          <p:nvPr>
            <p:ph type="title"/>
          </p:nvPr>
        </p:nvSpPr>
        <p:spPr>
          <a:xfrm>
            <a:off x="2564146" y="810823"/>
            <a:ext cx="21031200" cy="8511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36" name="Google Shape;36;p5"/>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5pPr>
            <a:lvl6pPr marL="2743200" marR="0" lvl="5"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6pPr>
            <a:lvl7pPr marL="3200400" marR="0" lvl="6"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7pPr>
            <a:lvl8pPr marL="3657600" marR="0" lvl="7"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8pPr>
            <a:lvl9pPr marL="4114800" marR="0" lvl="8"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9pPr>
          </a:lstStyle>
          <a:p>
            <a:endParaRPr/>
          </a:p>
        </p:txBody>
      </p:sp>
      <p:sp>
        <p:nvSpPr>
          <p:cNvPr id="37" name="Google Shape;37;p5"/>
          <p:cNvSpPr txBox="1">
            <a:spLocks noGrp="1"/>
          </p:cNvSpPr>
          <p:nvPr>
            <p:ph type="body" idx="2"/>
          </p:nvPr>
        </p:nvSpPr>
        <p:spPr>
          <a:xfrm>
            <a:off x="1763211" y="6110694"/>
            <a:ext cx="6350100" cy="1477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38" name="Google Shape;38;p5"/>
          <p:cNvSpPr txBox="1">
            <a:spLocks noGrp="1"/>
          </p:cNvSpPr>
          <p:nvPr>
            <p:ph type="body" idx="3"/>
          </p:nvPr>
        </p:nvSpPr>
        <p:spPr>
          <a:xfrm>
            <a:off x="1763211" y="7922928"/>
            <a:ext cx="6350100" cy="6603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39" name="Google Shape;39;p5"/>
          <p:cNvSpPr txBox="1">
            <a:spLocks noGrp="1"/>
          </p:cNvSpPr>
          <p:nvPr>
            <p:ph type="body" idx="4"/>
          </p:nvPr>
        </p:nvSpPr>
        <p:spPr>
          <a:xfrm>
            <a:off x="9017000" y="6110694"/>
            <a:ext cx="6350100" cy="1477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40" name="Google Shape;40;p5"/>
          <p:cNvSpPr txBox="1">
            <a:spLocks noGrp="1"/>
          </p:cNvSpPr>
          <p:nvPr>
            <p:ph type="body" idx="5"/>
          </p:nvPr>
        </p:nvSpPr>
        <p:spPr>
          <a:xfrm>
            <a:off x="9017000" y="7922928"/>
            <a:ext cx="63501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41" name="Google Shape;41;p5"/>
          <p:cNvSpPr txBox="1">
            <a:spLocks noGrp="1"/>
          </p:cNvSpPr>
          <p:nvPr>
            <p:ph type="body" idx="6"/>
          </p:nvPr>
        </p:nvSpPr>
        <p:spPr>
          <a:xfrm>
            <a:off x="16786860" y="6110694"/>
            <a:ext cx="6350100" cy="1477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42" name="Google Shape;42;p5"/>
          <p:cNvSpPr txBox="1">
            <a:spLocks noGrp="1"/>
          </p:cNvSpPr>
          <p:nvPr>
            <p:ph type="body" idx="7"/>
          </p:nvPr>
        </p:nvSpPr>
        <p:spPr>
          <a:xfrm>
            <a:off x="16786860" y="7922928"/>
            <a:ext cx="63501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43" name="Google Shape;43;p5"/>
          <p:cNvSpPr txBox="1">
            <a:spLocks noGrp="1"/>
          </p:cNvSpPr>
          <p:nvPr>
            <p:ph type="sldNum" idx="12"/>
          </p:nvPr>
        </p:nvSpPr>
        <p:spPr>
          <a:xfrm>
            <a:off x="23367999" y="13045350"/>
            <a:ext cx="4668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44" name="Google Shape;44;p5"/>
          <p:cNvSpPr>
            <a:spLocks noGrp="1"/>
          </p:cNvSpPr>
          <p:nvPr>
            <p:ph type="pic" idx="8"/>
          </p:nvPr>
        </p:nvSpPr>
        <p:spPr>
          <a:xfrm>
            <a:off x="1763211" y="3866660"/>
            <a:ext cx="2031900" cy="2031900"/>
          </a:xfrm>
          <a:prstGeom prst="rect">
            <a:avLst/>
          </a:prstGeom>
          <a:noFill/>
          <a:ln>
            <a:noFill/>
          </a:ln>
        </p:spPr>
      </p:sp>
      <p:sp>
        <p:nvSpPr>
          <p:cNvPr id="45" name="Google Shape;45;p5"/>
          <p:cNvSpPr>
            <a:spLocks noGrp="1"/>
          </p:cNvSpPr>
          <p:nvPr>
            <p:ph type="pic" idx="9"/>
          </p:nvPr>
        </p:nvSpPr>
        <p:spPr>
          <a:xfrm>
            <a:off x="9017000" y="3866660"/>
            <a:ext cx="2031900" cy="2031900"/>
          </a:xfrm>
          <a:prstGeom prst="rect">
            <a:avLst/>
          </a:prstGeom>
          <a:noFill/>
          <a:ln>
            <a:noFill/>
          </a:ln>
        </p:spPr>
      </p:sp>
      <p:sp>
        <p:nvSpPr>
          <p:cNvPr id="46" name="Google Shape;46;p5"/>
          <p:cNvSpPr>
            <a:spLocks noGrp="1"/>
          </p:cNvSpPr>
          <p:nvPr>
            <p:ph type="pic" idx="13"/>
          </p:nvPr>
        </p:nvSpPr>
        <p:spPr>
          <a:xfrm>
            <a:off x="16786860" y="3866660"/>
            <a:ext cx="2031900" cy="20319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Quote - Light &amp; no image">
  <p:cSld name="Quote - Light &amp; no image">
    <p:bg>
      <p:bgPr>
        <a:solidFill>
          <a:srgbClr val="FFFFFF"/>
        </a:solidFill>
        <a:effectLst/>
      </p:bgPr>
    </p:bg>
    <p:spTree>
      <p:nvGrpSpPr>
        <p:cNvPr id="1" name="Shape 376"/>
        <p:cNvGrpSpPr/>
        <p:nvPr/>
      </p:nvGrpSpPr>
      <p:grpSpPr>
        <a:xfrm>
          <a:off x="0" y="0"/>
          <a:ext cx="0" cy="0"/>
          <a:chOff x="0" y="0"/>
          <a:chExt cx="0" cy="0"/>
        </a:xfrm>
      </p:grpSpPr>
      <p:pic>
        <p:nvPicPr>
          <p:cNvPr id="377" name="Google Shape;377;p32" descr="Image"/>
          <p:cNvPicPr preferRelativeResize="0"/>
          <p:nvPr/>
        </p:nvPicPr>
        <p:blipFill rotWithShape="1">
          <a:blip r:embed="rId2">
            <a:alphaModFix/>
          </a:blip>
          <a:srcRect/>
          <a:stretch/>
        </p:blipFill>
        <p:spPr>
          <a:xfrm rot="-5400000">
            <a:off x="13236399" y="2597724"/>
            <a:ext cx="13751183" cy="8528648"/>
          </a:xfrm>
          <a:prstGeom prst="rect">
            <a:avLst/>
          </a:prstGeom>
          <a:noFill/>
          <a:ln>
            <a:noFill/>
          </a:ln>
        </p:spPr>
      </p:pic>
      <p:sp>
        <p:nvSpPr>
          <p:cNvPr id="378" name="Google Shape;378;p32"/>
          <p:cNvSpPr txBox="1">
            <a:spLocks noGrp="1"/>
          </p:cNvSpPr>
          <p:nvPr>
            <p:ph type="body" idx="1"/>
          </p:nvPr>
        </p:nvSpPr>
        <p:spPr>
          <a:xfrm>
            <a:off x="2589076" y="9715650"/>
            <a:ext cx="12699900" cy="8001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79" name="Google Shape;379;p32"/>
          <p:cNvSpPr txBox="1">
            <a:spLocks noGrp="1"/>
          </p:cNvSpPr>
          <p:nvPr>
            <p:ph type="body" idx="2"/>
          </p:nvPr>
        </p:nvSpPr>
        <p:spPr>
          <a:xfrm>
            <a:off x="2589076" y="10546712"/>
            <a:ext cx="12699900" cy="660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EF8200"/>
              </a:buClr>
              <a:buSzPts val="4000"/>
              <a:buFont typeface="DM Sans"/>
              <a:buNone/>
              <a:defRPr sz="4000" b="0"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80" name="Google Shape;380;p32"/>
          <p:cNvSpPr txBox="1"/>
          <p:nvPr/>
        </p:nvSpPr>
        <p:spPr>
          <a:xfrm>
            <a:off x="2000100" y="577597"/>
            <a:ext cx="6828900" cy="9338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F8200"/>
              </a:buClr>
              <a:buSzPts val="60000"/>
              <a:buFont typeface="Arial"/>
              <a:buNone/>
            </a:pPr>
            <a:r>
              <a:rPr lang="en-NL" sz="60000" b="1" i="0" u="none" strike="noStrike" cap="none">
                <a:solidFill>
                  <a:srgbClr val="EF8200"/>
                </a:solidFill>
                <a:latin typeface="Arial"/>
                <a:ea typeface="Arial"/>
                <a:cs typeface="Arial"/>
                <a:sym typeface="Arial"/>
              </a:rPr>
              <a:t>“</a:t>
            </a:r>
            <a:endParaRPr/>
          </a:p>
        </p:txBody>
      </p:sp>
      <p:sp>
        <p:nvSpPr>
          <p:cNvPr id="381" name="Google Shape;381;p32"/>
          <p:cNvSpPr/>
          <p:nvPr/>
        </p:nvSpPr>
        <p:spPr>
          <a:xfrm>
            <a:off x="313398" y="-641338"/>
            <a:ext cx="1926000" cy="24162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82" name="Google Shape;382;p32"/>
          <p:cNvSpPr txBox="1">
            <a:spLocks noGrp="1"/>
          </p:cNvSpPr>
          <p:nvPr>
            <p:ph type="body" idx="3"/>
          </p:nvPr>
        </p:nvSpPr>
        <p:spPr>
          <a:xfrm>
            <a:off x="2589076" y="4997302"/>
            <a:ext cx="12699900" cy="42267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05FAA"/>
              </a:buClr>
              <a:buSzPts val="8000"/>
              <a:buFont typeface="DM Sans"/>
              <a:buNone/>
              <a:defRPr sz="8000" b="1" i="0" u="none" strike="noStrike" cap="none">
                <a:solidFill>
                  <a:srgbClr val="005FAA"/>
                </a:solidFill>
                <a:latin typeface="DM Sans"/>
                <a:ea typeface="DM Sans"/>
                <a:cs typeface="DM Sans"/>
                <a:sym typeface="DM Sans"/>
              </a:defRPr>
            </a:lvl1pPr>
            <a:lvl2pPr marL="914400" marR="0" lvl="1" indent="-853439" algn="l" rtl="0">
              <a:lnSpc>
                <a:spcPct val="100000"/>
              </a:lnSpc>
              <a:spcBef>
                <a:spcPts val="0"/>
              </a:spcBef>
              <a:spcAft>
                <a:spcPts val="0"/>
              </a:spcAft>
              <a:buClr>
                <a:srgbClr val="005FAA"/>
              </a:buClr>
              <a:buSzPts val="9840"/>
              <a:buFont typeface="DM Sans"/>
              <a:buChar char="•"/>
              <a:defRPr sz="8000" b="1" i="0" u="none" strike="noStrike" cap="none">
                <a:solidFill>
                  <a:srgbClr val="005FAA"/>
                </a:solidFill>
                <a:latin typeface="DM Sans"/>
                <a:ea typeface="DM Sans"/>
                <a:cs typeface="DM Sans"/>
                <a:sym typeface="DM Sans"/>
              </a:defRPr>
            </a:lvl2pPr>
            <a:lvl3pPr marL="1371600" marR="0" lvl="2" indent="-853439" algn="l" rtl="0">
              <a:lnSpc>
                <a:spcPct val="100000"/>
              </a:lnSpc>
              <a:spcBef>
                <a:spcPts val="0"/>
              </a:spcBef>
              <a:spcAft>
                <a:spcPts val="0"/>
              </a:spcAft>
              <a:buClr>
                <a:srgbClr val="005FAA"/>
              </a:buClr>
              <a:buSzPts val="9840"/>
              <a:buFont typeface="DM Sans"/>
              <a:buChar char="•"/>
              <a:defRPr sz="8000" b="1" i="0" u="none" strike="noStrike" cap="none">
                <a:solidFill>
                  <a:srgbClr val="005FAA"/>
                </a:solidFill>
                <a:latin typeface="DM Sans"/>
                <a:ea typeface="DM Sans"/>
                <a:cs typeface="DM Sans"/>
                <a:sym typeface="DM Sans"/>
              </a:defRPr>
            </a:lvl3pPr>
            <a:lvl4pPr marL="1828800" marR="0" lvl="3" indent="-853439" algn="l" rtl="0">
              <a:lnSpc>
                <a:spcPct val="100000"/>
              </a:lnSpc>
              <a:spcBef>
                <a:spcPts val="0"/>
              </a:spcBef>
              <a:spcAft>
                <a:spcPts val="0"/>
              </a:spcAft>
              <a:buClr>
                <a:srgbClr val="005FAA"/>
              </a:buClr>
              <a:buSzPts val="9840"/>
              <a:buFont typeface="DM Sans"/>
              <a:buChar char="•"/>
              <a:defRPr sz="8000" b="1" i="0" u="none" strike="noStrike" cap="none">
                <a:solidFill>
                  <a:srgbClr val="005FAA"/>
                </a:solidFill>
                <a:latin typeface="DM Sans"/>
                <a:ea typeface="DM Sans"/>
                <a:cs typeface="DM Sans"/>
                <a:sym typeface="DM Sans"/>
              </a:defRPr>
            </a:lvl4pPr>
            <a:lvl5pPr marL="2286000" marR="0" lvl="4" indent="-853439" algn="l" rtl="0">
              <a:lnSpc>
                <a:spcPct val="100000"/>
              </a:lnSpc>
              <a:spcBef>
                <a:spcPts val="0"/>
              </a:spcBef>
              <a:spcAft>
                <a:spcPts val="0"/>
              </a:spcAft>
              <a:buClr>
                <a:srgbClr val="005FAA"/>
              </a:buClr>
              <a:buSzPts val="9840"/>
              <a:buFont typeface="DM Sans"/>
              <a:buChar char="•"/>
              <a:defRPr sz="8000" b="1" i="0" u="none" strike="noStrike" cap="none">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83" name="Google Shape;383;p32"/>
          <p:cNvSpPr txBox="1">
            <a:spLocks noGrp="1"/>
          </p:cNvSpPr>
          <p:nvPr>
            <p:ph type="sldNum" idx="12"/>
          </p:nvPr>
        </p:nvSpPr>
        <p:spPr>
          <a:xfrm>
            <a:off x="23198674" y="13045350"/>
            <a:ext cx="636300" cy="369300"/>
          </a:xfrm>
          <a:prstGeom prst="rect">
            <a:avLst/>
          </a:prstGeom>
          <a:noFill/>
          <a:ln>
            <a:noFill/>
          </a:ln>
        </p:spPr>
        <p:txBody>
          <a:bodyPr spcFirstLastPara="1" wrap="square" lIns="91425" tIns="45700" rIns="91425" bIns="45700" anchor="t" anchorCtr="0">
            <a:spAutoFit/>
          </a:bodyPr>
          <a:lstStyle>
            <a:lvl1pPr marL="0" lvl="0"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NL"/>
              <a:t>‹#›</a:t>
            </a:fld>
            <a:endParaRPr b="0" i="0" u="none" strike="noStrike" cap="none"/>
          </a:p>
        </p:txBody>
      </p:sp>
      <p:pic>
        <p:nvPicPr>
          <p:cNvPr id="384" name="Google Shape;384;p32"/>
          <p:cNvPicPr preferRelativeResize="0"/>
          <p:nvPr/>
        </p:nvPicPr>
        <p:blipFill>
          <a:blip r:embed="rId3">
            <a:alphaModFix/>
          </a:blip>
          <a:stretch>
            <a:fillRect/>
          </a:stretch>
        </p:blipFill>
        <p:spPr>
          <a:xfrm>
            <a:off x="387350" y="180225"/>
            <a:ext cx="1778102" cy="138265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Quote - Blue &amp; no image">
  <p:cSld name="Quote - Blue &amp; no image">
    <p:bg>
      <p:bgPr>
        <a:solidFill>
          <a:srgbClr val="005FAA"/>
        </a:solidFill>
        <a:effectLst/>
      </p:bgPr>
    </p:bg>
    <p:spTree>
      <p:nvGrpSpPr>
        <p:cNvPr id="1" name="Shape 385"/>
        <p:cNvGrpSpPr/>
        <p:nvPr/>
      </p:nvGrpSpPr>
      <p:grpSpPr>
        <a:xfrm>
          <a:off x="0" y="0"/>
          <a:ext cx="0" cy="0"/>
          <a:chOff x="0" y="0"/>
          <a:chExt cx="0" cy="0"/>
        </a:xfrm>
      </p:grpSpPr>
      <p:pic>
        <p:nvPicPr>
          <p:cNvPr id="386" name="Google Shape;386;p33" descr="Image"/>
          <p:cNvPicPr preferRelativeResize="0"/>
          <p:nvPr/>
        </p:nvPicPr>
        <p:blipFill rotWithShape="1">
          <a:blip r:embed="rId2">
            <a:alphaModFix/>
          </a:blip>
          <a:srcRect/>
          <a:stretch/>
        </p:blipFill>
        <p:spPr>
          <a:xfrm rot="-5400000">
            <a:off x="13236399" y="2597724"/>
            <a:ext cx="13751183" cy="8528648"/>
          </a:xfrm>
          <a:prstGeom prst="rect">
            <a:avLst/>
          </a:prstGeom>
          <a:noFill/>
          <a:ln>
            <a:noFill/>
          </a:ln>
        </p:spPr>
      </p:pic>
      <p:sp>
        <p:nvSpPr>
          <p:cNvPr id="387" name="Google Shape;387;p33"/>
          <p:cNvSpPr txBox="1">
            <a:spLocks noGrp="1"/>
          </p:cNvSpPr>
          <p:nvPr>
            <p:ph type="body" idx="1"/>
          </p:nvPr>
        </p:nvSpPr>
        <p:spPr>
          <a:xfrm>
            <a:off x="2589076" y="9715650"/>
            <a:ext cx="12699900" cy="8001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FFFFFF"/>
              </a:buClr>
              <a:buSzPts val="4800"/>
              <a:buFont typeface="DM Sans"/>
              <a:buNone/>
              <a:defRPr sz="48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88" name="Google Shape;388;p33"/>
          <p:cNvSpPr txBox="1">
            <a:spLocks noGrp="1"/>
          </p:cNvSpPr>
          <p:nvPr>
            <p:ph type="body" idx="2"/>
          </p:nvPr>
        </p:nvSpPr>
        <p:spPr>
          <a:xfrm>
            <a:off x="2589076" y="10546712"/>
            <a:ext cx="12699900" cy="6603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EF8200"/>
              </a:buClr>
              <a:buSzPts val="4000"/>
              <a:buFont typeface="DM Sans"/>
              <a:buNone/>
              <a:defRPr sz="4000" b="0"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89" name="Google Shape;389;p33"/>
          <p:cNvSpPr txBox="1"/>
          <p:nvPr/>
        </p:nvSpPr>
        <p:spPr>
          <a:xfrm>
            <a:off x="2000100" y="577597"/>
            <a:ext cx="6828900" cy="9338100"/>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EF8200"/>
              </a:buClr>
              <a:buSzPts val="60000"/>
              <a:buFont typeface="Arial"/>
              <a:buNone/>
            </a:pPr>
            <a:r>
              <a:rPr lang="en-NL" sz="60000" b="1" i="0" u="none" strike="noStrike" cap="none">
                <a:solidFill>
                  <a:srgbClr val="EF8200"/>
                </a:solidFill>
                <a:latin typeface="Arial"/>
                <a:ea typeface="Arial"/>
                <a:cs typeface="Arial"/>
                <a:sym typeface="Arial"/>
              </a:rPr>
              <a:t>“</a:t>
            </a:r>
            <a:endParaRPr/>
          </a:p>
        </p:txBody>
      </p:sp>
      <p:sp>
        <p:nvSpPr>
          <p:cNvPr id="390" name="Google Shape;390;p33"/>
          <p:cNvSpPr/>
          <p:nvPr/>
        </p:nvSpPr>
        <p:spPr>
          <a:xfrm>
            <a:off x="313398" y="-641338"/>
            <a:ext cx="1926000" cy="24162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391" name="Google Shape;391;p33"/>
          <p:cNvSpPr txBox="1">
            <a:spLocks noGrp="1"/>
          </p:cNvSpPr>
          <p:nvPr>
            <p:ph type="body" idx="3"/>
          </p:nvPr>
        </p:nvSpPr>
        <p:spPr>
          <a:xfrm>
            <a:off x="2589076" y="4997302"/>
            <a:ext cx="12699900" cy="42267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chemeClr val="lt1"/>
              </a:buClr>
              <a:buSzPts val="8000"/>
              <a:buFont typeface="DM Sans"/>
              <a:buNone/>
              <a:defRPr sz="8000" b="1" i="0" u="none" strike="noStrike" cap="none">
                <a:solidFill>
                  <a:schemeClr val="lt1"/>
                </a:solidFill>
                <a:latin typeface="DM Sans"/>
                <a:ea typeface="DM Sans"/>
                <a:cs typeface="DM Sans"/>
                <a:sym typeface="DM Sans"/>
              </a:defRPr>
            </a:lvl1pPr>
            <a:lvl2pPr marL="914400" marR="0" lvl="1" indent="-853439" algn="l" rtl="0">
              <a:lnSpc>
                <a:spcPct val="100000"/>
              </a:lnSpc>
              <a:spcBef>
                <a:spcPts val="0"/>
              </a:spcBef>
              <a:spcAft>
                <a:spcPts val="0"/>
              </a:spcAft>
              <a:buClr>
                <a:srgbClr val="005FAA"/>
              </a:buClr>
              <a:buSzPts val="9840"/>
              <a:buFont typeface="DM Sans"/>
              <a:buChar char="•"/>
              <a:defRPr sz="8000" b="1" i="0" u="none" strike="noStrike" cap="none">
                <a:solidFill>
                  <a:srgbClr val="005FAA"/>
                </a:solidFill>
                <a:latin typeface="DM Sans"/>
                <a:ea typeface="DM Sans"/>
                <a:cs typeface="DM Sans"/>
                <a:sym typeface="DM Sans"/>
              </a:defRPr>
            </a:lvl2pPr>
            <a:lvl3pPr marL="1371600" marR="0" lvl="2" indent="-853439" algn="l" rtl="0">
              <a:lnSpc>
                <a:spcPct val="100000"/>
              </a:lnSpc>
              <a:spcBef>
                <a:spcPts val="0"/>
              </a:spcBef>
              <a:spcAft>
                <a:spcPts val="0"/>
              </a:spcAft>
              <a:buClr>
                <a:srgbClr val="005FAA"/>
              </a:buClr>
              <a:buSzPts val="9840"/>
              <a:buFont typeface="DM Sans"/>
              <a:buChar char="•"/>
              <a:defRPr sz="8000" b="1" i="0" u="none" strike="noStrike" cap="none">
                <a:solidFill>
                  <a:srgbClr val="005FAA"/>
                </a:solidFill>
                <a:latin typeface="DM Sans"/>
                <a:ea typeface="DM Sans"/>
                <a:cs typeface="DM Sans"/>
                <a:sym typeface="DM Sans"/>
              </a:defRPr>
            </a:lvl3pPr>
            <a:lvl4pPr marL="1828800" marR="0" lvl="3" indent="-853439" algn="l" rtl="0">
              <a:lnSpc>
                <a:spcPct val="100000"/>
              </a:lnSpc>
              <a:spcBef>
                <a:spcPts val="0"/>
              </a:spcBef>
              <a:spcAft>
                <a:spcPts val="0"/>
              </a:spcAft>
              <a:buClr>
                <a:srgbClr val="005FAA"/>
              </a:buClr>
              <a:buSzPts val="9840"/>
              <a:buFont typeface="DM Sans"/>
              <a:buChar char="•"/>
              <a:defRPr sz="8000" b="1" i="0" u="none" strike="noStrike" cap="none">
                <a:solidFill>
                  <a:srgbClr val="005FAA"/>
                </a:solidFill>
                <a:latin typeface="DM Sans"/>
                <a:ea typeface="DM Sans"/>
                <a:cs typeface="DM Sans"/>
                <a:sym typeface="DM Sans"/>
              </a:defRPr>
            </a:lvl4pPr>
            <a:lvl5pPr marL="2286000" marR="0" lvl="4" indent="-853439" algn="l" rtl="0">
              <a:lnSpc>
                <a:spcPct val="100000"/>
              </a:lnSpc>
              <a:spcBef>
                <a:spcPts val="0"/>
              </a:spcBef>
              <a:spcAft>
                <a:spcPts val="0"/>
              </a:spcAft>
              <a:buClr>
                <a:srgbClr val="005FAA"/>
              </a:buClr>
              <a:buSzPts val="9840"/>
              <a:buFont typeface="DM Sans"/>
              <a:buChar char="•"/>
              <a:defRPr sz="8000" b="1" i="0" u="none" strike="noStrike" cap="none">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92" name="Google Shape;392;p33"/>
          <p:cNvSpPr txBox="1">
            <a:spLocks noGrp="1"/>
          </p:cNvSpPr>
          <p:nvPr>
            <p:ph type="sldNum" idx="12"/>
          </p:nvPr>
        </p:nvSpPr>
        <p:spPr>
          <a:xfrm>
            <a:off x="23198674" y="13045350"/>
            <a:ext cx="636300" cy="369300"/>
          </a:xfrm>
          <a:prstGeom prst="rect">
            <a:avLst/>
          </a:prstGeom>
          <a:noFill/>
          <a:ln>
            <a:noFill/>
          </a:ln>
        </p:spPr>
        <p:txBody>
          <a:bodyPr spcFirstLastPara="1" wrap="square" lIns="91425" tIns="45700" rIns="91425" bIns="45700" anchor="t" anchorCtr="0">
            <a:spAutoFit/>
          </a:bodyPr>
          <a:lstStyle>
            <a:lvl1pPr marL="0" lvl="0"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NL"/>
              <a:t>‹#›</a:t>
            </a:fld>
            <a:endParaRPr b="0" i="0" u="none" strike="noStrike" cap="none"/>
          </a:p>
        </p:txBody>
      </p:sp>
      <p:pic>
        <p:nvPicPr>
          <p:cNvPr id="393" name="Google Shape;393;p33"/>
          <p:cNvPicPr preferRelativeResize="0"/>
          <p:nvPr/>
        </p:nvPicPr>
        <p:blipFill>
          <a:blip r:embed="rId3">
            <a:alphaModFix/>
          </a:blip>
          <a:stretch>
            <a:fillRect/>
          </a:stretch>
        </p:blipFill>
        <p:spPr>
          <a:xfrm>
            <a:off x="387350" y="180225"/>
            <a:ext cx="1778102" cy="1382652"/>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Closing - Light">
  <p:cSld name="Closing - Light">
    <p:bg>
      <p:bgPr>
        <a:solidFill>
          <a:srgbClr val="FFFFFF"/>
        </a:solidFill>
        <a:effectLst/>
      </p:bgPr>
    </p:bg>
    <p:spTree>
      <p:nvGrpSpPr>
        <p:cNvPr id="1" name="Shape 394"/>
        <p:cNvGrpSpPr/>
        <p:nvPr/>
      </p:nvGrpSpPr>
      <p:grpSpPr>
        <a:xfrm>
          <a:off x="0" y="0"/>
          <a:ext cx="0" cy="0"/>
          <a:chOff x="0" y="0"/>
          <a:chExt cx="0" cy="0"/>
        </a:xfrm>
      </p:grpSpPr>
      <p:pic>
        <p:nvPicPr>
          <p:cNvPr id="395" name="Google Shape;395;p34" descr="Image"/>
          <p:cNvPicPr preferRelativeResize="0"/>
          <p:nvPr/>
        </p:nvPicPr>
        <p:blipFill rotWithShape="1">
          <a:blip r:embed="rId2">
            <a:alphaModFix/>
          </a:blip>
          <a:srcRect/>
          <a:stretch/>
        </p:blipFill>
        <p:spPr>
          <a:xfrm>
            <a:off x="-3974408" y="5242843"/>
            <a:ext cx="17939064" cy="8523463"/>
          </a:xfrm>
          <a:prstGeom prst="rect">
            <a:avLst/>
          </a:prstGeom>
          <a:noFill/>
          <a:ln>
            <a:noFill/>
          </a:ln>
        </p:spPr>
      </p:pic>
      <p:sp>
        <p:nvSpPr>
          <p:cNvPr id="396" name="Google Shape;396;p34"/>
          <p:cNvSpPr txBox="1">
            <a:spLocks noGrp="1"/>
          </p:cNvSpPr>
          <p:nvPr>
            <p:ph type="body" idx="1"/>
          </p:nvPr>
        </p:nvSpPr>
        <p:spPr>
          <a:xfrm>
            <a:off x="13019212" y="2334101"/>
            <a:ext cx="8958300" cy="12312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005FAA"/>
              </a:buClr>
              <a:buSzPts val="8000"/>
              <a:buFont typeface="DM Sans"/>
              <a:buNone/>
              <a:defRPr sz="80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97" name="Google Shape;397;p34"/>
          <p:cNvSpPr txBox="1">
            <a:spLocks noGrp="1"/>
          </p:cNvSpPr>
          <p:nvPr>
            <p:ph type="body" idx="2"/>
          </p:nvPr>
        </p:nvSpPr>
        <p:spPr>
          <a:xfrm>
            <a:off x="13019213" y="5729097"/>
            <a:ext cx="8972100" cy="9270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005FAA"/>
              </a:buClr>
              <a:buSzPts val="5600"/>
              <a:buFont typeface="DM Sans"/>
              <a:buNone/>
              <a:defRPr sz="56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398" name="Google Shape;398;p34"/>
          <p:cNvSpPr txBox="1">
            <a:spLocks noGrp="1"/>
          </p:cNvSpPr>
          <p:nvPr>
            <p:ph type="body" idx="3"/>
          </p:nvPr>
        </p:nvSpPr>
        <p:spPr>
          <a:xfrm>
            <a:off x="13019212" y="8750802"/>
            <a:ext cx="8972100" cy="963300"/>
          </a:xfrm>
          <a:prstGeom prst="rect">
            <a:avLst/>
          </a:prstGeom>
          <a:noFill/>
          <a:ln>
            <a:noFill/>
          </a:ln>
        </p:spPr>
        <p:txBody>
          <a:bodyPr spcFirstLastPara="1" wrap="square" lIns="0" tIns="0" rIns="0" bIns="0" anchor="ctr" anchorCtr="0">
            <a:spAutoFit/>
          </a:bodyPr>
          <a:lstStyle>
            <a:lvl1pPr marL="457200" marR="0" lvl="0" indent="-228600" algn="l" rtl="0">
              <a:lnSpc>
                <a:spcPct val="120000"/>
              </a:lnSpc>
              <a:spcBef>
                <a:spcPts val="0"/>
              </a:spcBef>
              <a:spcAft>
                <a:spcPts val="0"/>
              </a:spcAft>
              <a:buClr>
                <a:srgbClr val="EF8200"/>
              </a:buClr>
              <a:buSzPts val="5500"/>
              <a:buFont typeface="DM Sans"/>
              <a:buNone/>
              <a:defRPr sz="55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399" name="Google Shape;399;p34" descr="Image"/>
          <p:cNvPicPr preferRelativeResize="0"/>
          <p:nvPr/>
        </p:nvPicPr>
        <p:blipFill rotWithShape="1">
          <a:blip r:embed="rId3">
            <a:alphaModFix/>
          </a:blip>
          <a:srcRect/>
          <a:stretch/>
        </p:blipFill>
        <p:spPr>
          <a:xfrm>
            <a:off x="13095413" y="10402830"/>
            <a:ext cx="728239" cy="486708"/>
          </a:xfrm>
          <a:prstGeom prst="rect">
            <a:avLst/>
          </a:prstGeom>
          <a:noFill/>
          <a:ln>
            <a:noFill/>
          </a:ln>
        </p:spPr>
      </p:pic>
      <p:sp>
        <p:nvSpPr>
          <p:cNvPr id="400" name="Google Shape;400;p34"/>
          <p:cNvSpPr txBox="1"/>
          <p:nvPr/>
        </p:nvSpPr>
        <p:spPr>
          <a:xfrm>
            <a:off x="14251175" y="10252475"/>
            <a:ext cx="7726200" cy="14778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rgbClr val="999999"/>
              </a:buClr>
              <a:buSzPts val="2400"/>
              <a:buFont typeface="DM Sans"/>
              <a:buNone/>
            </a:pPr>
            <a:r>
              <a:rPr lang="en-NL" sz="2400">
                <a:solidFill>
                  <a:srgbClr val="999999"/>
                </a:solidFill>
                <a:latin typeface="DM Sans"/>
                <a:ea typeface="DM Sans"/>
                <a:cs typeface="DM Sans"/>
                <a:sym typeface="DM Sans"/>
              </a:rPr>
              <a:t>iMagine receives funding from the European Union’s Horizon Europe research and innovation programme under grant agreement No. 101058625</a:t>
            </a:r>
            <a:endParaRPr/>
          </a:p>
          <a:p>
            <a:pPr marL="0" marR="0" lvl="0" indent="0" algn="l" rtl="0">
              <a:lnSpc>
                <a:spcPct val="100000"/>
              </a:lnSpc>
              <a:spcBef>
                <a:spcPts val="0"/>
              </a:spcBef>
              <a:spcAft>
                <a:spcPts val="0"/>
              </a:spcAft>
              <a:buClr>
                <a:srgbClr val="999999"/>
              </a:buClr>
              <a:buSzPts val="2400"/>
              <a:buFont typeface="DM Sans"/>
              <a:buNone/>
            </a:pPr>
            <a:endParaRPr sz="2400">
              <a:solidFill>
                <a:srgbClr val="999999"/>
              </a:solidFill>
              <a:latin typeface="DM Sans"/>
              <a:ea typeface="DM Sans"/>
              <a:cs typeface="DM Sans"/>
              <a:sym typeface="DM Sans"/>
            </a:endParaRPr>
          </a:p>
        </p:txBody>
      </p:sp>
      <p:sp>
        <p:nvSpPr>
          <p:cNvPr id="401" name="Google Shape;401;p34"/>
          <p:cNvSpPr/>
          <p:nvPr/>
        </p:nvSpPr>
        <p:spPr>
          <a:xfrm>
            <a:off x="1287822" y="-2530978"/>
            <a:ext cx="6196800" cy="77739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402" name="Google Shape;402;p34"/>
          <p:cNvSpPr txBox="1"/>
          <p:nvPr/>
        </p:nvSpPr>
        <p:spPr>
          <a:xfrm>
            <a:off x="13019213" y="6714498"/>
            <a:ext cx="288000" cy="8619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5FAA"/>
              </a:buClr>
              <a:buSzPts val="5600"/>
              <a:buFont typeface="DM Sans"/>
              <a:buNone/>
            </a:pPr>
            <a:r>
              <a:rPr lang="en-NL" sz="5600" b="0" i="0" u="none" strike="noStrike" cap="none">
                <a:solidFill>
                  <a:srgbClr val="005FAA"/>
                </a:solidFill>
                <a:latin typeface="DM Sans"/>
                <a:ea typeface="DM Sans"/>
                <a:cs typeface="DM Sans"/>
                <a:sym typeface="DM Sans"/>
              </a:rPr>
              <a:t>t</a:t>
            </a:r>
            <a:endParaRPr/>
          </a:p>
        </p:txBody>
      </p:sp>
      <p:sp>
        <p:nvSpPr>
          <p:cNvPr id="403" name="Google Shape;403;p34"/>
          <p:cNvSpPr txBox="1"/>
          <p:nvPr/>
        </p:nvSpPr>
        <p:spPr>
          <a:xfrm>
            <a:off x="13019213" y="7641598"/>
            <a:ext cx="417300" cy="8619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5FAA"/>
              </a:buClr>
              <a:buSzPts val="5600"/>
              <a:buFont typeface="DM Sans"/>
              <a:buNone/>
            </a:pPr>
            <a:r>
              <a:rPr lang="en-NL" sz="5600" b="0" i="0" u="none" strike="noStrike" cap="none">
                <a:solidFill>
                  <a:srgbClr val="005FAA"/>
                </a:solidFill>
                <a:latin typeface="DM Sans"/>
                <a:ea typeface="DM Sans"/>
                <a:cs typeface="DM Sans"/>
                <a:sym typeface="DM Sans"/>
              </a:rPr>
              <a:t>e</a:t>
            </a:r>
            <a:endParaRPr/>
          </a:p>
        </p:txBody>
      </p:sp>
      <p:sp>
        <p:nvSpPr>
          <p:cNvPr id="404" name="Google Shape;404;p34"/>
          <p:cNvSpPr txBox="1">
            <a:spLocks noGrp="1"/>
          </p:cNvSpPr>
          <p:nvPr>
            <p:ph type="body" idx="4"/>
          </p:nvPr>
        </p:nvSpPr>
        <p:spPr>
          <a:xfrm>
            <a:off x="13682636" y="6714498"/>
            <a:ext cx="8295000" cy="9270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005FAA"/>
              </a:buClr>
              <a:buSzPts val="5600"/>
              <a:buFont typeface="DM Sans"/>
              <a:buNone/>
              <a:defRPr sz="56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05" name="Google Shape;405;p34"/>
          <p:cNvSpPr txBox="1">
            <a:spLocks noGrp="1"/>
          </p:cNvSpPr>
          <p:nvPr>
            <p:ph type="body" idx="5"/>
          </p:nvPr>
        </p:nvSpPr>
        <p:spPr>
          <a:xfrm>
            <a:off x="13682636" y="7674261"/>
            <a:ext cx="8295000" cy="8619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005FAA"/>
              </a:buClr>
              <a:buSzPts val="5600"/>
              <a:buFont typeface="DM Sans"/>
              <a:buNone/>
              <a:defRPr sz="5600" b="0"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406" name="Google Shape;406;p34"/>
          <p:cNvPicPr preferRelativeResize="0"/>
          <p:nvPr/>
        </p:nvPicPr>
        <p:blipFill>
          <a:blip r:embed="rId4">
            <a:alphaModFix/>
          </a:blip>
          <a:stretch>
            <a:fillRect/>
          </a:stretch>
        </p:blipFill>
        <p:spPr>
          <a:xfrm>
            <a:off x="1526751" y="114151"/>
            <a:ext cx="5785651" cy="449892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losing - Dark">
  <p:cSld name="Closing - Dark">
    <p:bg>
      <p:bgPr>
        <a:solidFill>
          <a:schemeClr val="accent1"/>
        </a:solidFill>
        <a:effectLst/>
      </p:bgPr>
    </p:bg>
    <p:spTree>
      <p:nvGrpSpPr>
        <p:cNvPr id="1" name="Shape 407"/>
        <p:cNvGrpSpPr/>
        <p:nvPr/>
      </p:nvGrpSpPr>
      <p:grpSpPr>
        <a:xfrm>
          <a:off x="0" y="0"/>
          <a:ext cx="0" cy="0"/>
          <a:chOff x="0" y="0"/>
          <a:chExt cx="0" cy="0"/>
        </a:xfrm>
      </p:grpSpPr>
      <p:sp>
        <p:nvSpPr>
          <p:cNvPr id="408" name="Google Shape;408;p35"/>
          <p:cNvSpPr txBox="1">
            <a:spLocks noGrp="1"/>
          </p:cNvSpPr>
          <p:nvPr>
            <p:ph type="body" idx="1"/>
          </p:nvPr>
        </p:nvSpPr>
        <p:spPr>
          <a:xfrm>
            <a:off x="2438050" y="4854090"/>
            <a:ext cx="9378300" cy="12312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FFFFFF"/>
              </a:buClr>
              <a:buSzPts val="8000"/>
              <a:buFont typeface="DM Sans"/>
              <a:buNone/>
              <a:defRPr sz="8000" b="1"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09" name="Google Shape;409;p35"/>
          <p:cNvSpPr txBox="1">
            <a:spLocks noGrp="1"/>
          </p:cNvSpPr>
          <p:nvPr>
            <p:ph type="body" idx="2"/>
          </p:nvPr>
        </p:nvSpPr>
        <p:spPr>
          <a:xfrm>
            <a:off x="2438050" y="6909472"/>
            <a:ext cx="9378300" cy="8619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FFFFFF"/>
              </a:buClr>
              <a:buSzPts val="5600"/>
              <a:buFont typeface="DM Sans"/>
              <a:buNone/>
              <a:defRPr sz="5600" b="1"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10" name="Google Shape;410;p35"/>
          <p:cNvSpPr txBox="1">
            <a:spLocks noGrp="1"/>
          </p:cNvSpPr>
          <p:nvPr>
            <p:ph type="body" idx="3"/>
          </p:nvPr>
        </p:nvSpPr>
        <p:spPr>
          <a:xfrm>
            <a:off x="2438050" y="10646726"/>
            <a:ext cx="6012600" cy="9270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EF8200"/>
              </a:buClr>
              <a:buSzPts val="5600"/>
              <a:buFont typeface="DM Sans"/>
              <a:buNone/>
              <a:defRPr sz="5600" b="1" i="0" u="none" strike="noStrike" cap="none">
                <a:solidFill>
                  <a:srgbClr val="EF8200"/>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411" name="Google Shape;411;p35" descr="Image"/>
          <p:cNvPicPr preferRelativeResize="0"/>
          <p:nvPr/>
        </p:nvPicPr>
        <p:blipFill rotWithShape="1">
          <a:blip r:embed="rId2">
            <a:alphaModFix/>
          </a:blip>
          <a:srcRect/>
          <a:stretch/>
        </p:blipFill>
        <p:spPr>
          <a:xfrm>
            <a:off x="2438050" y="8180185"/>
            <a:ext cx="622303" cy="622303"/>
          </a:xfrm>
          <a:prstGeom prst="rect">
            <a:avLst/>
          </a:prstGeom>
          <a:noFill/>
          <a:ln>
            <a:noFill/>
          </a:ln>
        </p:spPr>
      </p:pic>
      <p:pic>
        <p:nvPicPr>
          <p:cNvPr id="412" name="Google Shape;412;p35" descr="Image"/>
          <p:cNvPicPr preferRelativeResize="0"/>
          <p:nvPr/>
        </p:nvPicPr>
        <p:blipFill rotWithShape="1">
          <a:blip r:embed="rId3">
            <a:alphaModFix/>
          </a:blip>
          <a:srcRect/>
          <a:stretch/>
        </p:blipFill>
        <p:spPr>
          <a:xfrm>
            <a:off x="2438050" y="9127962"/>
            <a:ext cx="622303" cy="622303"/>
          </a:xfrm>
          <a:prstGeom prst="rect">
            <a:avLst/>
          </a:prstGeom>
          <a:noFill/>
          <a:ln>
            <a:noFill/>
          </a:ln>
        </p:spPr>
      </p:pic>
      <p:sp>
        <p:nvSpPr>
          <p:cNvPr id="413" name="Google Shape;413;p35"/>
          <p:cNvSpPr/>
          <p:nvPr/>
        </p:nvSpPr>
        <p:spPr>
          <a:xfrm>
            <a:off x="2438047" y="-1845208"/>
            <a:ext cx="4614900" cy="57894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414" name="Google Shape;414;p35" descr="Image"/>
          <p:cNvPicPr preferRelativeResize="0"/>
          <p:nvPr/>
        </p:nvPicPr>
        <p:blipFill rotWithShape="1">
          <a:blip r:embed="rId4">
            <a:alphaModFix/>
          </a:blip>
          <a:srcRect/>
          <a:stretch/>
        </p:blipFill>
        <p:spPr>
          <a:xfrm>
            <a:off x="2539674" y="12602216"/>
            <a:ext cx="728240" cy="486708"/>
          </a:xfrm>
          <a:prstGeom prst="rect">
            <a:avLst/>
          </a:prstGeom>
          <a:noFill/>
          <a:ln>
            <a:noFill/>
          </a:ln>
        </p:spPr>
      </p:pic>
      <p:sp>
        <p:nvSpPr>
          <p:cNvPr id="415" name="Google Shape;415;p35"/>
          <p:cNvSpPr txBox="1"/>
          <p:nvPr/>
        </p:nvSpPr>
        <p:spPr>
          <a:xfrm>
            <a:off x="3771641" y="12648720"/>
            <a:ext cx="113184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rgbClr val="999999"/>
              </a:buClr>
              <a:buSzPts val="2400"/>
              <a:buFont typeface="DM Sans"/>
              <a:buNone/>
            </a:pPr>
            <a:r>
              <a:rPr lang="en-NL" sz="2400">
                <a:solidFill>
                  <a:srgbClr val="999999"/>
                </a:solidFill>
                <a:latin typeface="DM Sans"/>
                <a:ea typeface="DM Sans"/>
                <a:cs typeface="DM Sans"/>
                <a:sym typeface="DM Sans"/>
              </a:rPr>
              <a:t>iMagine receives funding from the European Union’s Horizon Europe research and innovation programme under grant agreement No. 101058625</a:t>
            </a:r>
            <a:endParaRPr/>
          </a:p>
        </p:txBody>
      </p:sp>
      <p:pic>
        <p:nvPicPr>
          <p:cNvPr id="416" name="Google Shape;416;p35" descr="img 32x.png"/>
          <p:cNvPicPr preferRelativeResize="0"/>
          <p:nvPr/>
        </p:nvPicPr>
        <p:blipFill rotWithShape="1">
          <a:blip r:embed="rId5">
            <a:alphaModFix/>
          </a:blip>
          <a:srcRect/>
          <a:stretch/>
        </p:blipFill>
        <p:spPr>
          <a:xfrm rot="-5400000">
            <a:off x="14519095" y="-5088052"/>
            <a:ext cx="8811388" cy="18493361"/>
          </a:xfrm>
          <a:prstGeom prst="rect">
            <a:avLst/>
          </a:prstGeom>
          <a:noFill/>
          <a:ln>
            <a:noFill/>
          </a:ln>
        </p:spPr>
      </p:pic>
      <p:pic>
        <p:nvPicPr>
          <p:cNvPr id="417" name="Google Shape;417;p35" descr="Image">
            <a:hlinkClick r:id="rId6"/>
          </p:cNvPr>
          <p:cNvPicPr preferRelativeResize="0"/>
          <p:nvPr/>
        </p:nvPicPr>
        <p:blipFill rotWithShape="1">
          <a:blip r:embed="rId7">
            <a:alphaModFix/>
          </a:blip>
          <a:srcRect/>
          <a:stretch/>
        </p:blipFill>
        <p:spPr>
          <a:xfrm>
            <a:off x="8005629" y="10805475"/>
            <a:ext cx="609602" cy="609602"/>
          </a:xfrm>
          <a:prstGeom prst="rect">
            <a:avLst/>
          </a:prstGeom>
          <a:noFill/>
          <a:ln>
            <a:noFill/>
          </a:ln>
        </p:spPr>
      </p:pic>
      <p:pic>
        <p:nvPicPr>
          <p:cNvPr id="418" name="Google Shape;418;p35" descr="Image">
            <a:hlinkClick r:id="rId8"/>
          </p:cNvPr>
          <p:cNvPicPr preferRelativeResize="0"/>
          <p:nvPr/>
        </p:nvPicPr>
        <p:blipFill rotWithShape="1">
          <a:blip r:embed="rId9">
            <a:alphaModFix/>
          </a:blip>
          <a:srcRect/>
          <a:stretch/>
        </p:blipFill>
        <p:spPr>
          <a:xfrm>
            <a:off x="9126052" y="10805475"/>
            <a:ext cx="609602" cy="609602"/>
          </a:xfrm>
          <a:prstGeom prst="rect">
            <a:avLst/>
          </a:prstGeom>
          <a:noFill/>
          <a:ln>
            <a:noFill/>
          </a:ln>
        </p:spPr>
      </p:pic>
      <p:cxnSp>
        <p:nvCxnSpPr>
          <p:cNvPr id="419" name="Google Shape;419;p35"/>
          <p:cNvCxnSpPr/>
          <p:nvPr/>
        </p:nvCxnSpPr>
        <p:spPr>
          <a:xfrm rot="10800000">
            <a:off x="7306906" y="10695729"/>
            <a:ext cx="0" cy="829200"/>
          </a:xfrm>
          <a:prstGeom prst="straightConnector1">
            <a:avLst/>
          </a:prstGeom>
          <a:noFill/>
          <a:ln w="25400" cap="flat" cmpd="sng">
            <a:solidFill>
              <a:srgbClr val="FFFFFF"/>
            </a:solidFill>
            <a:prstDash val="solid"/>
            <a:round/>
            <a:headEnd type="none" w="sm" len="sm"/>
            <a:tailEnd type="none" w="sm" len="sm"/>
          </a:ln>
        </p:spPr>
      </p:cxnSp>
      <p:sp>
        <p:nvSpPr>
          <p:cNvPr id="420" name="Google Shape;420;p35"/>
          <p:cNvSpPr txBox="1">
            <a:spLocks noGrp="1"/>
          </p:cNvSpPr>
          <p:nvPr>
            <p:ph type="body" idx="4"/>
          </p:nvPr>
        </p:nvSpPr>
        <p:spPr>
          <a:xfrm>
            <a:off x="3523239" y="8010452"/>
            <a:ext cx="8293200" cy="9270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5600"/>
              <a:buFont typeface="DM Sans"/>
              <a:buNone/>
              <a:defRPr sz="56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21" name="Google Shape;421;p35"/>
          <p:cNvSpPr txBox="1">
            <a:spLocks noGrp="1"/>
          </p:cNvSpPr>
          <p:nvPr>
            <p:ph type="body" idx="5"/>
          </p:nvPr>
        </p:nvSpPr>
        <p:spPr>
          <a:xfrm>
            <a:off x="3523239" y="8925831"/>
            <a:ext cx="8293200" cy="9270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FFFFFF"/>
              </a:buClr>
              <a:buSzPts val="5600"/>
              <a:buFont typeface="DM Sans"/>
              <a:buNone/>
              <a:defRPr sz="56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422" name="Google Shape;422;p35"/>
          <p:cNvPicPr preferRelativeResize="0"/>
          <p:nvPr/>
        </p:nvPicPr>
        <p:blipFill>
          <a:blip r:embed="rId10">
            <a:alphaModFix/>
          </a:blip>
          <a:stretch>
            <a:fillRect/>
          </a:stretch>
        </p:blipFill>
        <p:spPr>
          <a:xfrm>
            <a:off x="2650025" y="0"/>
            <a:ext cx="4269773" cy="332017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losing - Dark (Simple)">
  <p:cSld name="Closing - Dark (Simple)">
    <p:bg>
      <p:bgPr>
        <a:solidFill>
          <a:schemeClr val="accent1"/>
        </a:solidFill>
        <a:effectLst/>
      </p:bgPr>
    </p:bg>
    <p:spTree>
      <p:nvGrpSpPr>
        <p:cNvPr id="1" name="Shape 423"/>
        <p:cNvGrpSpPr/>
        <p:nvPr/>
      </p:nvGrpSpPr>
      <p:grpSpPr>
        <a:xfrm>
          <a:off x="0" y="0"/>
          <a:ext cx="0" cy="0"/>
          <a:chOff x="0" y="0"/>
          <a:chExt cx="0" cy="0"/>
        </a:xfrm>
      </p:grpSpPr>
      <p:sp>
        <p:nvSpPr>
          <p:cNvPr id="424" name="Google Shape;424;p36"/>
          <p:cNvSpPr txBox="1">
            <a:spLocks noGrp="1"/>
          </p:cNvSpPr>
          <p:nvPr>
            <p:ph type="body" idx="1"/>
          </p:nvPr>
        </p:nvSpPr>
        <p:spPr>
          <a:xfrm>
            <a:off x="2438050" y="5092234"/>
            <a:ext cx="12318900" cy="13209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8000"/>
              <a:buFont typeface="DM Sans"/>
              <a:buNone/>
              <a:defRPr sz="8000" b="1"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25" name="Google Shape;425;p36"/>
          <p:cNvSpPr txBox="1">
            <a:spLocks noGrp="1"/>
          </p:cNvSpPr>
          <p:nvPr>
            <p:ph type="body" idx="2"/>
          </p:nvPr>
        </p:nvSpPr>
        <p:spPr>
          <a:xfrm>
            <a:off x="2438049" y="6667500"/>
            <a:ext cx="12317100" cy="8001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FFFFFF"/>
              </a:buClr>
              <a:buSzPts val="4800"/>
              <a:buFont typeface="DM Sans"/>
              <a:buNone/>
              <a:defRPr sz="4800" b="0" i="0" u="none" strike="noStrike" cap="none">
                <a:solidFill>
                  <a:srgbClr val="FFFFFF"/>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pic>
        <p:nvPicPr>
          <p:cNvPr id="426" name="Google Shape;426;p36" descr="Image"/>
          <p:cNvPicPr preferRelativeResize="0"/>
          <p:nvPr/>
        </p:nvPicPr>
        <p:blipFill rotWithShape="1">
          <a:blip r:embed="rId2">
            <a:alphaModFix/>
          </a:blip>
          <a:srcRect/>
          <a:stretch/>
        </p:blipFill>
        <p:spPr>
          <a:xfrm rot="-5400000">
            <a:off x="13236399" y="2597724"/>
            <a:ext cx="13751183" cy="8528648"/>
          </a:xfrm>
          <a:prstGeom prst="rect">
            <a:avLst/>
          </a:prstGeom>
          <a:noFill/>
          <a:ln>
            <a:noFill/>
          </a:ln>
        </p:spPr>
      </p:pic>
      <p:pic>
        <p:nvPicPr>
          <p:cNvPr id="427" name="Google Shape;427;p36" descr="Image"/>
          <p:cNvPicPr preferRelativeResize="0"/>
          <p:nvPr/>
        </p:nvPicPr>
        <p:blipFill rotWithShape="1">
          <a:blip r:embed="rId3">
            <a:alphaModFix/>
          </a:blip>
          <a:srcRect/>
          <a:stretch/>
        </p:blipFill>
        <p:spPr>
          <a:xfrm>
            <a:off x="2539674" y="12602216"/>
            <a:ext cx="728240" cy="486708"/>
          </a:xfrm>
          <a:prstGeom prst="rect">
            <a:avLst/>
          </a:prstGeom>
          <a:noFill/>
          <a:ln>
            <a:noFill/>
          </a:ln>
        </p:spPr>
      </p:pic>
      <p:sp>
        <p:nvSpPr>
          <p:cNvPr id="428" name="Google Shape;428;p36"/>
          <p:cNvSpPr txBox="1"/>
          <p:nvPr/>
        </p:nvSpPr>
        <p:spPr>
          <a:xfrm>
            <a:off x="3771641" y="12648720"/>
            <a:ext cx="113184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999999"/>
              </a:buClr>
              <a:buSzPts val="2400"/>
              <a:buFont typeface="DM Sans"/>
              <a:buNone/>
            </a:pPr>
            <a:r>
              <a:rPr lang="en-NL" sz="2400">
                <a:solidFill>
                  <a:srgbClr val="999999"/>
                </a:solidFill>
                <a:latin typeface="DM Sans"/>
                <a:ea typeface="DM Sans"/>
                <a:cs typeface="DM Sans"/>
                <a:sym typeface="DM Sans"/>
              </a:rPr>
              <a:t>IiMagine receives funding from the European Union’s Horizon Europe research and innovation programme under grant agreement No. 101058625</a:t>
            </a:r>
            <a:endParaRPr/>
          </a:p>
        </p:txBody>
      </p:sp>
      <p:pic>
        <p:nvPicPr>
          <p:cNvPr id="429" name="Google Shape;429;p36" descr="Image">
            <a:hlinkClick r:id="rId4"/>
          </p:cNvPr>
          <p:cNvPicPr preferRelativeResize="0"/>
          <p:nvPr/>
        </p:nvPicPr>
        <p:blipFill rotWithShape="1">
          <a:blip r:embed="rId5">
            <a:alphaModFix/>
          </a:blip>
          <a:srcRect/>
          <a:stretch/>
        </p:blipFill>
        <p:spPr>
          <a:xfrm>
            <a:off x="8005629" y="10805475"/>
            <a:ext cx="609602" cy="609602"/>
          </a:xfrm>
          <a:prstGeom prst="rect">
            <a:avLst/>
          </a:prstGeom>
          <a:noFill/>
          <a:ln>
            <a:noFill/>
          </a:ln>
        </p:spPr>
      </p:pic>
      <p:pic>
        <p:nvPicPr>
          <p:cNvPr id="430" name="Google Shape;430;p36" descr="Image">
            <a:hlinkClick r:id="rId6"/>
          </p:cNvPr>
          <p:cNvPicPr preferRelativeResize="0"/>
          <p:nvPr/>
        </p:nvPicPr>
        <p:blipFill rotWithShape="1">
          <a:blip r:embed="rId7">
            <a:alphaModFix/>
          </a:blip>
          <a:srcRect/>
          <a:stretch/>
        </p:blipFill>
        <p:spPr>
          <a:xfrm>
            <a:off x="9126052" y="10805475"/>
            <a:ext cx="609602" cy="609602"/>
          </a:xfrm>
          <a:prstGeom prst="rect">
            <a:avLst/>
          </a:prstGeom>
          <a:noFill/>
          <a:ln>
            <a:noFill/>
          </a:ln>
        </p:spPr>
      </p:pic>
      <p:cxnSp>
        <p:nvCxnSpPr>
          <p:cNvPr id="431" name="Google Shape;431;p36"/>
          <p:cNvCxnSpPr/>
          <p:nvPr/>
        </p:nvCxnSpPr>
        <p:spPr>
          <a:xfrm rot="10800000">
            <a:off x="7535506" y="10695729"/>
            <a:ext cx="0" cy="829200"/>
          </a:xfrm>
          <a:prstGeom prst="straightConnector1">
            <a:avLst/>
          </a:prstGeom>
          <a:noFill/>
          <a:ln w="25400" cap="flat" cmpd="sng">
            <a:solidFill>
              <a:srgbClr val="FFFFFF"/>
            </a:solidFill>
            <a:prstDash val="solid"/>
            <a:round/>
            <a:headEnd type="none" w="sm" len="sm"/>
            <a:tailEnd type="none" w="sm" len="sm"/>
          </a:ln>
        </p:spPr>
      </p:cxnSp>
      <p:sp>
        <p:nvSpPr>
          <p:cNvPr id="432" name="Google Shape;432;p36"/>
          <p:cNvSpPr/>
          <p:nvPr/>
        </p:nvSpPr>
        <p:spPr>
          <a:xfrm>
            <a:off x="2438047" y="-1870608"/>
            <a:ext cx="4614900" cy="57894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433" name="Google Shape;433;p36"/>
          <p:cNvSpPr txBox="1"/>
          <p:nvPr/>
        </p:nvSpPr>
        <p:spPr>
          <a:xfrm>
            <a:off x="2438050" y="10646725"/>
            <a:ext cx="5056800" cy="44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EF8200"/>
              </a:buClr>
              <a:buSzPts val="5600"/>
              <a:buFont typeface="DM Sans"/>
              <a:buNone/>
            </a:pPr>
            <a:r>
              <a:rPr lang="en-NL" sz="2900" b="1">
                <a:solidFill>
                  <a:srgbClr val="EF8200"/>
                </a:solidFill>
                <a:latin typeface="DM Sans"/>
                <a:ea typeface="DM Sans"/>
                <a:cs typeface="DM Sans"/>
                <a:sym typeface="DM Sans"/>
              </a:rPr>
              <a:t>https://www.imagine-ai.eu </a:t>
            </a:r>
            <a:endParaRPr sz="300"/>
          </a:p>
        </p:txBody>
      </p:sp>
      <p:pic>
        <p:nvPicPr>
          <p:cNvPr id="434" name="Google Shape;434;p36"/>
          <p:cNvPicPr preferRelativeResize="0"/>
          <p:nvPr/>
        </p:nvPicPr>
        <p:blipFill>
          <a:blip r:embed="rId8">
            <a:alphaModFix/>
          </a:blip>
          <a:stretch>
            <a:fillRect/>
          </a:stretch>
        </p:blipFill>
        <p:spPr>
          <a:xfrm>
            <a:off x="2650025" y="0"/>
            <a:ext cx="4269773" cy="332017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Divider - Light (Only Title)">
  <p:cSld name="Divider - Light (Only Title)">
    <p:bg>
      <p:bgPr>
        <a:solidFill>
          <a:srgbClr val="FFFFFF"/>
        </a:solidFill>
        <a:effectLst/>
      </p:bgPr>
    </p:bg>
    <p:spTree>
      <p:nvGrpSpPr>
        <p:cNvPr id="1" name="Shape 435"/>
        <p:cNvGrpSpPr/>
        <p:nvPr/>
      </p:nvGrpSpPr>
      <p:grpSpPr>
        <a:xfrm>
          <a:off x="0" y="0"/>
          <a:ext cx="0" cy="0"/>
          <a:chOff x="0" y="0"/>
          <a:chExt cx="0" cy="0"/>
        </a:xfrm>
      </p:grpSpPr>
      <p:sp>
        <p:nvSpPr>
          <p:cNvPr id="436" name="Google Shape;436;p37"/>
          <p:cNvSpPr txBox="1">
            <a:spLocks noGrp="1"/>
          </p:cNvSpPr>
          <p:nvPr>
            <p:ph type="body" idx="1"/>
          </p:nvPr>
        </p:nvSpPr>
        <p:spPr>
          <a:xfrm>
            <a:off x="1198153" y="5867398"/>
            <a:ext cx="13402800" cy="19812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005FAA"/>
              </a:buClr>
              <a:buSzPts val="12000"/>
              <a:buFont typeface="DM Sans"/>
              <a:buNone/>
              <a:defRPr sz="120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9pPr>
          </a:lstStyle>
          <a:p>
            <a:endParaRPr/>
          </a:p>
        </p:txBody>
      </p:sp>
      <p:sp>
        <p:nvSpPr>
          <p:cNvPr id="437" name="Google Shape;437;p37"/>
          <p:cNvSpPr/>
          <p:nvPr/>
        </p:nvSpPr>
        <p:spPr>
          <a:xfrm>
            <a:off x="1031423" y="-1646581"/>
            <a:ext cx="3512100" cy="44058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438" name="Google Shape;438;p37" descr="Image"/>
          <p:cNvPicPr preferRelativeResize="0"/>
          <p:nvPr/>
        </p:nvPicPr>
        <p:blipFill rotWithShape="1">
          <a:blip r:embed="rId2">
            <a:alphaModFix/>
          </a:blip>
          <a:srcRect/>
          <a:stretch/>
        </p:blipFill>
        <p:spPr>
          <a:xfrm rot="-5400000">
            <a:off x="13236399" y="2597724"/>
            <a:ext cx="13751183" cy="8528648"/>
          </a:xfrm>
          <a:prstGeom prst="rect">
            <a:avLst/>
          </a:prstGeom>
          <a:noFill/>
          <a:ln>
            <a:noFill/>
          </a:ln>
        </p:spPr>
      </p:pic>
      <p:sp>
        <p:nvSpPr>
          <p:cNvPr id="439" name="Google Shape;439;p37"/>
          <p:cNvSpPr txBox="1">
            <a:spLocks noGrp="1"/>
          </p:cNvSpPr>
          <p:nvPr>
            <p:ph type="sldNum" idx="12"/>
          </p:nvPr>
        </p:nvSpPr>
        <p:spPr>
          <a:xfrm>
            <a:off x="23198674" y="13045350"/>
            <a:ext cx="636300" cy="369300"/>
          </a:xfrm>
          <a:prstGeom prst="rect">
            <a:avLst/>
          </a:prstGeom>
          <a:noFill/>
          <a:ln>
            <a:noFill/>
          </a:ln>
        </p:spPr>
        <p:txBody>
          <a:bodyPr spcFirstLastPara="1" wrap="square" lIns="91425" tIns="45700" rIns="91425" bIns="45700" anchor="t" anchorCtr="0">
            <a:spAutoFit/>
          </a:bodyPr>
          <a:lstStyle>
            <a:lvl1pPr marL="0" lvl="0"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NL"/>
              <a:t>‹#›</a:t>
            </a:fld>
            <a:endParaRPr b="0" i="0" u="none" strike="noStrike" cap="none"/>
          </a:p>
        </p:txBody>
      </p:sp>
      <p:pic>
        <p:nvPicPr>
          <p:cNvPr id="440" name="Google Shape;440;p37"/>
          <p:cNvPicPr preferRelativeResize="0"/>
          <p:nvPr/>
        </p:nvPicPr>
        <p:blipFill>
          <a:blip r:embed="rId3">
            <a:alphaModFix/>
          </a:blip>
          <a:stretch>
            <a:fillRect/>
          </a:stretch>
        </p:blipFill>
        <p:spPr>
          <a:xfrm>
            <a:off x="1107625" y="-125155"/>
            <a:ext cx="3435898" cy="267175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 Logo and Footer">
  <p:cSld name="Logo and Footer (Blank)">
    <p:spTree>
      <p:nvGrpSpPr>
        <p:cNvPr id="1" name="Shape 441"/>
        <p:cNvGrpSpPr/>
        <p:nvPr/>
      </p:nvGrpSpPr>
      <p:grpSpPr>
        <a:xfrm>
          <a:off x="0" y="0"/>
          <a:ext cx="0" cy="0"/>
          <a:chOff x="0" y="0"/>
          <a:chExt cx="0" cy="0"/>
        </a:xfrm>
      </p:grpSpPr>
      <p:sp>
        <p:nvSpPr>
          <p:cNvPr id="442" name="Google Shape;442;p38"/>
          <p:cNvSpPr txBox="1">
            <a:spLocks noGrp="1"/>
          </p:cNvSpPr>
          <p:nvPr>
            <p:ph type="sldNum" idx="12"/>
          </p:nvPr>
        </p:nvSpPr>
        <p:spPr>
          <a:xfrm>
            <a:off x="23580042" y="13067768"/>
            <a:ext cx="349500" cy="307800"/>
          </a:xfrm>
          <a:prstGeom prst="rect">
            <a:avLst/>
          </a:prstGeom>
          <a:noFill/>
          <a:ln>
            <a:noFill/>
          </a:ln>
        </p:spPr>
        <p:txBody>
          <a:bodyPr spcFirstLastPara="1" wrap="square" lIns="0" tIns="0" rIns="0" bIns="0" anchor="b" anchorCtr="0">
            <a:spAutoFit/>
          </a:bodyPr>
          <a:lstStyle>
            <a:lvl1pPr marL="0" lvl="0" indent="0" algn="r"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2000"/>
              <a:buFont typeface="DM Sans"/>
              <a:buNone/>
              <a:defRPr sz="20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a:p>
        </p:txBody>
      </p:sp>
      <p:sp>
        <p:nvSpPr>
          <p:cNvPr id="443" name="Google Shape;443;p38"/>
          <p:cNvSpPr/>
          <p:nvPr/>
        </p:nvSpPr>
        <p:spPr>
          <a:xfrm>
            <a:off x="313400" y="13067775"/>
            <a:ext cx="23266800" cy="540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White Blank">
  <p:cSld name="TITLE_AND_BODY_3">
    <p:spTree>
      <p:nvGrpSpPr>
        <p:cNvPr id="1" name="Shape 444"/>
        <p:cNvGrpSpPr/>
        <p:nvPr/>
      </p:nvGrpSpPr>
      <p:grpSpPr>
        <a:xfrm>
          <a:off x="0" y="0"/>
          <a:ext cx="0" cy="0"/>
          <a:chOff x="0" y="0"/>
          <a:chExt cx="0" cy="0"/>
        </a:xfrm>
      </p:grpSpPr>
      <p:sp>
        <p:nvSpPr>
          <p:cNvPr id="445" name="Google Shape;445;p39"/>
          <p:cNvSpPr txBox="1">
            <a:spLocks noGrp="1"/>
          </p:cNvSpPr>
          <p:nvPr>
            <p:ph type="sldNum" idx="12"/>
          </p:nvPr>
        </p:nvSpPr>
        <p:spPr>
          <a:xfrm>
            <a:off x="23198674" y="13045350"/>
            <a:ext cx="636300" cy="369300"/>
          </a:xfrm>
          <a:prstGeom prst="rect">
            <a:avLst/>
          </a:prstGeom>
          <a:noFill/>
          <a:ln>
            <a:noFill/>
          </a:ln>
        </p:spPr>
        <p:txBody>
          <a:bodyPr spcFirstLastPara="1" wrap="square" lIns="91425" tIns="45700" rIns="91425" bIns="45700" anchor="t" anchorCtr="0">
            <a:spAutoFit/>
          </a:bodyPr>
          <a:lstStyle>
            <a:lvl1pPr marL="0" lvl="0"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ct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ctr" rtl="0">
              <a:spcBef>
                <a:spcPts val="0"/>
              </a:spcBef>
              <a:spcAft>
                <a:spcPts val="0"/>
              </a:spcAft>
              <a:buNone/>
            </a:pPr>
            <a:fld id="{00000000-1234-1234-1234-123412341234}" type="slidenum">
              <a:rPr lang="en-NL"/>
              <a:t>‹#›</a:t>
            </a:fld>
            <a:endParaRPr b="0" i="0" u="none" strike="noStrike" cap="non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446"/>
        <p:cNvGrpSpPr/>
        <p:nvPr/>
      </p:nvGrpSpPr>
      <p:grpSpPr>
        <a:xfrm>
          <a:off x="0" y="0"/>
          <a:ext cx="0" cy="0"/>
          <a:chOff x="0" y="0"/>
          <a:chExt cx="0" cy="0"/>
        </a:xfrm>
      </p:grpSpPr>
      <p:sp>
        <p:nvSpPr>
          <p:cNvPr id="447" name="Google Shape;447;p40"/>
          <p:cNvSpPr txBox="1">
            <a:spLocks noGrp="1"/>
          </p:cNvSpPr>
          <p:nvPr>
            <p:ph type="body" idx="1"/>
          </p:nvPr>
        </p:nvSpPr>
        <p:spPr>
          <a:xfrm>
            <a:off x="471053" y="3651251"/>
            <a:ext cx="23344800" cy="8526300"/>
          </a:xfrm>
          <a:prstGeom prst="rect">
            <a:avLst/>
          </a:prstGeom>
          <a:noFill/>
          <a:ln>
            <a:noFill/>
          </a:ln>
        </p:spPr>
        <p:txBody>
          <a:bodyPr spcFirstLastPara="1" wrap="square" lIns="243800" tIns="121875" rIns="243800" bIns="121875" anchor="t" anchorCtr="0">
            <a:noAutofit/>
          </a:bodyPr>
          <a:lstStyle>
            <a:lvl1pPr marL="457200" marR="0" lvl="0" indent="-565150" algn="l" rtl="0">
              <a:lnSpc>
                <a:spcPct val="90000"/>
              </a:lnSpc>
              <a:spcBef>
                <a:spcPts val="2000"/>
              </a:spcBef>
              <a:spcAft>
                <a:spcPts val="0"/>
              </a:spcAft>
              <a:buClr>
                <a:schemeClr val="dk1"/>
              </a:buClr>
              <a:buSzPts val="5300"/>
              <a:buFont typeface="DM Sans"/>
              <a:buChar char="•"/>
              <a:defRPr sz="5300" i="0" u="none" strike="noStrike" cap="none">
                <a:solidFill>
                  <a:schemeClr val="dk1"/>
                </a:solidFill>
                <a:latin typeface="DM Sans"/>
                <a:ea typeface="DM Sans"/>
                <a:cs typeface="DM Sans"/>
                <a:sym typeface="DM Sans"/>
              </a:defRPr>
            </a:lvl1pPr>
            <a:lvl2pPr marL="914400" marR="0" lvl="1" indent="-533400" algn="l" rtl="0">
              <a:lnSpc>
                <a:spcPct val="90000"/>
              </a:lnSpc>
              <a:spcBef>
                <a:spcPts val="1000"/>
              </a:spcBef>
              <a:spcAft>
                <a:spcPts val="0"/>
              </a:spcAft>
              <a:buClr>
                <a:schemeClr val="dk1"/>
              </a:buClr>
              <a:buSzPts val="4800"/>
              <a:buFont typeface="DM Sans"/>
              <a:buChar char="▪"/>
              <a:defRPr sz="4800" i="0" u="none" strike="noStrike" cap="none">
                <a:solidFill>
                  <a:schemeClr val="dk1"/>
                </a:solidFill>
                <a:latin typeface="DM Sans"/>
                <a:ea typeface="DM Sans"/>
                <a:cs typeface="DM Sans"/>
                <a:sym typeface="DM Sans"/>
              </a:defRPr>
            </a:lvl2pPr>
            <a:lvl3pPr marL="1371600" marR="0" lvl="2" indent="-501650" algn="l" rtl="0">
              <a:lnSpc>
                <a:spcPct val="90000"/>
              </a:lnSpc>
              <a:spcBef>
                <a:spcPts val="1000"/>
              </a:spcBef>
              <a:spcAft>
                <a:spcPts val="0"/>
              </a:spcAft>
              <a:buClr>
                <a:schemeClr val="dk1"/>
              </a:buClr>
              <a:buSzPts val="4300"/>
              <a:buFont typeface="DM Sans"/>
              <a:buChar char="o"/>
              <a:defRPr sz="4300" i="0" u="none" strike="noStrike" cap="none">
                <a:solidFill>
                  <a:schemeClr val="dk1"/>
                </a:solidFill>
                <a:latin typeface="DM Sans"/>
                <a:ea typeface="DM Sans"/>
                <a:cs typeface="DM Sans"/>
                <a:sym typeface="DM Sans"/>
              </a:defRPr>
            </a:lvl3pPr>
            <a:lvl4pPr marL="1828800" marR="0" lvl="3" indent="-393700" algn="l" rtl="0">
              <a:lnSpc>
                <a:spcPct val="90000"/>
              </a:lnSpc>
              <a:spcBef>
                <a:spcPts val="1000"/>
              </a:spcBef>
              <a:spcAft>
                <a:spcPts val="0"/>
              </a:spcAft>
              <a:buClr>
                <a:schemeClr val="dk1"/>
              </a:buClr>
              <a:buSzPts val="2600"/>
              <a:buFont typeface="DM Sans"/>
              <a:buChar char="⮚"/>
              <a:defRPr sz="3700" i="0" u="none" strike="noStrike" cap="none">
                <a:solidFill>
                  <a:schemeClr val="dk1"/>
                </a:solidFill>
                <a:latin typeface="DM Sans"/>
                <a:ea typeface="DM Sans"/>
                <a:cs typeface="DM Sans"/>
                <a:sym typeface="DM Sans"/>
              </a:defRPr>
            </a:lvl4pPr>
            <a:lvl5pPr marL="2286000" marR="0" lvl="4" indent="-463550" algn="l" rtl="0">
              <a:lnSpc>
                <a:spcPct val="90000"/>
              </a:lnSpc>
              <a:spcBef>
                <a:spcPts val="1000"/>
              </a:spcBef>
              <a:spcAft>
                <a:spcPts val="0"/>
              </a:spcAft>
              <a:buClr>
                <a:schemeClr val="dk1"/>
              </a:buClr>
              <a:buSzPts val="3700"/>
              <a:buFont typeface="DM Sans"/>
              <a:buChar char="•"/>
              <a:defRPr sz="3700" i="0" u="none" strike="noStrike" cap="none">
                <a:solidFill>
                  <a:schemeClr val="dk1"/>
                </a:solidFill>
                <a:latin typeface="DM Sans"/>
                <a:ea typeface="DM Sans"/>
                <a:cs typeface="DM Sans"/>
                <a:sym typeface="DM Sans"/>
              </a:defRPr>
            </a:lvl5pPr>
            <a:lvl6pPr marL="2743200" marR="0" lvl="5"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6pPr>
            <a:lvl7pPr marL="3200400" marR="0" lvl="6"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7pPr>
            <a:lvl8pPr marL="3657600" marR="0" lvl="7"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8pPr>
            <a:lvl9pPr marL="4114800" marR="0" lvl="8"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9pPr>
          </a:lstStyle>
          <a:p>
            <a:endParaRPr/>
          </a:p>
        </p:txBody>
      </p:sp>
      <p:sp>
        <p:nvSpPr>
          <p:cNvPr id="448" name="Google Shape;448;p40"/>
          <p:cNvSpPr txBox="1">
            <a:spLocks noGrp="1"/>
          </p:cNvSpPr>
          <p:nvPr>
            <p:ph type="title"/>
          </p:nvPr>
        </p:nvSpPr>
        <p:spPr>
          <a:xfrm>
            <a:off x="6877539" y="451053"/>
            <a:ext cx="12610500" cy="911100"/>
          </a:xfrm>
          <a:prstGeom prst="rect">
            <a:avLst/>
          </a:prstGeom>
          <a:noFill/>
          <a:ln>
            <a:noFill/>
          </a:ln>
        </p:spPr>
        <p:txBody>
          <a:bodyPr spcFirstLastPara="1" wrap="square" lIns="243800" tIns="121875" rIns="243800" bIns="121875" anchor="t" anchorCtr="0">
            <a:noAutofit/>
          </a:bodyPr>
          <a:lstStyle>
            <a:lvl1pPr marR="0" lvl="0" algn="l" rtl="0">
              <a:lnSpc>
                <a:spcPct val="90000"/>
              </a:lnSpc>
              <a:spcBef>
                <a:spcPts val="0"/>
              </a:spcBef>
              <a:spcAft>
                <a:spcPts val="0"/>
              </a:spcAft>
              <a:buClr>
                <a:srgbClr val="0E67AD"/>
              </a:buClr>
              <a:buSzPts val="6700"/>
              <a:buFont typeface="DM Sans"/>
              <a:buNone/>
              <a:defRPr sz="6700" i="0" u="none" strike="noStrike" cap="none">
                <a:solidFill>
                  <a:srgbClr val="0E67AD"/>
                </a:solidFill>
                <a:latin typeface="DM Sans"/>
                <a:ea typeface="DM Sans"/>
                <a:cs typeface="DM Sans"/>
                <a:sym typeface="DM Sans"/>
              </a:defRPr>
            </a:lvl1pPr>
            <a:lvl2pPr marR="0" lvl="1"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9pPr>
          </a:lstStyle>
          <a:p>
            <a:endParaRPr/>
          </a:p>
        </p:txBody>
      </p:sp>
      <p:sp>
        <p:nvSpPr>
          <p:cNvPr id="449" name="Google Shape;449;p40"/>
          <p:cNvSpPr txBox="1">
            <a:spLocks noGrp="1"/>
          </p:cNvSpPr>
          <p:nvPr>
            <p:ph type="subTitle" idx="2"/>
          </p:nvPr>
        </p:nvSpPr>
        <p:spPr>
          <a:xfrm>
            <a:off x="6877536" y="1675621"/>
            <a:ext cx="12610500" cy="984900"/>
          </a:xfrm>
          <a:prstGeom prst="rect">
            <a:avLst/>
          </a:prstGeom>
          <a:noFill/>
          <a:ln>
            <a:noFill/>
          </a:ln>
        </p:spPr>
        <p:txBody>
          <a:bodyPr spcFirstLastPara="1" wrap="square" lIns="243800" tIns="121875" rIns="243800" bIns="121875" anchor="t" anchorCtr="0">
            <a:noAutofit/>
          </a:bodyPr>
          <a:lstStyle>
            <a:lvl1pPr marR="0" lvl="0" algn="l" rtl="0">
              <a:lnSpc>
                <a:spcPct val="90000"/>
              </a:lnSpc>
              <a:spcBef>
                <a:spcPts val="2000"/>
              </a:spcBef>
              <a:spcAft>
                <a:spcPts val="0"/>
              </a:spcAft>
              <a:buClr>
                <a:srgbClr val="7F7F7F"/>
              </a:buClr>
              <a:buSzPts val="5300"/>
              <a:buFont typeface="DM Sans"/>
              <a:buNone/>
              <a:defRPr sz="5300" i="1" u="none" strike="noStrike" cap="none">
                <a:solidFill>
                  <a:srgbClr val="7F7F7F"/>
                </a:solidFill>
                <a:latin typeface="DM Sans"/>
                <a:ea typeface="DM Sans"/>
                <a:cs typeface="DM Sans"/>
                <a:sym typeface="DM Sans"/>
              </a:defRPr>
            </a:lvl1pPr>
            <a:lvl2pPr marR="0" lvl="1" algn="ctr" rtl="0">
              <a:lnSpc>
                <a:spcPct val="90000"/>
              </a:lnSpc>
              <a:spcBef>
                <a:spcPts val="1000"/>
              </a:spcBef>
              <a:spcAft>
                <a:spcPts val="0"/>
              </a:spcAft>
              <a:buClr>
                <a:schemeClr val="dk1"/>
              </a:buClr>
              <a:buSzPts val="4000"/>
              <a:buFont typeface="DM Sans"/>
              <a:buNone/>
              <a:defRPr sz="4000" i="0" u="none" strike="noStrike" cap="none">
                <a:solidFill>
                  <a:schemeClr val="dk1"/>
                </a:solidFill>
                <a:latin typeface="DM Sans"/>
                <a:ea typeface="DM Sans"/>
                <a:cs typeface="DM Sans"/>
                <a:sym typeface="DM Sans"/>
              </a:defRPr>
            </a:lvl2pPr>
            <a:lvl3pPr marR="0" lvl="2" algn="ctr" rtl="0">
              <a:lnSpc>
                <a:spcPct val="90000"/>
              </a:lnSpc>
              <a:spcBef>
                <a:spcPts val="1000"/>
              </a:spcBef>
              <a:spcAft>
                <a:spcPts val="0"/>
              </a:spcAft>
              <a:buClr>
                <a:schemeClr val="dk1"/>
              </a:buClr>
              <a:buSzPts val="3600"/>
              <a:buFont typeface="DM Sans"/>
              <a:buNone/>
              <a:defRPr sz="3600" i="0" u="none" strike="noStrike" cap="none">
                <a:solidFill>
                  <a:schemeClr val="dk1"/>
                </a:solidFill>
                <a:latin typeface="DM Sans"/>
                <a:ea typeface="DM Sans"/>
                <a:cs typeface="DM Sans"/>
                <a:sym typeface="DM Sans"/>
              </a:defRPr>
            </a:lvl3pPr>
            <a:lvl4pPr marR="0" lvl="3" algn="ctr" rtl="0">
              <a:lnSpc>
                <a:spcPct val="90000"/>
              </a:lnSpc>
              <a:spcBef>
                <a:spcPts val="1000"/>
              </a:spcBef>
              <a:spcAft>
                <a:spcPts val="0"/>
              </a:spcAft>
              <a:buClr>
                <a:schemeClr val="dk1"/>
              </a:buClr>
              <a:buSzPts val="3200"/>
              <a:buFont typeface="DM Sans"/>
              <a:buNone/>
              <a:defRPr sz="3200" i="0" u="none" strike="noStrike" cap="none">
                <a:solidFill>
                  <a:schemeClr val="dk1"/>
                </a:solidFill>
                <a:latin typeface="DM Sans"/>
                <a:ea typeface="DM Sans"/>
                <a:cs typeface="DM Sans"/>
                <a:sym typeface="DM Sans"/>
              </a:defRPr>
            </a:lvl4pPr>
            <a:lvl5pPr marR="0" lvl="4" algn="ctr" rtl="0">
              <a:lnSpc>
                <a:spcPct val="90000"/>
              </a:lnSpc>
              <a:spcBef>
                <a:spcPts val="1000"/>
              </a:spcBef>
              <a:spcAft>
                <a:spcPts val="0"/>
              </a:spcAft>
              <a:buClr>
                <a:schemeClr val="dk1"/>
              </a:buClr>
              <a:buSzPts val="3200"/>
              <a:buFont typeface="DM Sans"/>
              <a:buNone/>
              <a:defRPr sz="3200" i="0" u="none" strike="noStrike" cap="none">
                <a:solidFill>
                  <a:schemeClr val="dk1"/>
                </a:solidFill>
                <a:latin typeface="DM Sans"/>
                <a:ea typeface="DM Sans"/>
                <a:cs typeface="DM Sans"/>
                <a:sym typeface="DM Sans"/>
              </a:defRPr>
            </a:lvl5pPr>
            <a:lvl6pPr marR="0" lvl="5" algn="ctr" rtl="0">
              <a:lnSpc>
                <a:spcPct val="90000"/>
              </a:lnSpc>
              <a:spcBef>
                <a:spcPts val="1000"/>
              </a:spcBef>
              <a:spcAft>
                <a:spcPts val="0"/>
              </a:spcAft>
              <a:buClr>
                <a:schemeClr val="dk1"/>
              </a:buClr>
              <a:buSzPts val="3200"/>
              <a:buFont typeface="DM Sans"/>
              <a:buNone/>
              <a:defRPr sz="3200" i="0" u="none" strike="noStrike" cap="none">
                <a:solidFill>
                  <a:schemeClr val="dk1"/>
                </a:solidFill>
                <a:latin typeface="DM Sans"/>
                <a:ea typeface="DM Sans"/>
                <a:cs typeface="DM Sans"/>
                <a:sym typeface="DM Sans"/>
              </a:defRPr>
            </a:lvl6pPr>
            <a:lvl7pPr marR="0" lvl="6" algn="ctr" rtl="0">
              <a:lnSpc>
                <a:spcPct val="90000"/>
              </a:lnSpc>
              <a:spcBef>
                <a:spcPts val="1000"/>
              </a:spcBef>
              <a:spcAft>
                <a:spcPts val="0"/>
              </a:spcAft>
              <a:buClr>
                <a:schemeClr val="dk1"/>
              </a:buClr>
              <a:buSzPts val="3200"/>
              <a:buFont typeface="DM Sans"/>
              <a:buNone/>
              <a:defRPr sz="3200" i="0" u="none" strike="noStrike" cap="none">
                <a:solidFill>
                  <a:schemeClr val="dk1"/>
                </a:solidFill>
                <a:latin typeface="DM Sans"/>
                <a:ea typeface="DM Sans"/>
                <a:cs typeface="DM Sans"/>
                <a:sym typeface="DM Sans"/>
              </a:defRPr>
            </a:lvl7pPr>
            <a:lvl8pPr marR="0" lvl="7" algn="ctr" rtl="0">
              <a:lnSpc>
                <a:spcPct val="90000"/>
              </a:lnSpc>
              <a:spcBef>
                <a:spcPts val="1000"/>
              </a:spcBef>
              <a:spcAft>
                <a:spcPts val="0"/>
              </a:spcAft>
              <a:buClr>
                <a:schemeClr val="dk1"/>
              </a:buClr>
              <a:buSzPts val="3200"/>
              <a:buFont typeface="DM Sans"/>
              <a:buNone/>
              <a:defRPr sz="3200" i="0" u="none" strike="noStrike" cap="none">
                <a:solidFill>
                  <a:schemeClr val="dk1"/>
                </a:solidFill>
                <a:latin typeface="DM Sans"/>
                <a:ea typeface="DM Sans"/>
                <a:cs typeface="DM Sans"/>
                <a:sym typeface="DM Sans"/>
              </a:defRPr>
            </a:lvl8pPr>
            <a:lvl9pPr marR="0" lvl="8" algn="ctr" rtl="0">
              <a:lnSpc>
                <a:spcPct val="90000"/>
              </a:lnSpc>
              <a:spcBef>
                <a:spcPts val="1000"/>
              </a:spcBef>
              <a:spcAft>
                <a:spcPts val="0"/>
              </a:spcAft>
              <a:buClr>
                <a:schemeClr val="dk1"/>
              </a:buClr>
              <a:buSzPts val="3200"/>
              <a:buFont typeface="DM Sans"/>
              <a:buNone/>
              <a:defRPr sz="3200" i="0" u="none" strike="noStrike" cap="none">
                <a:solidFill>
                  <a:schemeClr val="dk1"/>
                </a:solidFill>
                <a:latin typeface="DM Sans"/>
                <a:ea typeface="DM Sans"/>
                <a:cs typeface="DM Sans"/>
                <a:sym typeface="DM San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0"/>
        <p:cNvGrpSpPr/>
        <p:nvPr/>
      </p:nvGrpSpPr>
      <p:grpSpPr>
        <a:xfrm>
          <a:off x="0" y="0"/>
          <a:ext cx="0" cy="0"/>
          <a:chOff x="0" y="0"/>
          <a:chExt cx="0" cy="0"/>
        </a:xfrm>
      </p:grpSpPr>
      <p:sp>
        <p:nvSpPr>
          <p:cNvPr id="451" name="Google Shape;451;p41"/>
          <p:cNvSpPr txBox="1">
            <a:spLocks noGrp="1"/>
          </p:cNvSpPr>
          <p:nvPr>
            <p:ph type="ctrTitle"/>
          </p:nvPr>
        </p:nvSpPr>
        <p:spPr>
          <a:xfrm>
            <a:off x="831222" y="1985533"/>
            <a:ext cx="22721700" cy="5473500"/>
          </a:xfrm>
          <a:prstGeom prst="rect">
            <a:avLst/>
          </a:prstGeom>
        </p:spPr>
        <p:txBody>
          <a:bodyPr spcFirstLastPara="1" wrap="square" lIns="0" tIns="0" rIns="0" bIns="0" anchor="b" anchorCtr="0">
            <a:spAutoFit/>
          </a:bodyPr>
          <a:lstStyle>
            <a:lvl1pPr lvl="0" algn="ctr" rtl="0">
              <a:spcBef>
                <a:spcPts val="0"/>
              </a:spcBef>
              <a:spcAft>
                <a:spcPts val="0"/>
              </a:spcAft>
              <a:buSzPts val="13900"/>
              <a:buNone/>
              <a:defRPr sz="13900"/>
            </a:lvl1pPr>
            <a:lvl2pPr lvl="1" algn="ctr" rtl="0">
              <a:spcBef>
                <a:spcPts val="0"/>
              </a:spcBef>
              <a:spcAft>
                <a:spcPts val="0"/>
              </a:spcAft>
              <a:buSzPts val="13900"/>
              <a:buNone/>
              <a:defRPr sz="13900"/>
            </a:lvl2pPr>
            <a:lvl3pPr lvl="2" algn="ctr" rtl="0">
              <a:spcBef>
                <a:spcPts val="0"/>
              </a:spcBef>
              <a:spcAft>
                <a:spcPts val="0"/>
              </a:spcAft>
              <a:buSzPts val="13900"/>
              <a:buNone/>
              <a:defRPr sz="13900"/>
            </a:lvl3pPr>
            <a:lvl4pPr lvl="3" algn="ctr" rtl="0">
              <a:spcBef>
                <a:spcPts val="0"/>
              </a:spcBef>
              <a:spcAft>
                <a:spcPts val="0"/>
              </a:spcAft>
              <a:buSzPts val="13900"/>
              <a:buNone/>
              <a:defRPr sz="13900"/>
            </a:lvl4pPr>
            <a:lvl5pPr lvl="4" algn="ctr" rtl="0">
              <a:spcBef>
                <a:spcPts val="0"/>
              </a:spcBef>
              <a:spcAft>
                <a:spcPts val="0"/>
              </a:spcAft>
              <a:buSzPts val="13900"/>
              <a:buNone/>
              <a:defRPr sz="13900"/>
            </a:lvl5pPr>
            <a:lvl6pPr lvl="5" algn="ctr" rtl="0">
              <a:spcBef>
                <a:spcPts val="0"/>
              </a:spcBef>
              <a:spcAft>
                <a:spcPts val="0"/>
              </a:spcAft>
              <a:buSzPts val="13900"/>
              <a:buNone/>
              <a:defRPr sz="13900"/>
            </a:lvl6pPr>
            <a:lvl7pPr lvl="6" algn="ctr" rtl="0">
              <a:spcBef>
                <a:spcPts val="0"/>
              </a:spcBef>
              <a:spcAft>
                <a:spcPts val="0"/>
              </a:spcAft>
              <a:buSzPts val="13900"/>
              <a:buNone/>
              <a:defRPr sz="13900"/>
            </a:lvl7pPr>
            <a:lvl8pPr lvl="7" algn="ctr" rtl="0">
              <a:spcBef>
                <a:spcPts val="0"/>
              </a:spcBef>
              <a:spcAft>
                <a:spcPts val="0"/>
              </a:spcAft>
              <a:buSzPts val="13900"/>
              <a:buNone/>
              <a:defRPr sz="13900"/>
            </a:lvl8pPr>
            <a:lvl9pPr lvl="8" algn="ctr" rtl="0">
              <a:spcBef>
                <a:spcPts val="0"/>
              </a:spcBef>
              <a:spcAft>
                <a:spcPts val="0"/>
              </a:spcAft>
              <a:buSzPts val="13900"/>
              <a:buNone/>
              <a:defRPr sz="13900"/>
            </a:lvl9pPr>
          </a:lstStyle>
          <a:p>
            <a:endParaRPr/>
          </a:p>
        </p:txBody>
      </p:sp>
      <p:sp>
        <p:nvSpPr>
          <p:cNvPr id="452" name="Google Shape;452;p41"/>
          <p:cNvSpPr txBox="1">
            <a:spLocks noGrp="1"/>
          </p:cNvSpPr>
          <p:nvPr>
            <p:ph type="subTitle" idx="1"/>
          </p:nvPr>
        </p:nvSpPr>
        <p:spPr>
          <a:xfrm>
            <a:off x="831200" y="7557667"/>
            <a:ext cx="22721700" cy="2113500"/>
          </a:xfrm>
          <a:prstGeom prst="rect">
            <a:avLst/>
          </a:prstGeom>
          <a:noFill/>
          <a:ln>
            <a:noFill/>
          </a:ln>
        </p:spPr>
        <p:txBody>
          <a:bodyPr spcFirstLastPara="1" wrap="square" lIns="243800" tIns="243800" rIns="243800" bIns="243800" anchor="ctr" anchorCtr="0">
            <a:noAutofit/>
          </a:bodyPr>
          <a:lstStyle>
            <a:lvl1pPr lvl="0" algn="ctr" rtl="0">
              <a:lnSpc>
                <a:spcPct val="100000"/>
              </a:lnSpc>
              <a:spcBef>
                <a:spcPts val="0"/>
              </a:spcBef>
              <a:spcAft>
                <a:spcPts val="0"/>
              </a:spcAft>
              <a:buSzPts val="7500"/>
              <a:buNone/>
              <a:defRPr sz="7500"/>
            </a:lvl1pPr>
            <a:lvl2pPr lvl="1" algn="ctr" rtl="0">
              <a:lnSpc>
                <a:spcPct val="100000"/>
              </a:lnSpc>
              <a:spcBef>
                <a:spcPts val="0"/>
              </a:spcBef>
              <a:spcAft>
                <a:spcPts val="0"/>
              </a:spcAft>
              <a:buSzPts val="7500"/>
              <a:buNone/>
              <a:defRPr sz="7500"/>
            </a:lvl2pPr>
            <a:lvl3pPr lvl="2" algn="ctr" rtl="0">
              <a:lnSpc>
                <a:spcPct val="100000"/>
              </a:lnSpc>
              <a:spcBef>
                <a:spcPts val="0"/>
              </a:spcBef>
              <a:spcAft>
                <a:spcPts val="0"/>
              </a:spcAft>
              <a:buSzPts val="7500"/>
              <a:buNone/>
              <a:defRPr sz="7500"/>
            </a:lvl3pPr>
            <a:lvl4pPr lvl="3" algn="ctr" rtl="0">
              <a:lnSpc>
                <a:spcPct val="100000"/>
              </a:lnSpc>
              <a:spcBef>
                <a:spcPts val="0"/>
              </a:spcBef>
              <a:spcAft>
                <a:spcPts val="0"/>
              </a:spcAft>
              <a:buSzPts val="7500"/>
              <a:buNone/>
              <a:defRPr sz="7500"/>
            </a:lvl4pPr>
            <a:lvl5pPr lvl="4" algn="ctr" rtl="0">
              <a:lnSpc>
                <a:spcPct val="100000"/>
              </a:lnSpc>
              <a:spcBef>
                <a:spcPts val="0"/>
              </a:spcBef>
              <a:spcAft>
                <a:spcPts val="0"/>
              </a:spcAft>
              <a:buSzPts val="7500"/>
              <a:buNone/>
              <a:defRPr sz="7500"/>
            </a:lvl5pPr>
            <a:lvl6pPr lvl="5" algn="ctr" rtl="0">
              <a:lnSpc>
                <a:spcPct val="100000"/>
              </a:lnSpc>
              <a:spcBef>
                <a:spcPts val="0"/>
              </a:spcBef>
              <a:spcAft>
                <a:spcPts val="0"/>
              </a:spcAft>
              <a:buSzPts val="7500"/>
              <a:buNone/>
              <a:defRPr sz="7500"/>
            </a:lvl6pPr>
            <a:lvl7pPr lvl="6" algn="ctr" rtl="0">
              <a:lnSpc>
                <a:spcPct val="100000"/>
              </a:lnSpc>
              <a:spcBef>
                <a:spcPts val="0"/>
              </a:spcBef>
              <a:spcAft>
                <a:spcPts val="0"/>
              </a:spcAft>
              <a:buSzPts val="7500"/>
              <a:buNone/>
              <a:defRPr sz="7500"/>
            </a:lvl7pPr>
            <a:lvl8pPr lvl="7" algn="ctr" rtl="0">
              <a:lnSpc>
                <a:spcPct val="100000"/>
              </a:lnSpc>
              <a:spcBef>
                <a:spcPts val="0"/>
              </a:spcBef>
              <a:spcAft>
                <a:spcPts val="0"/>
              </a:spcAft>
              <a:buSzPts val="7500"/>
              <a:buNone/>
              <a:defRPr sz="7500"/>
            </a:lvl8pPr>
            <a:lvl9pPr lvl="8" algn="ctr" rtl="0">
              <a:lnSpc>
                <a:spcPct val="100000"/>
              </a:lnSpc>
              <a:spcBef>
                <a:spcPts val="0"/>
              </a:spcBef>
              <a:spcAft>
                <a:spcPts val="0"/>
              </a:spcAft>
              <a:buSzPts val="7500"/>
              <a:buNone/>
              <a:defRPr sz="7500"/>
            </a:lvl9pPr>
          </a:lstStyle>
          <a:p>
            <a:endParaRPr/>
          </a:p>
        </p:txBody>
      </p:sp>
      <p:sp>
        <p:nvSpPr>
          <p:cNvPr id="453" name="Google Shape;453;p41"/>
          <p:cNvSpPr txBox="1">
            <a:spLocks noGrp="1"/>
          </p:cNvSpPr>
          <p:nvPr>
            <p:ph type="sldNum" idx="12"/>
          </p:nvPr>
        </p:nvSpPr>
        <p:spPr>
          <a:xfrm>
            <a:off x="22593221" y="12435245"/>
            <a:ext cx="1463100" cy="1049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 3 Horizontal Icon with Box">
  <p:cSld name="Content - 3 Horizontal Icon with Box">
    <p:spTree>
      <p:nvGrpSpPr>
        <p:cNvPr id="1" name="Shape 47"/>
        <p:cNvGrpSpPr/>
        <p:nvPr/>
      </p:nvGrpSpPr>
      <p:grpSpPr>
        <a:xfrm>
          <a:off x="0" y="0"/>
          <a:ext cx="0" cy="0"/>
          <a:chOff x="0" y="0"/>
          <a:chExt cx="0" cy="0"/>
        </a:xfrm>
      </p:grpSpPr>
      <p:sp>
        <p:nvSpPr>
          <p:cNvPr id="48" name="Google Shape;48;p6"/>
          <p:cNvSpPr/>
          <p:nvPr/>
        </p:nvSpPr>
        <p:spPr>
          <a:xfrm>
            <a:off x="869684" y="3294515"/>
            <a:ext cx="7335600" cy="8136600"/>
          </a:xfrm>
          <a:prstGeom prst="roundRect">
            <a:avLst>
              <a:gd name="adj" fmla="val 4218"/>
            </a:avLst>
          </a:prstGeom>
          <a:solidFill>
            <a:srgbClr val="FFFFFF"/>
          </a:solidFill>
          <a:ln>
            <a:noFill/>
          </a:ln>
          <a:effectLst>
            <a:outerShdw blurRad="228600" dist="25400" dir="5400000" rotWithShape="0">
              <a:srgbClr val="000000">
                <a:alpha val="5880"/>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49" name="Google Shape;49;p6"/>
          <p:cNvSpPr/>
          <p:nvPr/>
        </p:nvSpPr>
        <p:spPr>
          <a:xfrm>
            <a:off x="8607335" y="3294515"/>
            <a:ext cx="7335600" cy="8136600"/>
          </a:xfrm>
          <a:prstGeom prst="roundRect">
            <a:avLst>
              <a:gd name="adj" fmla="val 4218"/>
            </a:avLst>
          </a:prstGeom>
          <a:solidFill>
            <a:srgbClr val="FFFFFF"/>
          </a:solidFill>
          <a:ln>
            <a:noFill/>
          </a:ln>
          <a:effectLst>
            <a:outerShdw blurRad="228600" dist="25400" dir="5400000" rotWithShape="0">
              <a:srgbClr val="000000">
                <a:alpha val="5880"/>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50" name="Google Shape;50;p6"/>
          <p:cNvSpPr/>
          <p:nvPr/>
        </p:nvSpPr>
        <p:spPr>
          <a:xfrm>
            <a:off x="16344985" y="3294515"/>
            <a:ext cx="7335600" cy="8136600"/>
          </a:xfrm>
          <a:prstGeom prst="roundRect">
            <a:avLst>
              <a:gd name="adj" fmla="val 4218"/>
            </a:avLst>
          </a:prstGeom>
          <a:solidFill>
            <a:srgbClr val="FFFFFF"/>
          </a:solidFill>
          <a:ln>
            <a:noFill/>
          </a:ln>
          <a:effectLst>
            <a:outerShdw blurRad="228600" dist="25400" dir="5400000" rotWithShape="0">
              <a:srgbClr val="000000">
                <a:alpha val="5880"/>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pic>
        <p:nvPicPr>
          <p:cNvPr id="51" name="Google Shape;51;p6"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52" name="Google Shape;52;p6"/>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53" name="Google Shape;53;p6"/>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5pPr>
            <a:lvl6pPr marL="2743200" marR="0" lvl="5"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6pPr>
            <a:lvl7pPr marL="3200400" marR="0" lvl="6"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7pPr>
            <a:lvl8pPr marL="3657600" marR="0" lvl="7"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8pPr>
            <a:lvl9pPr marL="4114800" marR="0" lvl="8"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9pPr>
          </a:lstStyle>
          <a:p>
            <a:endParaRPr/>
          </a:p>
        </p:txBody>
      </p:sp>
      <p:sp>
        <p:nvSpPr>
          <p:cNvPr id="54" name="Google Shape;54;p6"/>
          <p:cNvSpPr txBox="1">
            <a:spLocks noGrp="1"/>
          </p:cNvSpPr>
          <p:nvPr>
            <p:ph type="body" idx="2"/>
          </p:nvPr>
        </p:nvSpPr>
        <p:spPr>
          <a:xfrm>
            <a:off x="1362528" y="6110694"/>
            <a:ext cx="6350100" cy="1477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55" name="Google Shape;55;p6"/>
          <p:cNvSpPr txBox="1">
            <a:spLocks noGrp="1"/>
          </p:cNvSpPr>
          <p:nvPr>
            <p:ph type="body" idx="3"/>
          </p:nvPr>
        </p:nvSpPr>
        <p:spPr>
          <a:xfrm>
            <a:off x="1362528" y="7922928"/>
            <a:ext cx="63501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56" name="Google Shape;56;p6"/>
          <p:cNvSpPr txBox="1">
            <a:spLocks noGrp="1"/>
          </p:cNvSpPr>
          <p:nvPr>
            <p:ph type="body" idx="4"/>
          </p:nvPr>
        </p:nvSpPr>
        <p:spPr>
          <a:xfrm>
            <a:off x="9017000" y="6110694"/>
            <a:ext cx="6350100" cy="1477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57" name="Google Shape;57;p6"/>
          <p:cNvSpPr txBox="1">
            <a:spLocks noGrp="1"/>
          </p:cNvSpPr>
          <p:nvPr>
            <p:ph type="body" idx="5"/>
          </p:nvPr>
        </p:nvSpPr>
        <p:spPr>
          <a:xfrm>
            <a:off x="9017000" y="7922928"/>
            <a:ext cx="63501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58" name="Google Shape;58;p6"/>
          <p:cNvSpPr txBox="1">
            <a:spLocks noGrp="1"/>
          </p:cNvSpPr>
          <p:nvPr>
            <p:ph type="body" idx="6"/>
          </p:nvPr>
        </p:nvSpPr>
        <p:spPr>
          <a:xfrm>
            <a:off x="16837828" y="6110694"/>
            <a:ext cx="6350100" cy="14772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59" name="Google Shape;59;p6"/>
          <p:cNvSpPr txBox="1">
            <a:spLocks noGrp="1"/>
          </p:cNvSpPr>
          <p:nvPr>
            <p:ph type="body" idx="7"/>
          </p:nvPr>
        </p:nvSpPr>
        <p:spPr>
          <a:xfrm>
            <a:off x="16837828" y="7922928"/>
            <a:ext cx="63501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60" name="Google Shape;60;p6"/>
          <p:cNvSpPr txBox="1">
            <a:spLocks noGrp="1"/>
          </p:cNvSpPr>
          <p:nvPr>
            <p:ph type="sldNum" idx="12"/>
          </p:nvPr>
        </p:nvSpPr>
        <p:spPr>
          <a:xfrm>
            <a:off x="23351074" y="13045350"/>
            <a:ext cx="4839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61" name="Google Shape;61;p6"/>
          <p:cNvSpPr>
            <a:spLocks noGrp="1"/>
          </p:cNvSpPr>
          <p:nvPr>
            <p:ph type="pic" idx="8"/>
          </p:nvPr>
        </p:nvSpPr>
        <p:spPr>
          <a:xfrm>
            <a:off x="1362528" y="3866660"/>
            <a:ext cx="2031900" cy="2031900"/>
          </a:xfrm>
          <a:prstGeom prst="rect">
            <a:avLst/>
          </a:prstGeom>
          <a:noFill/>
          <a:ln>
            <a:noFill/>
          </a:ln>
        </p:spPr>
      </p:sp>
      <p:sp>
        <p:nvSpPr>
          <p:cNvPr id="62" name="Google Shape;62;p6"/>
          <p:cNvSpPr>
            <a:spLocks noGrp="1"/>
          </p:cNvSpPr>
          <p:nvPr>
            <p:ph type="pic" idx="9"/>
          </p:nvPr>
        </p:nvSpPr>
        <p:spPr>
          <a:xfrm>
            <a:off x="9017000" y="3866660"/>
            <a:ext cx="2031900" cy="2031900"/>
          </a:xfrm>
          <a:prstGeom prst="rect">
            <a:avLst/>
          </a:prstGeom>
          <a:noFill/>
          <a:ln>
            <a:noFill/>
          </a:ln>
        </p:spPr>
      </p:sp>
      <p:sp>
        <p:nvSpPr>
          <p:cNvPr id="63" name="Google Shape;63;p6"/>
          <p:cNvSpPr>
            <a:spLocks noGrp="1"/>
          </p:cNvSpPr>
          <p:nvPr>
            <p:ph type="pic" idx="13"/>
          </p:nvPr>
        </p:nvSpPr>
        <p:spPr>
          <a:xfrm>
            <a:off x="16837828" y="3866660"/>
            <a:ext cx="2031900" cy="20319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454"/>
        <p:cNvGrpSpPr/>
        <p:nvPr/>
      </p:nvGrpSpPr>
      <p:grpSpPr>
        <a:xfrm>
          <a:off x="0" y="0"/>
          <a:ext cx="0" cy="0"/>
          <a:chOff x="0" y="0"/>
          <a:chExt cx="0" cy="0"/>
        </a:xfrm>
      </p:grpSpPr>
      <p:sp>
        <p:nvSpPr>
          <p:cNvPr id="455" name="Google Shape;455;p42"/>
          <p:cNvSpPr txBox="1">
            <a:spLocks noGrp="1"/>
          </p:cNvSpPr>
          <p:nvPr>
            <p:ph type="title"/>
          </p:nvPr>
        </p:nvSpPr>
        <p:spPr>
          <a:xfrm>
            <a:off x="6877539" y="451053"/>
            <a:ext cx="12610500" cy="911100"/>
          </a:xfrm>
          <a:prstGeom prst="rect">
            <a:avLst/>
          </a:prstGeom>
          <a:noFill/>
          <a:ln>
            <a:noFill/>
          </a:ln>
        </p:spPr>
        <p:txBody>
          <a:bodyPr spcFirstLastPara="1" wrap="square" lIns="243800" tIns="121875" rIns="243800" bIns="121875" anchor="t" anchorCtr="0">
            <a:noAutofit/>
          </a:bodyPr>
          <a:lstStyle>
            <a:lvl1pPr marR="0" lvl="0" algn="l" rtl="0">
              <a:lnSpc>
                <a:spcPct val="90000"/>
              </a:lnSpc>
              <a:spcBef>
                <a:spcPts val="0"/>
              </a:spcBef>
              <a:spcAft>
                <a:spcPts val="0"/>
              </a:spcAft>
              <a:buClr>
                <a:srgbClr val="0E67AD"/>
              </a:buClr>
              <a:buSzPts val="6700"/>
              <a:buFont typeface="DM Sans"/>
              <a:buNone/>
              <a:defRPr sz="6700" i="0" u="none" strike="noStrike" cap="none">
                <a:solidFill>
                  <a:srgbClr val="0E67AD"/>
                </a:solidFill>
                <a:latin typeface="DM Sans"/>
                <a:ea typeface="DM Sans"/>
                <a:cs typeface="DM Sans"/>
                <a:sym typeface="DM Sans"/>
              </a:defRPr>
            </a:lvl1pPr>
            <a:lvl2pPr marR="0" lvl="1"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9pPr>
          </a:lstStyle>
          <a:p>
            <a:endParaRPr/>
          </a:p>
        </p:txBody>
      </p:sp>
      <p:sp>
        <p:nvSpPr>
          <p:cNvPr id="456" name="Google Shape;456;p42"/>
          <p:cNvSpPr txBox="1">
            <a:spLocks noGrp="1"/>
          </p:cNvSpPr>
          <p:nvPr>
            <p:ph type="subTitle" idx="1"/>
          </p:nvPr>
        </p:nvSpPr>
        <p:spPr>
          <a:xfrm>
            <a:off x="6877536" y="1675621"/>
            <a:ext cx="12610500" cy="984900"/>
          </a:xfrm>
          <a:prstGeom prst="rect">
            <a:avLst/>
          </a:prstGeom>
          <a:noFill/>
          <a:ln>
            <a:noFill/>
          </a:ln>
        </p:spPr>
        <p:txBody>
          <a:bodyPr spcFirstLastPara="1" wrap="square" lIns="243800" tIns="121875" rIns="243800" bIns="121875" anchor="t" anchorCtr="0">
            <a:noAutofit/>
          </a:bodyPr>
          <a:lstStyle>
            <a:lvl1pPr marR="0" lvl="0" algn="l" rtl="0">
              <a:lnSpc>
                <a:spcPct val="90000"/>
              </a:lnSpc>
              <a:spcBef>
                <a:spcPts val="2000"/>
              </a:spcBef>
              <a:spcAft>
                <a:spcPts val="0"/>
              </a:spcAft>
              <a:buClr>
                <a:srgbClr val="7F7F7F"/>
              </a:buClr>
              <a:buSzPts val="5300"/>
              <a:buFont typeface="DM Sans"/>
              <a:buNone/>
              <a:defRPr sz="5300" i="1" u="none" strike="noStrike" cap="none">
                <a:solidFill>
                  <a:srgbClr val="7F7F7F"/>
                </a:solidFill>
                <a:latin typeface="DM Sans"/>
                <a:ea typeface="DM Sans"/>
                <a:cs typeface="DM Sans"/>
                <a:sym typeface="DM Sans"/>
              </a:defRPr>
            </a:lvl1pPr>
            <a:lvl2pPr marR="0" lvl="1" algn="ctr"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2pPr>
            <a:lvl3pPr marR="0" lvl="2"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3pPr>
            <a:lvl4pPr marR="0" lvl="3"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4pPr>
            <a:lvl5pPr marR="0" lvl="4"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5pPr>
            <a:lvl6pPr marR="0" lvl="5"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6pPr>
            <a:lvl7pPr marR="0" lvl="6"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7pPr>
            <a:lvl8pPr marR="0" lvl="7"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8pPr>
            <a:lvl9pPr marR="0" lvl="8"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ext 2 columns">
  <p:cSld name="Text 2 columns">
    <p:spTree>
      <p:nvGrpSpPr>
        <p:cNvPr id="1" name="Shape 457"/>
        <p:cNvGrpSpPr/>
        <p:nvPr/>
      </p:nvGrpSpPr>
      <p:grpSpPr>
        <a:xfrm>
          <a:off x="0" y="0"/>
          <a:ext cx="0" cy="0"/>
          <a:chOff x="0" y="0"/>
          <a:chExt cx="0" cy="0"/>
        </a:xfrm>
      </p:grpSpPr>
      <p:sp>
        <p:nvSpPr>
          <p:cNvPr id="458" name="Google Shape;458;p43"/>
          <p:cNvSpPr txBox="1">
            <a:spLocks noGrp="1"/>
          </p:cNvSpPr>
          <p:nvPr>
            <p:ph type="title"/>
          </p:nvPr>
        </p:nvSpPr>
        <p:spPr>
          <a:xfrm>
            <a:off x="6877539" y="451053"/>
            <a:ext cx="12610500" cy="911100"/>
          </a:xfrm>
          <a:prstGeom prst="rect">
            <a:avLst/>
          </a:prstGeom>
          <a:noFill/>
          <a:ln>
            <a:noFill/>
          </a:ln>
        </p:spPr>
        <p:txBody>
          <a:bodyPr spcFirstLastPara="1" wrap="square" lIns="243800" tIns="121875" rIns="243800" bIns="121875" anchor="t" anchorCtr="0">
            <a:noAutofit/>
          </a:bodyPr>
          <a:lstStyle>
            <a:lvl1pPr marR="0" lvl="0" algn="l" rtl="0">
              <a:lnSpc>
                <a:spcPct val="90000"/>
              </a:lnSpc>
              <a:spcBef>
                <a:spcPts val="0"/>
              </a:spcBef>
              <a:spcAft>
                <a:spcPts val="0"/>
              </a:spcAft>
              <a:buClr>
                <a:srgbClr val="0E67AD"/>
              </a:buClr>
              <a:buSzPts val="6700"/>
              <a:buFont typeface="DM Sans"/>
              <a:buNone/>
              <a:defRPr sz="6700" i="0" u="none" strike="noStrike" cap="none">
                <a:solidFill>
                  <a:srgbClr val="0E67AD"/>
                </a:solidFill>
                <a:latin typeface="DM Sans"/>
                <a:ea typeface="DM Sans"/>
                <a:cs typeface="DM Sans"/>
                <a:sym typeface="DM Sans"/>
              </a:defRPr>
            </a:lvl1pPr>
            <a:lvl2pPr marR="0" lvl="1"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700"/>
              <a:buFont typeface="Arial"/>
              <a:buNone/>
              <a:defRPr sz="4800" b="0" i="0" u="none" strike="noStrike" cap="none">
                <a:solidFill>
                  <a:srgbClr val="000000"/>
                </a:solidFill>
                <a:latin typeface="Arial"/>
                <a:ea typeface="Arial"/>
                <a:cs typeface="Arial"/>
                <a:sym typeface="Arial"/>
              </a:defRPr>
            </a:lvl9pPr>
          </a:lstStyle>
          <a:p>
            <a:endParaRPr/>
          </a:p>
        </p:txBody>
      </p:sp>
      <p:sp>
        <p:nvSpPr>
          <p:cNvPr id="459" name="Google Shape;459;p43"/>
          <p:cNvSpPr txBox="1">
            <a:spLocks noGrp="1"/>
          </p:cNvSpPr>
          <p:nvPr>
            <p:ph type="subTitle" idx="1"/>
          </p:nvPr>
        </p:nvSpPr>
        <p:spPr>
          <a:xfrm>
            <a:off x="6877536" y="1675621"/>
            <a:ext cx="12610500" cy="984900"/>
          </a:xfrm>
          <a:prstGeom prst="rect">
            <a:avLst/>
          </a:prstGeom>
          <a:noFill/>
          <a:ln>
            <a:noFill/>
          </a:ln>
        </p:spPr>
        <p:txBody>
          <a:bodyPr spcFirstLastPara="1" wrap="square" lIns="243800" tIns="121875" rIns="243800" bIns="121875" anchor="t" anchorCtr="0">
            <a:noAutofit/>
          </a:bodyPr>
          <a:lstStyle>
            <a:lvl1pPr marR="0" lvl="0" algn="l" rtl="0">
              <a:lnSpc>
                <a:spcPct val="90000"/>
              </a:lnSpc>
              <a:spcBef>
                <a:spcPts val="2000"/>
              </a:spcBef>
              <a:spcAft>
                <a:spcPts val="0"/>
              </a:spcAft>
              <a:buClr>
                <a:srgbClr val="7F7F7F"/>
              </a:buClr>
              <a:buSzPts val="5300"/>
              <a:buFont typeface="DM Sans"/>
              <a:buNone/>
              <a:defRPr sz="5300" i="1" u="none" strike="noStrike" cap="none">
                <a:solidFill>
                  <a:srgbClr val="7F7F7F"/>
                </a:solidFill>
                <a:latin typeface="DM Sans"/>
                <a:ea typeface="DM Sans"/>
                <a:cs typeface="DM Sans"/>
                <a:sym typeface="DM Sans"/>
              </a:defRPr>
            </a:lvl1pPr>
            <a:lvl2pPr marR="0" lvl="1" algn="ctr"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2pPr>
            <a:lvl3pPr marR="0" lvl="2"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3pPr>
            <a:lvl4pPr marR="0" lvl="3"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4pPr>
            <a:lvl5pPr marR="0" lvl="4"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5pPr>
            <a:lvl6pPr marR="0" lvl="5"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6pPr>
            <a:lvl7pPr marR="0" lvl="6"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7pPr>
            <a:lvl8pPr marR="0" lvl="7"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8pPr>
            <a:lvl9pPr marR="0" lvl="8"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460" name="Google Shape;460;p43"/>
          <p:cNvSpPr txBox="1">
            <a:spLocks noGrp="1"/>
          </p:cNvSpPr>
          <p:nvPr>
            <p:ph type="body" idx="2"/>
          </p:nvPr>
        </p:nvSpPr>
        <p:spPr>
          <a:xfrm>
            <a:off x="471056" y="3651251"/>
            <a:ext cx="11512800" cy="8526300"/>
          </a:xfrm>
          <a:prstGeom prst="rect">
            <a:avLst/>
          </a:prstGeom>
          <a:noFill/>
          <a:ln>
            <a:noFill/>
          </a:ln>
        </p:spPr>
        <p:txBody>
          <a:bodyPr spcFirstLastPara="1" wrap="square" lIns="243800" tIns="121875" rIns="243800" bIns="121875" anchor="t" anchorCtr="0">
            <a:noAutofit/>
          </a:bodyPr>
          <a:lstStyle>
            <a:lvl1pPr marL="457200" marR="0" lvl="0" indent="-565150" algn="l" rtl="0">
              <a:lnSpc>
                <a:spcPct val="90000"/>
              </a:lnSpc>
              <a:spcBef>
                <a:spcPts val="2000"/>
              </a:spcBef>
              <a:spcAft>
                <a:spcPts val="0"/>
              </a:spcAft>
              <a:buClr>
                <a:schemeClr val="dk1"/>
              </a:buClr>
              <a:buSzPts val="5300"/>
              <a:buFont typeface="DM Sans"/>
              <a:buChar char="•"/>
              <a:defRPr sz="5300" i="0" u="none" strike="noStrike" cap="none">
                <a:solidFill>
                  <a:schemeClr val="dk1"/>
                </a:solidFill>
                <a:latin typeface="DM Sans"/>
                <a:ea typeface="DM Sans"/>
                <a:cs typeface="DM Sans"/>
                <a:sym typeface="DM Sans"/>
              </a:defRPr>
            </a:lvl1pPr>
            <a:lvl2pPr marL="914400" marR="0" lvl="1" indent="-533400" algn="l" rtl="0">
              <a:lnSpc>
                <a:spcPct val="90000"/>
              </a:lnSpc>
              <a:spcBef>
                <a:spcPts val="1000"/>
              </a:spcBef>
              <a:spcAft>
                <a:spcPts val="0"/>
              </a:spcAft>
              <a:buClr>
                <a:schemeClr val="dk1"/>
              </a:buClr>
              <a:buSzPts val="4800"/>
              <a:buFont typeface="DM Sans"/>
              <a:buChar char="▪"/>
              <a:defRPr sz="4800" i="0" u="none" strike="noStrike" cap="none">
                <a:solidFill>
                  <a:schemeClr val="dk1"/>
                </a:solidFill>
                <a:latin typeface="DM Sans"/>
                <a:ea typeface="DM Sans"/>
                <a:cs typeface="DM Sans"/>
                <a:sym typeface="DM Sans"/>
              </a:defRPr>
            </a:lvl2pPr>
            <a:lvl3pPr marL="1371600" marR="0" lvl="2" indent="-501650" algn="l" rtl="0">
              <a:lnSpc>
                <a:spcPct val="90000"/>
              </a:lnSpc>
              <a:spcBef>
                <a:spcPts val="1000"/>
              </a:spcBef>
              <a:spcAft>
                <a:spcPts val="0"/>
              </a:spcAft>
              <a:buClr>
                <a:schemeClr val="dk1"/>
              </a:buClr>
              <a:buSzPts val="4300"/>
              <a:buFont typeface="DM Sans"/>
              <a:buChar char="o"/>
              <a:defRPr sz="4300" i="0" u="none" strike="noStrike" cap="none">
                <a:solidFill>
                  <a:schemeClr val="dk1"/>
                </a:solidFill>
                <a:latin typeface="DM Sans"/>
                <a:ea typeface="DM Sans"/>
                <a:cs typeface="DM Sans"/>
                <a:sym typeface="DM Sans"/>
              </a:defRPr>
            </a:lvl3pPr>
            <a:lvl4pPr marL="1828800" marR="0" lvl="3" indent="-393700" algn="l" rtl="0">
              <a:lnSpc>
                <a:spcPct val="90000"/>
              </a:lnSpc>
              <a:spcBef>
                <a:spcPts val="1000"/>
              </a:spcBef>
              <a:spcAft>
                <a:spcPts val="0"/>
              </a:spcAft>
              <a:buClr>
                <a:schemeClr val="dk1"/>
              </a:buClr>
              <a:buSzPts val="2600"/>
              <a:buFont typeface="DM Sans"/>
              <a:buChar char="⮚"/>
              <a:defRPr sz="3700" i="0" u="none" strike="noStrike" cap="none">
                <a:solidFill>
                  <a:schemeClr val="dk1"/>
                </a:solidFill>
                <a:latin typeface="DM Sans"/>
                <a:ea typeface="DM Sans"/>
                <a:cs typeface="DM Sans"/>
                <a:sym typeface="DM Sans"/>
              </a:defRPr>
            </a:lvl4pPr>
            <a:lvl5pPr marL="2286000" marR="0" lvl="4" indent="-463550" algn="l" rtl="0">
              <a:lnSpc>
                <a:spcPct val="90000"/>
              </a:lnSpc>
              <a:spcBef>
                <a:spcPts val="1000"/>
              </a:spcBef>
              <a:spcAft>
                <a:spcPts val="0"/>
              </a:spcAft>
              <a:buClr>
                <a:schemeClr val="dk1"/>
              </a:buClr>
              <a:buSzPts val="3700"/>
              <a:buFont typeface="DM Sans"/>
              <a:buChar char="•"/>
              <a:defRPr sz="3700" i="0" u="none" strike="noStrike" cap="none">
                <a:solidFill>
                  <a:schemeClr val="dk1"/>
                </a:solidFill>
                <a:latin typeface="DM Sans"/>
                <a:ea typeface="DM Sans"/>
                <a:cs typeface="DM Sans"/>
                <a:sym typeface="DM Sans"/>
              </a:defRPr>
            </a:lvl5pPr>
            <a:lvl6pPr marL="2743200" marR="0" lvl="5"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6pPr>
            <a:lvl7pPr marL="3200400" marR="0" lvl="6"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7pPr>
            <a:lvl8pPr marL="3657600" marR="0" lvl="7"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8pPr>
            <a:lvl9pPr marL="4114800" marR="0" lvl="8"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9pPr>
          </a:lstStyle>
          <a:p>
            <a:endParaRPr/>
          </a:p>
        </p:txBody>
      </p:sp>
      <p:sp>
        <p:nvSpPr>
          <p:cNvPr id="461" name="Google Shape;461;p43"/>
          <p:cNvSpPr txBox="1">
            <a:spLocks noGrp="1"/>
          </p:cNvSpPr>
          <p:nvPr>
            <p:ph type="body" idx="3"/>
          </p:nvPr>
        </p:nvSpPr>
        <p:spPr>
          <a:xfrm>
            <a:off x="12399819" y="3651251"/>
            <a:ext cx="11512800" cy="8526300"/>
          </a:xfrm>
          <a:prstGeom prst="rect">
            <a:avLst/>
          </a:prstGeom>
          <a:noFill/>
          <a:ln>
            <a:noFill/>
          </a:ln>
        </p:spPr>
        <p:txBody>
          <a:bodyPr spcFirstLastPara="1" wrap="square" lIns="243800" tIns="121875" rIns="243800" bIns="121875" anchor="t" anchorCtr="0">
            <a:noAutofit/>
          </a:bodyPr>
          <a:lstStyle>
            <a:lvl1pPr marL="457200" marR="0" lvl="0" indent="-565150" algn="l" rtl="0">
              <a:lnSpc>
                <a:spcPct val="90000"/>
              </a:lnSpc>
              <a:spcBef>
                <a:spcPts val="2000"/>
              </a:spcBef>
              <a:spcAft>
                <a:spcPts val="0"/>
              </a:spcAft>
              <a:buClr>
                <a:schemeClr val="dk1"/>
              </a:buClr>
              <a:buSzPts val="5300"/>
              <a:buFont typeface="DM Sans"/>
              <a:buChar char="•"/>
              <a:defRPr sz="5300" i="0" u="none" strike="noStrike" cap="none">
                <a:solidFill>
                  <a:schemeClr val="dk1"/>
                </a:solidFill>
                <a:latin typeface="DM Sans"/>
                <a:ea typeface="DM Sans"/>
                <a:cs typeface="DM Sans"/>
                <a:sym typeface="DM Sans"/>
              </a:defRPr>
            </a:lvl1pPr>
            <a:lvl2pPr marL="914400" marR="0" lvl="1" indent="-533400" algn="l" rtl="0">
              <a:lnSpc>
                <a:spcPct val="90000"/>
              </a:lnSpc>
              <a:spcBef>
                <a:spcPts val="1000"/>
              </a:spcBef>
              <a:spcAft>
                <a:spcPts val="0"/>
              </a:spcAft>
              <a:buClr>
                <a:schemeClr val="dk1"/>
              </a:buClr>
              <a:buSzPts val="4800"/>
              <a:buFont typeface="DM Sans"/>
              <a:buChar char="▪"/>
              <a:defRPr sz="4800" i="0" u="none" strike="noStrike" cap="none">
                <a:solidFill>
                  <a:schemeClr val="dk1"/>
                </a:solidFill>
                <a:latin typeface="DM Sans"/>
                <a:ea typeface="DM Sans"/>
                <a:cs typeface="DM Sans"/>
                <a:sym typeface="DM Sans"/>
              </a:defRPr>
            </a:lvl2pPr>
            <a:lvl3pPr marL="1371600" marR="0" lvl="2" indent="-501650" algn="l" rtl="0">
              <a:lnSpc>
                <a:spcPct val="90000"/>
              </a:lnSpc>
              <a:spcBef>
                <a:spcPts val="1000"/>
              </a:spcBef>
              <a:spcAft>
                <a:spcPts val="0"/>
              </a:spcAft>
              <a:buClr>
                <a:schemeClr val="dk1"/>
              </a:buClr>
              <a:buSzPts val="4300"/>
              <a:buFont typeface="DM Sans"/>
              <a:buChar char="o"/>
              <a:defRPr sz="4300" i="0" u="none" strike="noStrike" cap="none">
                <a:solidFill>
                  <a:schemeClr val="dk1"/>
                </a:solidFill>
                <a:latin typeface="DM Sans"/>
                <a:ea typeface="DM Sans"/>
                <a:cs typeface="DM Sans"/>
                <a:sym typeface="DM Sans"/>
              </a:defRPr>
            </a:lvl3pPr>
            <a:lvl4pPr marL="1828800" marR="0" lvl="3" indent="-393700" algn="l" rtl="0">
              <a:lnSpc>
                <a:spcPct val="90000"/>
              </a:lnSpc>
              <a:spcBef>
                <a:spcPts val="1000"/>
              </a:spcBef>
              <a:spcAft>
                <a:spcPts val="0"/>
              </a:spcAft>
              <a:buClr>
                <a:schemeClr val="dk1"/>
              </a:buClr>
              <a:buSzPts val="2600"/>
              <a:buFont typeface="DM Sans"/>
              <a:buChar char="⮚"/>
              <a:defRPr sz="3700" i="0" u="none" strike="noStrike" cap="none">
                <a:solidFill>
                  <a:schemeClr val="dk1"/>
                </a:solidFill>
                <a:latin typeface="DM Sans"/>
                <a:ea typeface="DM Sans"/>
                <a:cs typeface="DM Sans"/>
                <a:sym typeface="DM Sans"/>
              </a:defRPr>
            </a:lvl4pPr>
            <a:lvl5pPr marL="2286000" marR="0" lvl="4" indent="-463550" algn="l" rtl="0">
              <a:lnSpc>
                <a:spcPct val="90000"/>
              </a:lnSpc>
              <a:spcBef>
                <a:spcPts val="1000"/>
              </a:spcBef>
              <a:spcAft>
                <a:spcPts val="0"/>
              </a:spcAft>
              <a:buClr>
                <a:schemeClr val="dk1"/>
              </a:buClr>
              <a:buSzPts val="3700"/>
              <a:buFont typeface="DM Sans"/>
              <a:buChar char="•"/>
              <a:defRPr sz="3700" i="0" u="none" strike="noStrike" cap="none">
                <a:solidFill>
                  <a:schemeClr val="dk1"/>
                </a:solidFill>
                <a:latin typeface="DM Sans"/>
                <a:ea typeface="DM Sans"/>
                <a:cs typeface="DM Sans"/>
                <a:sym typeface="DM Sans"/>
              </a:defRPr>
            </a:lvl5pPr>
            <a:lvl6pPr marL="2743200" marR="0" lvl="5"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6pPr>
            <a:lvl7pPr marL="3200400" marR="0" lvl="6"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7pPr>
            <a:lvl8pPr marL="3657600" marR="0" lvl="7"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8pPr>
            <a:lvl9pPr marL="4114800" marR="0" lvl="8" indent="-457200" algn="l" rtl="0">
              <a:lnSpc>
                <a:spcPct val="90000"/>
              </a:lnSpc>
              <a:spcBef>
                <a:spcPts val="1000"/>
              </a:spcBef>
              <a:spcAft>
                <a:spcPts val="0"/>
              </a:spcAft>
              <a:buClr>
                <a:schemeClr val="dk1"/>
              </a:buClr>
              <a:buSzPts val="3600"/>
              <a:buFont typeface="DM Sans"/>
              <a:buChar char="•"/>
              <a:defRPr sz="3600" i="0" u="none" strike="noStrike" cap="none">
                <a:solidFill>
                  <a:schemeClr val="dk1"/>
                </a:solidFill>
                <a:latin typeface="DM Sans"/>
                <a:ea typeface="DM Sans"/>
                <a:cs typeface="DM Sans"/>
                <a:sym typeface="DM San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2"/>
        <p:cNvGrpSpPr/>
        <p:nvPr/>
      </p:nvGrpSpPr>
      <p:grpSpPr>
        <a:xfrm>
          <a:off x="0" y="0"/>
          <a:ext cx="0" cy="0"/>
          <a:chOff x="0" y="0"/>
          <a:chExt cx="0" cy="0"/>
        </a:xfrm>
      </p:grpSpPr>
      <p:sp>
        <p:nvSpPr>
          <p:cNvPr id="463" name="Google Shape;463;p44"/>
          <p:cNvSpPr txBox="1">
            <a:spLocks noGrp="1"/>
          </p:cNvSpPr>
          <p:nvPr>
            <p:ph type="title"/>
          </p:nvPr>
        </p:nvSpPr>
        <p:spPr>
          <a:xfrm>
            <a:off x="1676400" y="730250"/>
            <a:ext cx="21031200" cy="2651400"/>
          </a:xfrm>
          <a:prstGeom prst="rect">
            <a:avLst/>
          </a:prstGeom>
          <a:noFill/>
          <a:ln>
            <a:noFill/>
          </a:ln>
        </p:spPr>
        <p:txBody>
          <a:bodyPr spcFirstLastPara="1" wrap="square" lIns="182850" tIns="91400" rIns="182850" bIns="91400" anchor="ctr" anchorCtr="0">
            <a:normAutofit/>
          </a:bodyPr>
          <a:lstStyle>
            <a:lvl1pPr lvl="0" algn="l" rtl="0">
              <a:lnSpc>
                <a:spcPct val="90000"/>
              </a:lnSpc>
              <a:spcBef>
                <a:spcPts val="0"/>
              </a:spcBef>
              <a:spcAft>
                <a:spcPts val="0"/>
              </a:spcAft>
              <a:buClr>
                <a:schemeClr val="dk1"/>
              </a:buClr>
              <a:buSzPts val="3600"/>
              <a:buNone/>
              <a:defRPr/>
            </a:lvl1pPr>
            <a:lvl2pPr lvl="1" rtl="0">
              <a:spcBef>
                <a:spcPts val="0"/>
              </a:spcBef>
              <a:spcAft>
                <a:spcPts val="0"/>
              </a:spcAft>
              <a:buSzPts val="5400"/>
              <a:buNone/>
              <a:defRPr/>
            </a:lvl2pPr>
            <a:lvl3pPr lvl="2" rtl="0">
              <a:spcBef>
                <a:spcPts val="0"/>
              </a:spcBef>
              <a:spcAft>
                <a:spcPts val="0"/>
              </a:spcAft>
              <a:buSzPts val="5400"/>
              <a:buNone/>
              <a:defRPr/>
            </a:lvl3pPr>
            <a:lvl4pPr lvl="3" rtl="0">
              <a:spcBef>
                <a:spcPts val="0"/>
              </a:spcBef>
              <a:spcAft>
                <a:spcPts val="0"/>
              </a:spcAft>
              <a:buSzPts val="5400"/>
              <a:buNone/>
              <a:defRPr/>
            </a:lvl4pPr>
            <a:lvl5pPr lvl="4" rtl="0">
              <a:spcBef>
                <a:spcPts val="0"/>
              </a:spcBef>
              <a:spcAft>
                <a:spcPts val="0"/>
              </a:spcAft>
              <a:buSzPts val="5400"/>
              <a:buNone/>
              <a:defRPr/>
            </a:lvl5pPr>
            <a:lvl6pPr lvl="5" rtl="0">
              <a:spcBef>
                <a:spcPts val="0"/>
              </a:spcBef>
              <a:spcAft>
                <a:spcPts val="0"/>
              </a:spcAft>
              <a:buSzPts val="5400"/>
              <a:buNone/>
              <a:defRPr/>
            </a:lvl6pPr>
            <a:lvl7pPr lvl="6" rtl="0">
              <a:spcBef>
                <a:spcPts val="0"/>
              </a:spcBef>
              <a:spcAft>
                <a:spcPts val="0"/>
              </a:spcAft>
              <a:buSzPts val="5400"/>
              <a:buNone/>
              <a:defRPr/>
            </a:lvl7pPr>
            <a:lvl8pPr lvl="7" rtl="0">
              <a:spcBef>
                <a:spcPts val="0"/>
              </a:spcBef>
              <a:spcAft>
                <a:spcPts val="0"/>
              </a:spcAft>
              <a:buSzPts val="5400"/>
              <a:buNone/>
              <a:defRPr/>
            </a:lvl8pPr>
            <a:lvl9pPr lvl="8" rtl="0">
              <a:spcBef>
                <a:spcPts val="0"/>
              </a:spcBef>
              <a:spcAft>
                <a:spcPts val="0"/>
              </a:spcAft>
              <a:buSzPts val="5400"/>
              <a:buNone/>
              <a:defRPr/>
            </a:lvl9pPr>
          </a:lstStyle>
          <a:p>
            <a:endParaRPr/>
          </a:p>
        </p:txBody>
      </p:sp>
      <p:sp>
        <p:nvSpPr>
          <p:cNvPr id="464" name="Google Shape;464;p44"/>
          <p:cNvSpPr txBox="1">
            <a:spLocks noGrp="1"/>
          </p:cNvSpPr>
          <p:nvPr>
            <p:ph type="dt" idx="10"/>
          </p:nvPr>
        </p:nvSpPr>
        <p:spPr>
          <a:xfrm>
            <a:off x="1676400" y="12712700"/>
            <a:ext cx="5486400" cy="730200"/>
          </a:xfrm>
          <a:prstGeom prst="rect">
            <a:avLst/>
          </a:prstGeom>
          <a:noFill/>
          <a:ln>
            <a:noFill/>
          </a:ln>
        </p:spPr>
        <p:txBody>
          <a:bodyPr spcFirstLastPara="1" wrap="square" lIns="182850" tIns="91400" rIns="182850" bIns="91400" anchor="ctr" anchorCtr="0">
            <a:noAutofit/>
          </a:bodyPr>
          <a:lstStyle>
            <a:lvl1pPr lvl="0" algn="l" rtl="0">
              <a:spcBef>
                <a:spcPts val="0"/>
              </a:spcBef>
              <a:spcAft>
                <a:spcPts val="0"/>
              </a:spcAft>
              <a:buSzPts val="2800"/>
              <a:buNone/>
              <a:defRPr sz="2800"/>
            </a:lvl1pPr>
            <a:lvl2pPr lvl="1" algn="l" rtl="0">
              <a:spcBef>
                <a:spcPts val="0"/>
              </a:spcBef>
              <a:spcAft>
                <a:spcPts val="0"/>
              </a:spcAft>
              <a:buSzPts val="2800"/>
              <a:buNone/>
              <a:defRPr sz="2800"/>
            </a:lvl2pPr>
            <a:lvl3pPr lvl="2" algn="l" rtl="0">
              <a:spcBef>
                <a:spcPts val="0"/>
              </a:spcBef>
              <a:spcAft>
                <a:spcPts val="0"/>
              </a:spcAft>
              <a:buSzPts val="2800"/>
              <a:buNone/>
              <a:defRPr sz="2800"/>
            </a:lvl3pPr>
            <a:lvl4pPr lvl="3" algn="l" rtl="0">
              <a:spcBef>
                <a:spcPts val="0"/>
              </a:spcBef>
              <a:spcAft>
                <a:spcPts val="0"/>
              </a:spcAft>
              <a:buSzPts val="2800"/>
              <a:buNone/>
              <a:defRPr sz="2800"/>
            </a:lvl4pPr>
            <a:lvl5pPr lvl="4" algn="l" rtl="0">
              <a:spcBef>
                <a:spcPts val="0"/>
              </a:spcBef>
              <a:spcAft>
                <a:spcPts val="0"/>
              </a:spcAft>
              <a:buSzPts val="2800"/>
              <a:buNone/>
              <a:defRPr sz="2800"/>
            </a:lvl5pPr>
            <a:lvl6pPr lvl="5" algn="l" rtl="0">
              <a:spcBef>
                <a:spcPts val="0"/>
              </a:spcBef>
              <a:spcAft>
                <a:spcPts val="0"/>
              </a:spcAft>
              <a:buSzPts val="2800"/>
              <a:buNone/>
              <a:defRPr sz="2800"/>
            </a:lvl6pPr>
            <a:lvl7pPr lvl="6" algn="l" rtl="0">
              <a:spcBef>
                <a:spcPts val="0"/>
              </a:spcBef>
              <a:spcAft>
                <a:spcPts val="0"/>
              </a:spcAft>
              <a:buSzPts val="2800"/>
              <a:buNone/>
              <a:defRPr sz="2800"/>
            </a:lvl7pPr>
            <a:lvl8pPr lvl="7" algn="l" rtl="0">
              <a:spcBef>
                <a:spcPts val="0"/>
              </a:spcBef>
              <a:spcAft>
                <a:spcPts val="0"/>
              </a:spcAft>
              <a:buSzPts val="2800"/>
              <a:buNone/>
              <a:defRPr sz="2800"/>
            </a:lvl8pPr>
            <a:lvl9pPr lvl="8" algn="l" rtl="0">
              <a:spcBef>
                <a:spcPts val="0"/>
              </a:spcBef>
              <a:spcAft>
                <a:spcPts val="0"/>
              </a:spcAft>
              <a:buSzPts val="2800"/>
              <a:buNone/>
              <a:defRPr sz="2800"/>
            </a:lvl9pPr>
          </a:lstStyle>
          <a:p>
            <a:endParaRPr/>
          </a:p>
        </p:txBody>
      </p:sp>
      <p:sp>
        <p:nvSpPr>
          <p:cNvPr id="465" name="Google Shape;465;p44"/>
          <p:cNvSpPr txBox="1">
            <a:spLocks noGrp="1"/>
          </p:cNvSpPr>
          <p:nvPr>
            <p:ph type="ftr" idx="11"/>
          </p:nvPr>
        </p:nvSpPr>
        <p:spPr>
          <a:xfrm>
            <a:off x="8077200" y="12712700"/>
            <a:ext cx="8229600" cy="730200"/>
          </a:xfrm>
          <a:prstGeom prst="rect">
            <a:avLst/>
          </a:prstGeom>
          <a:noFill/>
          <a:ln>
            <a:noFill/>
          </a:ln>
        </p:spPr>
        <p:txBody>
          <a:bodyPr spcFirstLastPara="1" wrap="square" lIns="182850" tIns="91400" rIns="182850" bIns="91400" anchor="ctr" anchorCtr="0">
            <a:noAutofit/>
          </a:bodyPr>
          <a:lstStyle>
            <a:lvl1pPr lvl="0" algn="ctr" rtl="0">
              <a:spcBef>
                <a:spcPts val="0"/>
              </a:spcBef>
              <a:spcAft>
                <a:spcPts val="0"/>
              </a:spcAft>
              <a:buSzPts val="2800"/>
              <a:buNone/>
              <a:defRPr sz="2800"/>
            </a:lvl1pPr>
            <a:lvl2pPr lvl="1" algn="l" rtl="0">
              <a:spcBef>
                <a:spcPts val="0"/>
              </a:spcBef>
              <a:spcAft>
                <a:spcPts val="0"/>
              </a:spcAft>
              <a:buSzPts val="2800"/>
              <a:buNone/>
              <a:defRPr sz="2800"/>
            </a:lvl2pPr>
            <a:lvl3pPr lvl="2" algn="l" rtl="0">
              <a:spcBef>
                <a:spcPts val="0"/>
              </a:spcBef>
              <a:spcAft>
                <a:spcPts val="0"/>
              </a:spcAft>
              <a:buSzPts val="2800"/>
              <a:buNone/>
              <a:defRPr sz="2800"/>
            </a:lvl3pPr>
            <a:lvl4pPr lvl="3" algn="l" rtl="0">
              <a:spcBef>
                <a:spcPts val="0"/>
              </a:spcBef>
              <a:spcAft>
                <a:spcPts val="0"/>
              </a:spcAft>
              <a:buSzPts val="2800"/>
              <a:buNone/>
              <a:defRPr sz="2800"/>
            </a:lvl4pPr>
            <a:lvl5pPr lvl="4" algn="l" rtl="0">
              <a:spcBef>
                <a:spcPts val="0"/>
              </a:spcBef>
              <a:spcAft>
                <a:spcPts val="0"/>
              </a:spcAft>
              <a:buSzPts val="2800"/>
              <a:buNone/>
              <a:defRPr sz="2800"/>
            </a:lvl5pPr>
            <a:lvl6pPr lvl="5" algn="l" rtl="0">
              <a:spcBef>
                <a:spcPts val="0"/>
              </a:spcBef>
              <a:spcAft>
                <a:spcPts val="0"/>
              </a:spcAft>
              <a:buSzPts val="2800"/>
              <a:buNone/>
              <a:defRPr sz="2800"/>
            </a:lvl6pPr>
            <a:lvl7pPr lvl="6" algn="l" rtl="0">
              <a:spcBef>
                <a:spcPts val="0"/>
              </a:spcBef>
              <a:spcAft>
                <a:spcPts val="0"/>
              </a:spcAft>
              <a:buSzPts val="2800"/>
              <a:buNone/>
              <a:defRPr sz="2800"/>
            </a:lvl7pPr>
            <a:lvl8pPr lvl="7" algn="l" rtl="0">
              <a:spcBef>
                <a:spcPts val="0"/>
              </a:spcBef>
              <a:spcAft>
                <a:spcPts val="0"/>
              </a:spcAft>
              <a:buSzPts val="2800"/>
              <a:buNone/>
              <a:defRPr sz="2800"/>
            </a:lvl8pPr>
            <a:lvl9pPr lvl="8" algn="l" rtl="0">
              <a:spcBef>
                <a:spcPts val="0"/>
              </a:spcBef>
              <a:spcAft>
                <a:spcPts val="0"/>
              </a:spcAft>
              <a:buSzPts val="2800"/>
              <a:buNone/>
              <a:defRPr sz="2800"/>
            </a:lvl9pPr>
          </a:lstStyle>
          <a:p>
            <a:endParaRPr/>
          </a:p>
        </p:txBody>
      </p:sp>
      <p:sp>
        <p:nvSpPr>
          <p:cNvPr id="466" name="Google Shape;466;p44"/>
          <p:cNvSpPr txBox="1">
            <a:spLocks noGrp="1"/>
          </p:cNvSpPr>
          <p:nvPr>
            <p:ph type="sldNum" idx="12"/>
          </p:nvPr>
        </p:nvSpPr>
        <p:spPr>
          <a:xfrm>
            <a:off x="17221200" y="12712700"/>
            <a:ext cx="5486400" cy="7302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NL"/>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 3 Vertical with Lines 1">
  <p:cSld name="Content - 3 Vertical with Lines_1">
    <p:spTree>
      <p:nvGrpSpPr>
        <p:cNvPr id="1" name="Shape 467"/>
        <p:cNvGrpSpPr/>
        <p:nvPr/>
      </p:nvGrpSpPr>
      <p:grpSpPr>
        <a:xfrm>
          <a:off x="0" y="0"/>
          <a:ext cx="0" cy="0"/>
          <a:chOff x="0" y="0"/>
          <a:chExt cx="0" cy="0"/>
        </a:xfrm>
      </p:grpSpPr>
      <p:pic>
        <p:nvPicPr>
          <p:cNvPr id="468" name="Google Shape;468;p45" descr="Image"/>
          <p:cNvPicPr preferRelativeResize="0"/>
          <p:nvPr/>
        </p:nvPicPr>
        <p:blipFill rotWithShape="1">
          <a:blip r:embed="rId2">
            <a:alphaModFix amt="24770"/>
          </a:blip>
          <a:srcRect/>
          <a:stretch/>
        </p:blipFill>
        <p:spPr>
          <a:xfrm>
            <a:off x="19856949" y="-936669"/>
            <a:ext cx="4902204" cy="12315870"/>
          </a:xfrm>
          <a:prstGeom prst="rect">
            <a:avLst/>
          </a:prstGeom>
          <a:noFill/>
          <a:ln>
            <a:noFill/>
          </a:ln>
        </p:spPr>
      </p:pic>
      <p:sp>
        <p:nvSpPr>
          <p:cNvPr id="469" name="Google Shape;469;p45"/>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470" name="Google Shape;470;p45"/>
          <p:cNvSpPr txBox="1">
            <a:spLocks noGrp="1"/>
          </p:cNvSpPr>
          <p:nvPr>
            <p:ph type="body" idx="1"/>
          </p:nvPr>
        </p:nvSpPr>
        <p:spPr>
          <a:xfrm>
            <a:off x="2563814" y="16033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71" name="Google Shape;471;p45"/>
          <p:cNvSpPr txBox="1">
            <a:spLocks noGrp="1"/>
          </p:cNvSpPr>
          <p:nvPr>
            <p:ph type="sldNum" idx="12"/>
          </p:nvPr>
        </p:nvSpPr>
        <p:spPr>
          <a:xfrm>
            <a:off x="23351074" y="12892950"/>
            <a:ext cx="4839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472" name="Google Shape;472;p45"/>
          <p:cNvSpPr txBox="1">
            <a:spLocks noGrp="1"/>
          </p:cNvSpPr>
          <p:nvPr>
            <p:ph type="body" idx="2"/>
          </p:nvPr>
        </p:nvSpPr>
        <p:spPr>
          <a:xfrm>
            <a:off x="2025367" y="4357142"/>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73" name="Google Shape;473;p45"/>
          <p:cNvSpPr txBox="1">
            <a:spLocks noGrp="1"/>
          </p:cNvSpPr>
          <p:nvPr>
            <p:ph type="body" idx="3"/>
          </p:nvPr>
        </p:nvSpPr>
        <p:spPr>
          <a:xfrm>
            <a:off x="2025366" y="5307839"/>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74" name="Google Shape;474;p45"/>
          <p:cNvSpPr txBox="1"/>
          <p:nvPr/>
        </p:nvSpPr>
        <p:spPr>
          <a:xfrm>
            <a:off x="1015862" y="4295705"/>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2</a:t>
            </a:r>
            <a:endParaRPr/>
          </a:p>
        </p:txBody>
      </p:sp>
      <p:sp>
        <p:nvSpPr>
          <p:cNvPr id="475" name="Google Shape;475;p45"/>
          <p:cNvSpPr txBox="1">
            <a:spLocks noGrp="1"/>
          </p:cNvSpPr>
          <p:nvPr>
            <p:ph type="body" idx="4"/>
          </p:nvPr>
        </p:nvSpPr>
        <p:spPr>
          <a:xfrm>
            <a:off x="2025368" y="7580148"/>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76" name="Google Shape;476;p45"/>
          <p:cNvSpPr txBox="1">
            <a:spLocks noGrp="1"/>
          </p:cNvSpPr>
          <p:nvPr>
            <p:ph type="body" idx="5"/>
          </p:nvPr>
        </p:nvSpPr>
        <p:spPr>
          <a:xfrm>
            <a:off x="2025367" y="8530844"/>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77" name="Google Shape;477;p45"/>
          <p:cNvSpPr txBox="1"/>
          <p:nvPr/>
        </p:nvSpPr>
        <p:spPr>
          <a:xfrm>
            <a:off x="1015862" y="7518711"/>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3</a:t>
            </a:r>
            <a:endParaRPr/>
          </a:p>
        </p:txBody>
      </p:sp>
      <p:sp>
        <p:nvSpPr>
          <p:cNvPr id="478" name="Google Shape;478;p45"/>
          <p:cNvSpPr txBox="1">
            <a:spLocks noGrp="1"/>
          </p:cNvSpPr>
          <p:nvPr>
            <p:ph type="body" idx="6"/>
          </p:nvPr>
        </p:nvSpPr>
        <p:spPr>
          <a:xfrm>
            <a:off x="2025368" y="1312724"/>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79" name="Google Shape;479;p45"/>
          <p:cNvSpPr txBox="1">
            <a:spLocks noGrp="1"/>
          </p:cNvSpPr>
          <p:nvPr>
            <p:ph type="body" idx="7"/>
          </p:nvPr>
        </p:nvSpPr>
        <p:spPr>
          <a:xfrm>
            <a:off x="2025366" y="2149120"/>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80" name="Google Shape;480;p45"/>
          <p:cNvSpPr txBox="1"/>
          <p:nvPr/>
        </p:nvSpPr>
        <p:spPr>
          <a:xfrm>
            <a:off x="1015862" y="1632288"/>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1</a:t>
            </a:r>
            <a:endParaRPr/>
          </a:p>
        </p:txBody>
      </p:sp>
      <p:cxnSp>
        <p:nvCxnSpPr>
          <p:cNvPr id="481" name="Google Shape;481;p45"/>
          <p:cNvCxnSpPr/>
          <p:nvPr/>
        </p:nvCxnSpPr>
        <p:spPr>
          <a:xfrm>
            <a:off x="2025368" y="3882813"/>
            <a:ext cx="15132000" cy="0"/>
          </a:xfrm>
          <a:prstGeom prst="straightConnector1">
            <a:avLst/>
          </a:prstGeom>
          <a:noFill/>
          <a:ln w="12700" cap="flat" cmpd="sng">
            <a:solidFill>
              <a:srgbClr val="999999"/>
            </a:solidFill>
            <a:prstDash val="solid"/>
            <a:miter lim="400000"/>
            <a:headEnd type="none" w="sm" len="sm"/>
            <a:tailEnd type="none" w="sm" len="sm"/>
          </a:ln>
        </p:spPr>
      </p:cxnSp>
      <p:cxnSp>
        <p:nvCxnSpPr>
          <p:cNvPr id="482" name="Google Shape;482;p45"/>
          <p:cNvCxnSpPr/>
          <p:nvPr/>
        </p:nvCxnSpPr>
        <p:spPr>
          <a:xfrm>
            <a:off x="2025368" y="6908388"/>
            <a:ext cx="15132000" cy="0"/>
          </a:xfrm>
          <a:prstGeom prst="straightConnector1">
            <a:avLst/>
          </a:prstGeom>
          <a:noFill/>
          <a:ln w="12700" cap="flat" cmpd="sng">
            <a:solidFill>
              <a:srgbClr val="999999"/>
            </a:solidFill>
            <a:prstDash val="solid"/>
            <a:miter lim="400000"/>
            <a:headEnd type="none" w="sm" len="sm"/>
            <a:tailEnd type="none" w="sm" len="sm"/>
          </a:ln>
        </p:spPr>
      </p:cxnSp>
      <p:sp>
        <p:nvSpPr>
          <p:cNvPr id="483" name="Google Shape;483;p45"/>
          <p:cNvSpPr txBox="1">
            <a:spLocks noGrp="1"/>
          </p:cNvSpPr>
          <p:nvPr>
            <p:ph type="body" idx="8"/>
          </p:nvPr>
        </p:nvSpPr>
        <p:spPr>
          <a:xfrm>
            <a:off x="2025368" y="10213148"/>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84" name="Google Shape;484;p45"/>
          <p:cNvSpPr txBox="1">
            <a:spLocks noGrp="1"/>
          </p:cNvSpPr>
          <p:nvPr>
            <p:ph type="body" idx="9"/>
          </p:nvPr>
        </p:nvSpPr>
        <p:spPr>
          <a:xfrm>
            <a:off x="2025367" y="11163844"/>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485" name="Google Shape;485;p45"/>
          <p:cNvSpPr txBox="1"/>
          <p:nvPr/>
        </p:nvSpPr>
        <p:spPr>
          <a:xfrm>
            <a:off x="1015862" y="10151711"/>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a:solidFill>
                  <a:srgbClr val="EF8200"/>
                </a:solidFill>
                <a:latin typeface="DM Sans"/>
                <a:ea typeface="DM Sans"/>
                <a:cs typeface="DM Sans"/>
                <a:sym typeface="DM Sans"/>
              </a:rPr>
              <a:t>4</a:t>
            </a:r>
            <a:endParaRPr/>
          </a:p>
        </p:txBody>
      </p:sp>
      <p:cxnSp>
        <p:nvCxnSpPr>
          <p:cNvPr id="486" name="Google Shape;486;p45"/>
          <p:cNvCxnSpPr/>
          <p:nvPr/>
        </p:nvCxnSpPr>
        <p:spPr>
          <a:xfrm>
            <a:off x="2025368" y="9693788"/>
            <a:ext cx="15132000" cy="0"/>
          </a:xfrm>
          <a:prstGeom prst="straightConnector1">
            <a:avLst/>
          </a:prstGeom>
          <a:noFill/>
          <a:ln w="12700" cap="flat" cmpd="sng">
            <a:solidFill>
              <a:srgbClr val="999999"/>
            </a:solidFill>
            <a:prstDash val="solid"/>
            <a:miter lim="400000"/>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6. Content - Text bullet">
  <p:cSld name="Content - Text Only (v2)">
    <p:spTree>
      <p:nvGrpSpPr>
        <p:cNvPr id="1" name="Shape 487"/>
        <p:cNvGrpSpPr/>
        <p:nvPr/>
      </p:nvGrpSpPr>
      <p:grpSpPr>
        <a:xfrm>
          <a:off x="0" y="0"/>
          <a:ext cx="0" cy="0"/>
          <a:chOff x="0" y="0"/>
          <a:chExt cx="0" cy="0"/>
        </a:xfrm>
      </p:grpSpPr>
      <p:pic>
        <p:nvPicPr>
          <p:cNvPr id="488" name="Google Shape;488;p46" descr="Image"/>
          <p:cNvPicPr preferRelativeResize="0"/>
          <p:nvPr/>
        </p:nvPicPr>
        <p:blipFill rotWithShape="1">
          <a:blip r:embed="rId2">
            <a:alphaModFix amt="25000"/>
          </a:blip>
          <a:srcRect t="9" b="9"/>
          <a:stretch/>
        </p:blipFill>
        <p:spPr>
          <a:xfrm>
            <a:off x="19856949" y="815931"/>
            <a:ext cx="4902206" cy="12315872"/>
          </a:xfrm>
          <a:prstGeom prst="rect">
            <a:avLst/>
          </a:prstGeom>
          <a:noFill/>
          <a:ln>
            <a:noFill/>
          </a:ln>
        </p:spPr>
      </p:pic>
      <p:grpSp>
        <p:nvGrpSpPr>
          <p:cNvPr id="489" name="Google Shape;489;p46"/>
          <p:cNvGrpSpPr/>
          <p:nvPr/>
        </p:nvGrpSpPr>
        <p:grpSpPr>
          <a:xfrm>
            <a:off x="313398" y="-641338"/>
            <a:ext cx="1926000" cy="2416200"/>
            <a:chOff x="0" y="0"/>
            <a:chExt cx="1926000" cy="2416200"/>
          </a:xfrm>
        </p:grpSpPr>
        <p:sp>
          <p:nvSpPr>
            <p:cNvPr id="490" name="Google Shape;490;p46"/>
            <p:cNvSpPr/>
            <p:nvPr/>
          </p:nvSpPr>
          <p:spPr>
            <a:xfrm>
              <a:off x="0" y="0"/>
              <a:ext cx="1926000" cy="24162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1" i="0" u="none" strike="noStrike" cap="none">
                <a:solidFill>
                  <a:srgbClr val="5E5E5E"/>
                </a:solidFill>
                <a:latin typeface="DM Sans"/>
                <a:ea typeface="DM Sans"/>
                <a:cs typeface="DM Sans"/>
                <a:sym typeface="DM Sans"/>
              </a:endParaRPr>
            </a:p>
          </p:txBody>
        </p:sp>
        <p:pic>
          <p:nvPicPr>
            <p:cNvPr id="491" name="Google Shape;491;p46" descr="Image"/>
            <p:cNvPicPr preferRelativeResize="0"/>
            <p:nvPr/>
          </p:nvPicPr>
          <p:blipFill rotWithShape="1">
            <a:blip r:embed="rId3">
              <a:alphaModFix/>
            </a:blip>
            <a:srcRect/>
            <a:stretch/>
          </p:blipFill>
          <p:spPr>
            <a:xfrm>
              <a:off x="324692" y="1128751"/>
              <a:ext cx="1276671" cy="942421"/>
            </a:xfrm>
            <a:prstGeom prst="rect">
              <a:avLst/>
            </a:prstGeom>
            <a:noFill/>
            <a:ln>
              <a:noFill/>
            </a:ln>
          </p:spPr>
        </p:pic>
      </p:grpSp>
      <p:sp>
        <p:nvSpPr>
          <p:cNvPr id="492" name="Google Shape;492;p46"/>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DM Sans"/>
              <a:buChar char="•"/>
              <a:defRPr sz="3600" b="1" i="0" u="none" strike="noStrike" cap="none">
                <a:solidFill>
                  <a:srgbClr val="000000"/>
                </a:solidFill>
                <a:latin typeface="DM Sans"/>
                <a:ea typeface="DM Sans"/>
                <a:cs typeface="DM Sans"/>
                <a:sym typeface="DM Sans"/>
              </a:defRPr>
            </a:lvl9pPr>
          </a:lstStyle>
          <a:p>
            <a:endParaRPr/>
          </a:p>
        </p:txBody>
      </p:sp>
      <p:sp>
        <p:nvSpPr>
          <p:cNvPr id="493" name="Google Shape;493;p46"/>
          <p:cNvSpPr txBox="1">
            <a:spLocks noGrp="1"/>
          </p:cNvSpPr>
          <p:nvPr>
            <p:ph type="sldNum" idx="12"/>
          </p:nvPr>
        </p:nvSpPr>
        <p:spPr>
          <a:xfrm>
            <a:off x="23212926" y="13031659"/>
            <a:ext cx="683400" cy="369300"/>
          </a:xfrm>
          <a:prstGeom prst="rect">
            <a:avLst/>
          </a:prstGeom>
          <a:noFill/>
          <a:ln>
            <a:noFill/>
          </a:ln>
        </p:spPr>
        <p:txBody>
          <a:bodyPr spcFirstLastPara="1" wrap="square" lIns="91425" tIns="45700" rIns="91425" bIns="45700" anchor="ctr" anchorCtr="0">
            <a:spAutoFit/>
          </a:bodyPr>
          <a:lstStyle>
            <a:lvl1pPr marL="0" lvl="0"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a:p>
        </p:txBody>
      </p:sp>
      <p:sp>
        <p:nvSpPr>
          <p:cNvPr id="494" name="Google Shape;494;p46"/>
          <p:cNvSpPr txBox="1">
            <a:spLocks noGrp="1"/>
          </p:cNvSpPr>
          <p:nvPr>
            <p:ph type="body" idx="2"/>
          </p:nvPr>
        </p:nvSpPr>
        <p:spPr>
          <a:xfrm>
            <a:off x="1016000" y="2903618"/>
            <a:ext cx="22578900" cy="8277000"/>
          </a:xfrm>
          <a:prstGeom prst="rect">
            <a:avLst/>
          </a:prstGeom>
          <a:noFill/>
          <a:ln>
            <a:noFill/>
          </a:ln>
        </p:spPr>
        <p:txBody>
          <a:bodyPr spcFirstLastPara="1" wrap="square" lIns="91425" tIns="45700" rIns="91425" bIns="45700" anchor="t" anchorCtr="0">
            <a:noAutofit/>
          </a:bodyPr>
          <a:lstStyle>
            <a:lvl1pPr marL="457200" marR="0" lvl="0" indent="-425450" algn="l" rtl="0">
              <a:lnSpc>
                <a:spcPct val="115000"/>
              </a:lnSpc>
              <a:spcBef>
                <a:spcPts val="0"/>
              </a:spcBef>
              <a:spcAft>
                <a:spcPts val="0"/>
              </a:spcAft>
              <a:buClr>
                <a:schemeClr val="accent2"/>
              </a:buClr>
              <a:buSzPts val="3100"/>
              <a:buChar char="•"/>
              <a:defRPr sz="4300" b="1" i="0" u="none" strike="noStrike" cap="none">
                <a:solidFill>
                  <a:srgbClr val="0061B0"/>
                </a:solidFill>
                <a:latin typeface="DM Sans"/>
                <a:ea typeface="DM Sans"/>
                <a:cs typeface="DM Sans"/>
                <a:sym typeface="DM Sans"/>
              </a:defRPr>
            </a:lvl1pPr>
            <a:lvl2pPr marL="914400" marR="0" lvl="1" indent="-431800" algn="l" rtl="0">
              <a:lnSpc>
                <a:spcPct val="115000"/>
              </a:lnSpc>
              <a:spcBef>
                <a:spcPts val="0"/>
              </a:spcBef>
              <a:spcAft>
                <a:spcPts val="0"/>
              </a:spcAft>
              <a:buClr>
                <a:srgbClr val="828282"/>
              </a:buClr>
              <a:buSzPts val="3200"/>
              <a:buChar char="•"/>
              <a:defRPr sz="3200" b="1" i="0" u="none" strike="noStrike" cap="none">
                <a:solidFill>
                  <a:srgbClr val="828282"/>
                </a:solidFill>
                <a:latin typeface="DM Sans"/>
                <a:ea typeface="DM Sans"/>
                <a:cs typeface="DM Sans"/>
                <a:sym typeface="DM Sans"/>
              </a:defRPr>
            </a:lvl2pPr>
            <a:lvl3pPr marL="1371600" marR="0" lvl="2" indent="-370839" algn="l" rtl="0">
              <a:lnSpc>
                <a:spcPct val="115000"/>
              </a:lnSpc>
              <a:spcBef>
                <a:spcPts val="0"/>
              </a:spcBef>
              <a:spcAft>
                <a:spcPts val="0"/>
              </a:spcAft>
              <a:buClr>
                <a:srgbClr val="F07E13"/>
              </a:buClr>
              <a:buSzPts val="2240"/>
              <a:buFont typeface="Courier New"/>
              <a:buChar char="o"/>
              <a:defRPr sz="3200" i="0" u="none" strike="noStrike" cap="none">
                <a:solidFill>
                  <a:srgbClr val="828282"/>
                </a:solidFill>
                <a:latin typeface="DM Sans"/>
                <a:ea typeface="DM Sans"/>
                <a:cs typeface="DM Sans"/>
                <a:sym typeface="DM Sans"/>
              </a:defRPr>
            </a:lvl3pPr>
            <a:lvl4pPr marL="1828800" marR="0" lvl="3" indent="-431800" algn="l" rtl="0">
              <a:lnSpc>
                <a:spcPct val="115000"/>
              </a:lnSpc>
              <a:spcBef>
                <a:spcPts val="0"/>
              </a:spcBef>
              <a:spcAft>
                <a:spcPts val="0"/>
              </a:spcAft>
              <a:buClr>
                <a:srgbClr val="828282"/>
              </a:buClr>
              <a:buSzPts val="3200"/>
              <a:buFont typeface="DM Sans"/>
              <a:buChar char="•"/>
              <a:defRPr sz="3200" i="0" u="none" strike="noStrike" cap="none">
                <a:solidFill>
                  <a:srgbClr val="828282"/>
                </a:solidFill>
                <a:latin typeface="DM Sans"/>
                <a:ea typeface="DM Sans"/>
                <a:cs typeface="DM Sans"/>
                <a:sym typeface="DM Sans"/>
              </a:defRPr>
            </a:lvl4pPr>
            <a:lvl5pPr marL="2286000" marR="0" lvl="4" indent="-431800" algn="l" rtl="0">
              <a:lnSpc>
                <a:spcPct val="100000"/>
              </a:lnSpc>
              <a:spcBef>
                <a:spcPts val="0"/>
              </a:spcBef>
              <a:spcAft>
                <a:spcPts val="0"/>
              </a:spcAft>
              <a:buClr>
                <a:srgbClr val="828282"/>
              </a:buClr>
              <a:buSzPts val="3200"/>
              <a:buFont typeface="DM Sans"/>
              <a:buChar char="•"/>
              <a:defRPr sz="320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DM Sans"/>
              <a:buChar char="•"/>
              <a:defRPr sz="3600" i="0" u="none" strike="noStrike" cap="none">
                <a:solidFill>
                  <a:srgbClr val="000000"/>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DM Sans"/>
              <a:buChar char="•"/>
              <a:defRPr sz="3600" i="0" u="none" strike="noStrike" cap="none">
                <a:solidFill>
                  <a:srgbClr val="000000"/>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DM Sans"/>
              <a:buChar char="•"/>
              <a:defRPr sz="3600" i="0" u="none" strike="noStrike" cap="none">
                <a:solidFill>
                  <a:srgbClr val="000000"/>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DM Sans"/>
              <a:buChar char="•"/>
              <a:defRPr sz="3600" i="0" u="none" strike="noStrike" cap="none">
                <a:solidFill>
                  <a:srgbClr val="000000"/>
                </a:solidFill>
                <a:latin typeface="DM Sans"/>
                <a:ea typeface="DM Sans"/>
                <a:cs typeface="DM Sans"/>
                <a:sym typeface="DM Sans"/>
              </a:defRPr>
            </a:lvl9pPr>
          </a:lstStyle>
          <a:p>
            <a:endParaRPr/>
          </a:p>
        </p:txBody>
      </p:sp>
      <p:sp>
        <p:nvSpPr>
          <p:cNvPr id="495" name="Google Shape;495;p46"/>
          <p:cNvSpPr txBox="1">
            <a:spLocks noGrp="1"/>
          </p:cNvSpPr>
          <p:nvPr>
            <p:ph type="title"/>
          </p:nvPr>
        </p:nvSpPr>
        <p:spPr>
          <a:xfrm>
            <a:off x="2564146" y="790816"/>
            <a:ext cx="21971100" cy="831000"/>
          </a:xfrm>
          <a:prstGeom prst="rect">
            <a:avLst/>
          </a:prstGeom>
          <a:noFill/>
          <a:ln>
            <a:noFill/>
          </a:ln>
        </p:spPr>
        <p:txBody>
          <a:bodyPr spcFirstLastPara="1" wrap="square" lIns="0" tIns="0" rIns="0" bIns="0" anchor="ctr" anchorCtr="0">
            <a:spAutoFit/>
          </a:bodyPr>
          <a:lstStyle>
            <a:lvl1pPr lvl="0" algn="l" rtl="0">
              <a:lnSpc>
                <a:spcPct val="100000"/>
              </a:lnSpc>
              <a:spcBef>
                <a:spcPts val="0"/>
              </a:spcBef>
              <a:spcAft>
                <a:spcPts val="0"/>
              </a:spcAft>
              <a:buClr>
                <a:srgbClr val="005FAA"/>
              </a:buClr>
              <a:buSzPts val="1800"/>
              <a:buNone/>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Slide 1">
  <p:cSld name="Blank Slide 1">
    <p:spTree>
      <p:nvGrpSpPr>
        <p:cNvPr id="1" name="Shape 492"/>
        <p:cNvGrpSpPr/>
        <p:nvPr/>
      </p:nvGrpSpPr>
      <p:grpSpPr>
        <a:xfrm>
          <a:off x="0" y="0"/>
          <a:ext cx="0" cy="0"/>
          <a:chOff x="0" y="0"/>
          <a:chExt cx="0" cy="0"/>
        </a:xfrm>
      </p:grpSpPr>
    </p:spTree>
    <p:extLst>
      <p:ext uri="{BB962C8B-B14F-4D97-AF65-F5344CB8AC3E}">
        <p14:creationId xmlns:p14="http://schemas.microsoft.com/office/powerpoint/2010/main" val="1205727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 3 Vertical Icon with Big title">
  <p:cSld name="Content - 3 Vertical Icon with Big title">
    <p:spTree>
      <p:nvGrpSpPr>
        <p:cNvPr id="1" name="Shape 64"/>
        <p:cNvGrpSpPr/>
        <p:nvPr/>
      </p:nvGrpSpPr>
      <p:grpSpPr>
        <a:xfrm>
          <a:off x="0" y="0"/>
          <a:ext cx="0" cy="0"/>
          <a:chOff x="0" y="0"/>
          <a:chExt cx="0" cy="0"/>
        </a:xfrm>
      </p:grpSpPr>
      <p:pic>
        <p:nvPicPr>
          <p:cNvPr id="65" name="Google Shape;65;p7"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66" name="Google Shape;66;p7"/>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67" name="Google Shape;67;p7"/>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5pPr>
            <a:lvl6pPr marL="2743200" marR="0" lvl="5"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6pPr>
            <a:lvl7pPr marL="3200400" marR="0" lvl="6"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7pPr>
            <a:lvl8pPr marL="3657600" marR="0" lvl="7"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8pPr>
            <a:lvl9pPr marL="4114800" marR="0" lvl="8"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9pPr>
          </a:lstStyle>
          <a:p>
            <a:endParaRPr/>
          </a:p>
        </p:txBody>
      </p:sp>
      <p:sp>
        <p:nvSpPr>
          <p:cNvPr id="68" name="Google Shape;68;p7"/>
          <p:cNvSpPr txBox="1">
            <a:spLocks noGrp="1"/>
          </p:cNvSpPr>
          <p:nvPr>
            <p:ph type="sldNum" idx="12"/>
          </p:nvPr>
        </p:nvSpPr>
        <p:spPr>
          <a:xfrm>
            <a:off x="23351074" y="13045350"/>
            <a:ext cx="4839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69" name="Google Shape;69;p7"/>
          <p:cNvSpPr txBox="1">
            <a:spLocks noGrp="1"/>
          </p:cNvSpPr>
          <p:nvPr>
            <p:ph type="body" idx="2"/>
          </p:nvPr>
        </p:nvSpPr>
        <p:spPr>
          <a:xfrm>
            <a:off x="13238491" y="3969054"/>
            <a:ext cx="9398100" cy="516000"/>
          </a:xfrm>
          <a:prstGeom prst="rect">
            <a:avLst/>
          </a:prstGeom>
          <a:noFill/>
          <a:ln>
            <a:noFill/>
          </a:ln>
        </p:spPr>
        <p:txBody>
          <a:bodyPr spcFirstLastPara="1" wrap="square" lIns="0" tIns="0" rIns="0" bIns="0" anchor="ctr" anchorCtr="0">
            <a:spAutoFit/>
          </a:bodyPr>
          <a:lstStyle>
            <a:lvl1pPr marL="457200" marR="0" lvl="0" indent="-228600" algn="l" rtl="0">
              <a:lnSpc>
                <a:spcPct val="80000"/>
              </a:lnSpc>
              <a:spcBef>
                <a:spcPts val="0"/>
              </a:spcBef>
              <a:spcAft>
                <a:spcPts val="0"/>
              </a:spcAft>
              <a:buClr>
                <a:srgbClr val="005FAA"/>
              </a:buClr>
              <a:buSzPts val="4000"/>
              <a:buFont typeface="DM Sans"/>
              <a:buNone/>
              <a:defRPr sz="4000" b="1">
                <a:solidFill>
                  <a:srgbClr val="005FAA"/>
                </a:solidFill>
                <a:latin typeface="DM Sans"/>
                <a:ea typeface="DM Sans"/>
                <a:cs typeface="DM Sans"/>
                <a:sym typeface="DM Sans"/>
              </a:defRPr>
            </a:lvl1pPr>
            <a:lvl2pPr marL="914400" marR="0" lvl="1"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2pPr>
            <a:lvl3pPr marL="1371600" marR="0" lvl="2"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3pPr>
            <a:lvl4pPr marL="1828800" marR="0" lvl="3"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4pPr>
            <a:lvl5pPr marL="2286000" marR="0" lvl="4"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5pPr>
            <a:lvl6pPr marL="2743200" marR="0" lvl="5"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6pPr>
            <a:lvl7pPr marL="3200400" marR="0" lvl="6"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7pPr>
            <a:lvl8pPr marL="3657600" marR="0" lvl="7"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8pPr>
            <a:lvl9pPr marL="4114800" marR="0" lvl="8"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9pPr>
          </a:lstStyle>
          <a:p>
            <a:endParaRPr/>
          </a:p>
        </p:txBody>
      </p:sp>
      <p:sp>
        <p:nvSpPr>
          <p:cNvPr id="70" name="Google Shape;70;p7"/>
          <p:cNvSpPr txBox="1">
            <a:spLocks noGrp="1"/>
          </p:cNvSpPr>
          <p:nvPr>
            <p:ph type="body" idx="3"/>
          </p:nvPr>
        </p:nvSpPr>
        <p:spPr>
          <a:xfrm>
            <a:off x="13238491" y="6813601"/>
            <a:ext cx="9398100" cy="516000"/>
          </a:xfrm>
          <a:prstGeom prst="rect">
            <a:avLst/>
          </a:prstGeom>
          <a:noFill/>
          <a:ln>
            <a:noFill/>
          </a:ln>
        </p:spPr>
        <p:txBody>
          <a:bodyPr spcFirstLastPara="1" wrap="square" lIns="0" tIns="0" rIns="0" bIns="0" anchor="ctr" anchorCtr="0">
            <a:spAutoFit/>
          </a:bodyPr>
          <a:lstStyle>
            <a:lvl1pPr marL="457200" marR="0" lvl="0" indent="-228600" algn="l" rtl="0">
              <a:lnSpc>
                <a:spcPct val="80000"/>
              </a:lnSpc>
              <a:spcBef>
                <a:spcPts val="0"/>
              </a:spcBef>
              <a:spcAft>
                <a:spcPts val="0"/>
              </a:spcAft>
              <a:buClr>
                <a:srgbClr val="005FAA"/>
              </a:buClr>
              <a:buSzPts val="4000"/>
              <a:buFont typeface="DM Sans"/>
              <a:buNone/>
              <a:defRPr sz="4000" b="1">
                <a:solidFill>
                  <a:srgbClr val="005FAA"/>
                </a:solidFill>
                <a:latin typeface="DM Sans"/>
                <a:ea typeface="DM Sans"/>
                <a:cs typeface="DM Sans"/>
                <a:sym typeface="DM Sans"/>
              </a:defRPr>
            </a:lvl1pPr>
            <a:lvl2pPr marL="914400" marR="0" lvl="1"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2pPr>
            <a:lvl3pPr marL="1371600" marR="0" lvl="2"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3pPr>
            <a:lvl4pPr marL="1828800" marR="0" lvl="3"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4pPr>
            <a:lvl5pPr marL="2286000" marR="0" lvl="4"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5pPr>
            <a:lvl6pPr marL="2743200" marR="0" lvl="5"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6pPr>
            <a:lvl7pPr marL="3200400" marR="0" lvl="6"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7pPr>
            <a:lvl8pPr marL="3657600" marR="0" lvl="7"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8pPr>
            <a:lvl9pPr marL="4114800" marR="0" lvl="8"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9pPr>
          </a:lstStyle>
          <a:p>
            <a:endParaRPr/>
          </a:p>
        </p:txBody>
      </p:sp>
      <p:sp>
        <p:nvSpPr>
          <p:cNvPr id="71" name="Google Shape;71;p7"/>
          <p:cNvSpPr txBox="1">
            <a:spLocks noGrp="1"/>
          </p:cNvSpPr>
          <p:nvPr>
            <p:ph type="body" idx="4"/>
          </p:nvPr>
        </p:nvSpPr>
        <p:spPr>
          <a:xfrm>
            <a:off x="13238491" y="9755637"/>
            <a:ext cx="9398100" cy="516000"/>
          </a:xfrm>
          <a:prstGeom prst="rect">
            <a:avLst/>
          </a:prstGeom>
          <a:noFill/>
          <a:ln>
            <a:noFill/>
          </a:ln>
        </p:spPr>
        <p:txBody>
          <a:bodyPr spcFirstLastPara="1" wrap="square" lIns="0" tIns="0" rIns="0" bIns="0" anchor="ctr" anchorCtr="0">
            <a:spAutoFit/>
          </a:bodyPr>
          <a:lstStyle>
            <a:lvl1pPr marL="457200" marR="0" lvl="0" indent="-228600" algn="l" rtl="0">
              <a:lnSpc>
                <a:spcPct val="80000"/>
              </a:lnSpc>
              <a:spcBef>
                <a:spcPts val="0"/>
              </a:spcBef>
              <a:spcAft>
                <a:spcPts val="0"/>
              </a:spcAft>
              <a:buClr>
                <a:srgbClr val="005FAA"/>
              </a:buClr>
              <a:buSzPts val="4000"/>
              <a:buFont typeface="DM Sans"/>
              <a:buNone/>
              <a:defRPr sz="4000" b="1">
                <a:solidFill>
                  <a:srgbClr val="005FAA"/>
                </a:solidFill>
                <a:latin typeface="DM Sans"/>
                <a:ea typeface="DM Sans"/>
                <a:cs typeface="DM Sans"/>
                <a:sym typeface="DM Sans"/>
              </a:defRPr>
            </a:lvl1pPr>
            <a:lvl2pPr marL="914400" marR="0" lvl="1"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2pPr>
            <a:lvl3pPr marL="1371600" marR="0" lvl="2"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3pPr>
            <a:lvl4pPr marL="1828800" marR="0" lvl="3"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4pPr>
            <a:lvl5pPr marL="2286000" marR="0" lvl="4"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5pPr>
            <a:lvl6pPr marL="2743200" marR="0" lvl="5"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6pPr>
            <a:lvl7pPr marL="3200400" marR="0" lvl="6"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7pPr>
            <a:lvl8pPr marL="3657600" marR="0" lvl="7"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8pPr>
            <a:lvl9pPr marL="4114800" marR="0" lvl="8" indent="-509778" algn="l" rtl="0">
              <a:lnSpc>
                <a:spcPct val="80000"/>
              </a:lnSpc>
              <a:spcBef>
                <a:spcPts val="0"/>
              </a:spcBef>
              <a:spcAft>
                <a:spcPts val="0"/>
              </a:spcAft>
              <a:buClr>
                <a:srgbClr val="000000"/>
              </a:buClr>
              <a:buSzPts val="4428"/>
              <a:buFont typeface="Helvetica Neue"/>
              <a:buChar char="•"/>
              <a:defRPr sz="4000" b="1">
                <a:solidFill>
                  <a:srgbClr val="005FAA"/>
                </a:solidFill>
                <a:latin typeface="DM Sans"/>
                <a:ea typeface="DM Sans"/>
                <a:cs typeface="DM Sans"/>
                <a:sym typeface="DM Sans"/>
              </a:defRPr>
            </a:lvl9pPr>
          </a:lstStyle>
          <a:p>
            <a:endParaRPr/>
          </a:p>
        </p:txBody>
      </p:sp>
      <p:sp>
        <p:nvSpPr>
          <p:cNvPr id="72" name="Google Shape;72;p7"/>
          <p:cNvSpPr txBox="1">
            <a:spLocks noGrp="1"/>
          </p:cNvSpPr>
          <p:nvPr>
            <p:ph type="body" idx="5"/>
          </p:nvPr>
        </p:nvSpPr>
        <p:spPr>
          <a:xfrm>
            <a:off x="13238491" y="4765640"/>
            <a:ext cx="93981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73" name="Google Shape;73;p7"/>
          <p:cNvSpPr txBox="1">
            <a:spLocks noGrp="1"/>
          </p:cNvSpPr>
          <p:nvPr>
            <p:ph type="body" idx="6"/>
          </p:nvPr>
        </p:nvSpPr>
        <p:spPr>
          <a:xfrm>
            <a:off x="13238491" y="7610185"/>
            <a:ext cx="93981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74" name="Google Shape;74;p7"/>
          <p:cNvSpPr txBox="1">
            <a:spLocks noGrp="1"/>
          </p:cNvSpPr>
          <p:nvPr>
            <p:ph type="body" idx="7"/>
          </p:nvPr>
        </p:nvSpPr>
        <p:spPr>
          <a:xfrm>
            <a:off x="13238491" y="10552221"/>
            <a:ext cx="93981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75" name="Google Shape;75;p7"/>
          <p:cNvSpPr txBox="1">
            <a:spLocks noGrp="1"/>
          </p:cNvSpPr>
          <p:nvPr>
            <p:ph type="body" idx="8"/>
          </p:nvPr>
        </p:nvSpPr>
        <p:spPr>
          <a:xfrm>
            <a:off x="999052" y="6026169"/>
            <a:ext cx="8175900" cy="2216100"/>
          </a:xfrm>
          <a:prstGeom prst="rect">
            <a:avLst/>
          </a:prstGeom>
          <a:noFill/>
          <a:ln>
            <a:noFill/>
          </a:ln>
        </p:spPr>
        <p:txBody>
          <a:bodyPr spcFirstLastPara="1" wrap="square" lIns="0" tIns="0" rIns="0" bIns="0" anchor="ctr" anchorCtr="0">
            <a:spAutoFit/>
          </a:bodyPr>
          <a:lstStyle>
            <a:lvl1pPr marL="457200" marR="0" lvl="0" indent="-228600" algn="l" rtl="0">
              <a:lnSpc>
                <a:spcPct val="100000"/>
              </a:lnSpc>
              <a:spcBef>
                <a:spcPts val="0"/>
              </a:spcBef>
              <a:spcAft>
                <a:spcPts val="0"/>
              </a:spcAft>
              <a:buClr>
                <a:srgbClr val="005FAA"/>
              </a:buClr>
              <a:buSzPts val="7200"/>
              <a:buFont typeface="DM Sans"/>
              <a:buNone/>
              <a:defRPr sz="72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72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72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72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72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72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72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72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7200" b="1">
                <a:solidFill>
                  <a:srgbClr val="005FAA"/>
                </a:solidFill>
                <a:latin typeface="DM Sans"/>
                <a:ea typeface="DM Sans"/>
                <a:cs typeface="DM Sans"/>
                <a:sym typeface="DM Sans"/>
              </a:defRPr>
            </a:lvl9pPr>
          </a:lstStyle>
          <a:p>
            <a:endParaRPr/>
          </a:p>
        </p:txBody>
      </p:sp>
      <p:sp>
        <p:nvSpPr>
          <p:cNvPr id="76" name="Google Shape;76;p7"/>
          <p:cNvSpPr txBox="1">
            <a:spLocks noGrp="1"/>
          </p:cNvSpPr>
          <p:nvPr>
            <p:ph type="body" idx="9"/>
          </p:nvPr>
        </p:nvSpPr>
        <p:spPr>
          <a:xfrm>
            <a:off x="999052" y="8663253"/>
            <a:ext cx="65796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000">
                <a:solidFill>
                  <a:srgbClr val="828282"/>
                </a:solidFill>
                <a:latin typeface="DM Sans"/>
                <a:ea typeface="DM Sans"/>
                <a:cs typeface="DM Sans"/>
                <a:sym typeface="DM Sans"/>
              </a:defRPr>
            </a:lvl9pPr>
          </a:lstStyle>
          <a:p>
            <a:endParaRPr/>
          </a:p>
        </p:txBody>
      </p:sp>
      <p:sp>
        <p:nvSpPr>
          <p:cNvPr id="77" name="Google Shape;77;p7"/>
          <p:cNvSpPr>
            <a:spLocks noGrp="1"/>
          </p:cNvSpPr>
          <p:nvPr>
            <p:ph type="pic" idx="13"/>
          </p:nvPr>
        </p:nvSpPr>
        <p:spPr>
          <a:xfrm>
            <a:off x="10427608" y="3586441"/>
            <a:ext cx="2031900" cy="2031900"/>
          </a:xfrm>
          <a:prstGeom prst="rect">
            <a:avLst/>
          </a:prstGeom>
          <a:noFill/>
          <a:ln>
            <a:noFill/>
          </a:ln>
        </p:spPr>
      </p:sp>
      <p:sp>
        <p:nvSpPr>
          <p:cNvPr id="78" name="Google Shape;78;p7"/>
          <p:cNvSpPr>
            <a:spLocks noGrp="1"/>
          </p:cNvSpPr>
          <p:nvPr>
            <p:ph type="pic" idx="14"/>
          </p:nvPr>
        </p:nvSpPr>
        <p:spPr>
          <a:xfrm>
            <a:off x="10427608" y="6472695"/>
            <a:ext cx="2031900" cy="2031900"/>
          </a:xfrm>
          <a:prstGeom prst="rect">
            <a:avLst/>
          </a:prstGeom>
          <a:noFill/>
          <a:ln>
            <a:noFill/>
          </a:ln>
        </p:spPr>
      </p:sp>
      <p:sp>
        <p:nvSpPr>
          <p:cNvPr id="79" name="Google Shape;79;p7"/>
          <p:cNvSpPr>
            <a:spLocks noGrp="1"/>
          </p:cNvSpPr>
          <p:nvPr>
            <p:ph type="pic" idx="15"/>
          </p:nvPr>
        </p:nvSpPr>
        <p:spPr>
          <a:xfrm>
            <a:off x="10427608" y="9358949"/>
            <a:ext cx="2031900" cy="20319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 4 Icon">
  <p:cSld name="Content - 4 Icon">
    <p:spTree>
      <p:nvGrpSpPr>
        <p:cNvPr id="1" name="Shape 80"/>
        <p:cNvGrpSpPr/>
        <p:nvPr/>
      </p:nvGrpSpPr>
      <p:grpSpPr>
        <a:xfrm>
          <a:off x="0" y="0"/>
          <a:ext cx="0" cy="0"/>
          <a:chOff x="0" y="0"/>
          <a:chExt cx="0" cy="0"/>
        </a:xfrm>
      </p:grpSpPr>
      <p:pic>
        <p:nvPicPr>
          <p:cNvPr id="81" name="Google Shape;81;p8"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82" name="Google Shape;82;p8"/>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83" name="Google Shape;83;p8"/>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a:solidFill>
                  <a:srgbClr val="828282"/>
                </a:solidFill>
                <a:latin typeface="DM Sans"/>
                <a:ea typeface="DM Sans"/>
                <a:cs typeface="DM Sans"/>
                <a:sym typeface="DM Sans"/>
              </a:defRPr>
            </a:lvl5pPr>
            <a:lvl6pPr marL="2743200" marR="0" lvl="5"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6pPr>
            <a:lvl7pPr marL="3200400" marR="0" lvl="6"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7pPr>
            <a:lvl8pPr marL="3657600" marR="0" lvl="7"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8pPr>
            <a:lvl9pPr marL="4114800" marR="0" lvl="8" indent="-509778" algn="l" rtl="0">
              <a:lnSpc>
                <a:spcPct val="90000"/>
              </a:lnSpc>
              <a:spcBef>
                <a:spcPts val="1000"/>
              </a:spcBef>
              <a:spcAft>
                <a:spcPts val="0"/>
              </a:spcAft>
              <a:buClr>
                <a:srgbClr val="000000"/>
              </a:buClr>
              <a:buSzPts val="4428"/>
              <a:buFont typeface="Helvetica Neue"/>
              <a:buChar char="•"/>
              <a:defRPr sz="3100">
                <a:solidFill>
                  <a:srgbClr val="828282"/>
                </a:solidFill>
                <a:latin typeface="DM Sans"/>
                <a:ea typeface="DM Sans"/>
                <a:cs typeface="DM Sans"/>
                <a:sym typeface="DM Sans"/>
              </a:defRPr>
            </a:lvl9pPr>
          </a:lstStyle>
          <a:p>
            <a:endParaRPr/>
          </a:p>
        </p:txBody>
      </p:sp>
      <p:sp>
        <p:nvSpPr>
          <p:cNvPr id="84" name="Google Shape;84;p8"/>
          <p:cNvSpPr txBox="1">
            <a:spLocks noGrp="1"/>
          </p:cNvSpPr>
          <p:nvPr>
            <p:ph type="sldNum" idx="12"/>
          </p:nvPr>
        </p:nvSpPr>
        <p:spPr>
          <a:xfrm>
            <a:off x="23367999" y="13045350"/>
            <a:ext cx="4668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85" name="Google Shape;85;p8"/>
          <p:cNvSpPr txBox="1">
            <a:spLocks noGrp="1"/>
          </p:cNvSpPr>
          <p:nvPr>
            <p:ph type="body" idx="2"/>
          </p:nvPr>
        </p:nvSpPr>
        <p:spPr>
          <a:xfrm>
            <a:off x="1094735" y="4461632"/>
            <a:ext cx="6452100" cy="14772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86" name="Google Shape;86;p8"/>
          <p:cNvSpPr txBox="1">
            <a:spLocks noGrp="1"/>
          </p:cNvSpPr>
          <p:nvPr>
            <p:ph type="body" idx="3"/>
          </p:nvPr>
        </p:nvSpPr>
        <p:spPr>
          <a:xfrm>
            <a:off x="1094738" y="6070641"/>
            <a:ext cx="6452100" cy="11079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3600"/>
              <a:buFont typeface="DM Sans"/>
              <a:buNone/>
              <a:defRPr sz="36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9pPr>
          </a:lstStyle>
          <a:p>
            <a:endParaRPr/>
          </a:p>
        </p:txBody>
      </p:sp>
      <p:sp>
        <p:nvSpPr>
          <p:cNvPr id="87" name="Google Shape;87;p8"/>
          <p:cNvSpPr txBox="1">
            <a:spLocks noGrp="1"/>
          </p:cNvSpPr>
          <p:nvPr>
            <p:ph type="body" idx="4"/>
          </p:nvPr>
        </p:nvSpPr>
        <p:spPr>
          <a:xfrm>
            <a:off x="9969729" y="4461632"/>
            <a:ext cx="6452100" cy="14772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88" name="Google Shape;88;p8"/>
          <p:cNvSpPr txBox="1">
            <a:spLocks noGrp="1"/>
          </p:cNvSpPr>
          <p:nvPr>
            <p:ph type="body" idx="5"/>
          </p:nvPr>
        </p:nvSpPr>
        <p:spPr>
          <a:xfrm>
            <a:off x="9969730" y="6070643"/>
            <a:ext cx="6452100" cy="11079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3600"/>
              <a:buFont typeface="DM Sans"/>
              <a:buNone/>
              <a:defRPr sz="36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9pPr>
          </a:lstStyle>
          <a:p>
            <a:endParaRPr/>
          </a:p>
        </p:txBody>
      </p:sp>
      <p:sp>
        <p:nvSpPr>
          <p:cNvPr id="89" name="Google Shape;89;p8"/>
          <p:cNvSpPr txBox="1">
            <a:spLocks noGrp="1"/>
          </p:cNvSpPr>
          <p:nvPr>
            <p:ph type="body" idx="6"/>
          </p:nvPr>
        </p:nvSpPr>
        <p:spPr>
          <a:xfrm>
            <a:off x="1094736" y="9779054"/>
            <a:ext cx="6452100" cy="14772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90" name="Google Shape;90;p8"/>
          <p:cNvSpPr txBox="1">
            <a:spLocks noGrp="1"/>
          </p:cNvSpPr>
          <p:nvPr>
            <p:ph type="body" idx="7"/>
          </p:nvPr>
        </p:nvSpPr>
        <p:spPr>
          <a:xfrm>
            <a:off x="1094738" y="11388065"/>
            <a:ext cx="6452100" cy="11079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3600"/>
              <a:buFont typeface="DM Sans"/>
              <a:buNone/>
              <a:defRPr sz="36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9pPr>
          </a:lstStyle>
          <a:p>
            <a:endParaRPr/>
          </a:p>
        </p:txBody>
      </p:sp>
      <p:sp>
        <p:nvSpPr>
          <p:cNvPr id="91" name="Google Shape;91;p8"/>
          <p:cNvSpPr txBox="1">
            <a:spLocks noGrp="1"/>
          </p:cNvSpPr>
          <p:nvPr>
            <p:ph type="body" idx="8"/>
          </p:nvPr>
        </p:nvSpPr>
        <p:spPr>
          <a:xfrm>
            <a:off x="9969730" y="9779054"/>
            <a:ext cx="6452100" cy="14772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4800" b="1">
                <a:solidFill>
                  <a:srgbClr val="005FAA"/>
                </a:solidFill>
                <a:latin typeface="DM Sans"/>
                <a:ea typeface="DM Sans"/>
                <a:cs typeface="DM Sans"/>
                <a:sym typeface="DM Sans"/>
              </a:defRPr>
            </a:lvl9pPr>
          </a:lstStyle>
          <a:p>
            <a:endParaRPr/>
          </a:p>
        </p:txBody>
      </p:sp>
      <p:sp>
        <p:nvSpPr>
          <p:cNvPr id="92" name="Google Shape;92;p8"/>
          <p:cNvSpPr txBox="1">
            <a:spLocks noGrp="1"/>
          </p:cNvSpPr>
          <p:nvPr>
            <p:ph type="body" idx="9"/>
          </p:nvPr>
        </p:nvSpPr>
        <p:spPr>
          <a:xfrm>
            <a:off x="9969730" y="11388065"/>
            <a:ext cx="6452100" cy="11079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3600"/>
              <a:buFont typeface="DM Sans"/>
              <a:buNone/>
              <a:defRPr sz="3600">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2pPr>
            <a:lvl3pPr marL="1371600" marR="0" lvl="2"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3pPr>
            <a:lvl4pPr marL="1828800" marR="0" lvl="3"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4pPr>
            <a:lvl5pPr marL="2286000" marR="0" lvl="4"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6pPr>
            <a:lvl7pPr marL="3200400" marR="0" lvl="6"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7pPr>
            <a:lvl8pPr marL="3657600" marR="0" lvl="7"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8pPr>
            <a:lvl9pPr marL="4114800" marR="0" lvl="8" indent="-509778" algn="l" rtl="0">
              <a:lnSpc>
                <a:spcPct val="100000"/>
              </a:lnSpc>
              <a:spcBef>
                <a:spcPts val="0"/>
              </a:spcBef>
              <a:spcAft>
                <a:spcPts val="0"/>
              </a:spcAft>
              <a:buClr>
                <a:srgbClr val="000000"/>
              </a:buClr>
              <a:buSzPts val="4428"/>
              <a:buFont typeface="Helvetica Neue"/>
              <a:buChar char="•"/>
              <a:defRPr sz="3600">
                <a:solidFill>
                  <a:srgbClr val="828282"/>
                </a:solidFill>
                <a:latin typeface="DM Sans"/>
                <a:ea typeface="DM Sans"/>
                <a:cs typeface="DM Sans"/>
                <a:sym typeface="DM Sans"/>
              </a:defRPr>
            </a:lvl9pPr>
          </a:lstStyle>
          <a:p>
            <a:endParaRPr/>
          </a:p>
        </p:txBody>
      </p:sp>
      <p:sp>
        <p:nvSpPr>
          <p:cNvPr id="93" name="Google Shape;93;p8"/>
          <p:cNvSpPr>
            <a:spLocks noGrp="1"/>
          </p:cNvSpPr>
          <p:nvPr>
            <p:ph type="pic" idx="13"/>
          </p:nvPr>
        </p:nvSpPr>
        <p:spPr>
          <a:xfrm>
            <a:off x="1110331" y="2683074"/>
            <a:ext cx="1524000" cy="1524000"/>
          </a:xfrm>
          <a:prstGeom prst="rect">
            <a:avLst/>
          </a:prstGeom>
          <a:noFill/>
          <a:ln>
            <a:noFill/>
          </a:ln>
        </p:spPr>
      </p:sp>
      <p:sp>
        <p:nvSpPr>
          <p:cNvPr id="94" name="Google Shape;94;p8"/>
          <p:cNvSpPr>
            <a:spLocks noGrp="1"/>
          </p:cNvSpPr>
          <p:nvPr>
            <p:ph type="pic" idx="14"/>
          </p:nvPr>
        </p:nvSpPr>
        <p:spPr>
          <a:xfrm>
            <a:off x="9969730" y="2683074"/>
            <a:ext cx="1524000" cy="1524000"/>
          </a:xfrm>
          <a:prstGeom prst="rect">
            <a:avLst/>
          </a:prstGeom>
          <a:noFill/>
          <a:ln>
            <a:noFill/>
          </a:ln>
        </p:spPr>
      </p:sp>
      <p:sp>
        <p:nvSpPr>
          <p:cNvPr id="95" name="Google Shape;95;p8"/>
          <p:cNvSpPr>
            <a:spLocks noGrp="1"/>
          </p:cNvSpPr>
          <p:nvPr>
            <p:ph type="pic" idx="15"/>
          </p:nvPr>
        </p:nvSpPr>
        <p:spPr>
          <a:xfrm>
            <a:off x="1110331" y="8000496"/>
            <a:ext cx="1524000" cy="1524000"/>
          </a:xfrm>
          <a:prstGeom prst="rect">
            <a:avLst/>
          </a:prstGeom>
          <a:noFill/>
          <a:ln>
            <a:noFill/>
          </a:ln>
        </p:spPr>
      </p:sp>
      <p:sp>
        <p:nvSpPr>
          <p:cNvPr id="96" name="Google Shape;96;p8"/>
          <p:cNvSpPr>
            <a:spLocks noGrp="1"/>
          </p:cNvSpPr>
          <p:nvPr>
            <p:ph type="pic" idx="16"/>
          </p:nvPr>
        </p:nvSpPr>
        <p:spPr>
          <a:xfrm>
            <a:off x="9969730" y="8000496"/>
            <a:ext cx="1524000" cy="15240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 3 Vertical with Lines">
  <p:cSld name="Content - 3 Vertical with Lines">
    <p:spTree>
      <p:nvGrpSpPr>
        <p:cNvPr id="1" name="Shape 97"/>
        <p:cNvGrpSpPr/>
        <p:nvPr/>
      </p:nvGrpSpPr>
      <p:grpSpPr>
        <a:xfrm>
          <a:off x="0" y="0"/>
          <a:ext cx="0" cy="0"/>
          <a:chOff x="0" y="0"/>
          <a:chExt cx="0" cy="0"/>
        </a:xfrm>
      </p:grpSpPr>
      <p:pic>
        <p:nvPicPr>
          <p:cNvPr id="98" name="Google Shape;98;p9" descr="Image"/>
          <p:cNvPicPr preferRelativeResize="0"/>
          <p:nvPr/>
        </p:nvPicPr>
        <p:blipFill rotWithShape="1">
          <a:blip r:embed="rId2">
            <a:alphaModFix amt="24770"/>
          </a:blip>
          <a:srcRect/>
          <a:stretch/>
        </p:blipFill>
        <p:spPr>
          <a:xfrm>
            <a:off x="19856949" y="-936669"/>
            <a:ext cx="4902204" cy="12315870"/>
          </a:xfrm>
          <a:prstGeom prst="rect">
            <a:avLst/>
          </a:prstGeom>
          <a:noFill/>
          <a:ln>
            <a:noFill/>
          </a:ln>
        </p:spPr>
      </p:pic>
      <p:sp>
        <p:nvSpPr>
          <p:cNvPr id="99" name="Google Shape;99;p9"/>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100" name="Google Shape;100;p9"/>
          <p:cNvSpPr txBox="1">
            <a:spLocks noGrp="1"/>
          </p:cNvSpPr>
          <p:nvPr>
            <p:ph type="body" idx="1"/>
          </p:nvPr>
        </p:nvSpPr>
        <p:spPr>
          <a:xfrm>
            <a:off x="2563814" y="16033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01" name="Google Shape;101;p9"/>
          <p:cNvSpPr txBox="1">
            <a:spLocks noGrp="1"/>
          </p:cNvSpPr>
          <p:nvPr>
            <p:ph type="sldNum" idx="12"/>
          </p:nvPr>
        </p:nvSpPr>
        <p:spPr>
          <a:xfrm>
            <a:off x="23351074" y="12892950"/>
            <a:ext cx="4839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102" name="Google Shape;102;p9"/>
          <p:cNvSpPr txBox="1">
            <a:spLocks noGrp="1"/>
          </p:cNvSpPr>
          <p:nvPr>
            <p:ph type="body" idx="2"/>
          </p:nvPr>
        </p:nvSpPr>
        <p:spPr>
          <a:xfrm>
            <a:off x="2025367" y="4357142"/>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03" name="Google Shape;103;p9"/>
          <p:cNvSpPr txBox="1">
            <a:spLocks noGrp="1"/>
          </p:cNvSpPr>
          <p:nvPr>
            <p:ph type="body" idx="3"/>
          </p:nvPr>
        </p:nvSpPr>
        <p:spPr>
          <a:xfrm>
            <a:off x="2025366" y="5307839"/>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04" name="Google Shape;104;p9"/>
          <p:cNvSpPr txBox="1"/>
          <p:nvPr/>
        </p:nvSpPr>
        <p:spPr>
          <a:xfrm>
            <a:off x="1015862" y="4295705"/>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2</a:t>
            </a:r>
            <a:endParaRPr/>
          </a:p>
        </p:txBody>
      </p:sp>
      <p:sp>
        <p:nvSpPr>
          <p:cNvPr id="105" name="Google Shape;105;p9"/>
          <p:cNvSpPr txBox="1">
            <a:spLocks noGrp="1"/>
          </p:cNvSpPr>
          <p:nvPr>
            <p:ph type="body" idx="4"/>
          </p:nvPr>
        </p:nvSpPr>
        <p:spPr>
          <a:xfrm>
            <a:off x="2025368" y="7580148"/>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06" name="Google Shape;106;p9"/>
          <p:cNvSpPr txBox="1">
            <a:spLocks noGrp="1"/>
          </p:cNvSpPr>
          <p:nvPr>
            <p:ph type="body" idx="5"/>
          </p:nvPr>
        </p:nvSpPr>
        <p:spPr>
          <a:xfrm>
            <a:off x="2025367" y="8530844"/>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07" name="Google Shape;107;p9"/>
          <p:cNvSpPr txBox="1"/>
          <p:nvPr/>
        </p:nvSpPr>
        <p:spPr>
          <a:xfrm>
            <a:off x="1015862" y="7518711"/>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3</a:t>
            </a:r>
            <a:endParaRPr/>
          </a:p>
        </p:txBody>
      </p:sp>
      <p:sp>
        <p:nvSpPr>
          <p:cNvPr id="108" name="Google Shape;108;p9"/>
          <p:cNvSpPr txBox="1">
            <a:spLocks noGrp="1"/>
          </p:cNvSpPr>
          <p:nvPr>
            <p:ph type="body" idx="6"/>
          </p:nvPr>
        </p:nvSpPr>
        <p:spPr>
          <a:xfrm>
            <a:off x="2025368" y="1312724"/>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09" name="Google Shape;109;p9"/>
          <p:cNvSpPr txBox="1">
            <a:spLocks noGrp="1"/>
          </p:cNvSpPr>
          <p:nvPr>
            <p:ph type="body" idx="7"/>
          </p:nvPr>
        </p:nvSpPr>
        <p:spPr>
          <a:xfrm>
            <a:off x="2025366" y="2149120"/>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10" name="Google Shape;110;p9"/>
          <p:cNvSpPr txBox="1"/>
          <p:nvPr/>
        </p:nvSpPr>
        <p:spPr>
          <a:xfrm>
            <a:off x="1015862" y="1632288"/>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b="0" i="0" u="none" strike="noStrike" cap="none">
                <a:solidFill>
                  <a:srgbClr val="EF8200"/>
                </a:solidFill>
                <a:latin typeface="DM Sans"/>
                <a:ea typeface="DM Sans"/>
                <a:cs typeface="DM Sans"/>
                <a:sym typeface="DM Sans"/>
              </a:rPr>
              <a:t>1</a:t>
            </a:r>
            <a:endParaRPr/>
          </a:p>
        </p:txBody>
      </p:sp>
      <p:cxnSp>
        <p:nvCxnSpPr>
          <p:cNvPr id="111" name="Google Shape;111;p9"/>
          <p:cNvCxnSpPr/>
          <p:nvPr/>
        </p:nvCxnSpPr>
        <p:spPr>
          <a:xfrm>
            <a:off x="2025368" y="3882813"/>
            <a:ext cx="15132000" cy="0"/>
          </a:xfrm>
          <a:prstGeom prst="straightConnector1">
            <a:avLst/>
          </a:prstGeom>
          <a:noFill/>
          <a:ln w="12700" cap="flat" cmpd="sng">
            <a:solidFill>
              <a:srgbClr val="999999"/>
            </a:solidFill>
            <a:prstDash val="solid"/>
            <a:miter lim="400000"/>
            <a:headEnd type="none" w="sm" len="sm"/>
            <a:tailEnd type="none" w="sm" len="sm"/>
          </a:ln>
        </p:spPr>
      </p:cxnSp>
      <p:cxnSp>
        <p:nvCxnSpPr>
          <p:cNvPr id="112" name="Google Shape;112;p9"/>
          <p:cNvCxnSpPr/>
          <p:nvPr/>
        </p:nvCxnSpPr>
        <p:spPr>
          <a:xfrm>
            <a:off x="2025368" y="6908388"/>
            <a:ext cx="15132000" cy="0"/>
          </a:xfrm>
          <a:prstGeom prst="straightConnector1">
            <a:avLst/>
          </a:prstGeom>
          <a:noFill/>
          <a:ln w="12700" cap="flat" cmpd="sng">
            <a:solidFill>
              <a:srgbClr val="999999"/>
            </a:solidFill>
            <a:prstDash val="solid"/>
            <a:miter lim="400000"/>
            <a:headEnd type="none" w="sm" len="sm"/>
            <a:tailEnd type="none" w="sm" len="sm"/>
          </a:ln>
        </p:spPr>
      </p:cxnSp>
      <p:sp>
        <p:nvSpPr>
          <p:cNvPr id="113" name="Google Shape;113;p9"/>
          <p:cNvSpPr txBox="1">
            <a:spLocks noGrp="1"/>
          </p:cNvSpPr>
          <p:nvPr>
            <p:ph type="body" idx="8"/>
          </p:nvPr>
        </p:nvSpPr>
        <p:spPr>
          <a:xfrm>
            <a:off x="2025368" y="10213148"/>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14" name="Google Shape;114;p9"/>
          <p:cNvSpPr txBox="1">
            <a:spLocks noGrp="1"/>
          </p:cNvSpPr>
          <p:nvPr>
            <p:ph type="body" idx="9"/>
          </p:nvPr>
        </p:nvSpPr>
        <p:spPr>
          <a:xfrm>
            <a:off x="2025367" y="11163844"/>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15" name="Google Shape;115;p9"/>
          <p:cNvSpPr txBox="1"/>
          <p:nvPr/>
        </p:nvSpPr>
        <p:spPr>
          <a:xfrm>
            <a:off x="1015862" y="10151711"/>
            <a:ext cx="607200" cy="738900"/>
          </a:xfrm>
          <a:prstGeom prst="rect">
            <a:avLst/>
          </a:prstGeom>
          <a:noFill/>
          <a:ln>
            <a:noFill/>
          </a:ln>
        </p:spPr>
        <p:txBody>
          <a:bodyPr spcFirstLastPara="1" wrap="square" lIns="0" tIns="0" rIns="0" bIns="0" anchor="b" anchorCtr="0">
            <a:spAutoFit/>
          </a:bodyPr>
          <a:lstStyle/>
          <a:p>
            <a:pPr marL="0" marR="0" lvl="0" indent="0" algn="l" rtl="0">
              <a:lnSpc>
                <a:spcPct val="100000"/>
              </a:lnSpc>
              <a:spcBef>
                <a:spcPts val="0"/>
              </a:spcBef>
              <a:spcAft>
                <a:spcPts val="0"/>
              </a:spcAft>
              <a:buClr>
                <a:srgbClr val="EF8200"/>
              </a:buClr>
              <a:buSzPts val="4800"/>
              <a:buFont typeface="DM Sans"/>
              <a:buNone/>
            </a:pPr>
            <a:r>
              <a:rPr lang="en-NL" sz="4800">
                <a:solidFill>
                  <a:srgbClr val="EF8200"/>
                </a:solidFill>
                <a:latin typeface="DM Sans"/>
                <a:ea typeface="DM Sans"/>
                <a:cs typeface="DM Sans"/>
                <a:sym typeface="DM Sans"/>
              </a:rPr>
              <a:t>4</a:t>
            </a:r>
            <a:endParaRPr/>
          </a:p>
        </p:txBody>
      </p:sp>
      <p:cxnSp>
        <p:nvCxnSpPr>
          <p:cNvPr id="116" name="Google Shape;116;p9"/>
          <p:cNvCxnSpPr/>
          <p:nvPr/>
        </p:nvCxnSpPr>
        <p:spPr>
          <a:xfrm>
            <a:off x="2025368" y="9693788"/>
            <a:ext cx="15132000" cy="0"/>
          </a:xfrm>
          <a:prstGeom prst="straightConnector1">
            <a:avLst/>
          </a:prstGeom>
          <a:noFill/>
          <a:ln w="12700" cap="flat" cmpd="sng">
            <a:solidFill>
              <a:srgbClr val="999999"/>
            </a:solidFill>
            <a:prstDash val="solid"/>
            <a:miter lim="4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 3 Vertical with Bullet">
  <p:cSld name="Content - 3 Vertical with Bullet">
    <p:spTree>
      <p:nvGrpSpPr>
        <p:cNvPr id="1" name="Shape 117"/>
        <p:cNvGrpSpPr/>
        <p:nvPr/>
      </p:nvGrpSpPr>
      <p:grpSpPr>
        <a:xfrm>
          <a:off x="0" y="0"/>
          <a:ext cx="0" cy="0"/>
          <a:chOff x="0" y="0"/>
          <a:chExt cx="0" cy="0"/>
        </a:xfrm>
      </p:grpSpPr>
      <p:pic>
        <p:nvPicPr>
          <p:cNvPr id="118" name="Google Shape;118;p10"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119" name="Google Shape;119;p10"/>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120" name="Google Shape;120;p10"/>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21" name="Google Shape;121;p10"/>
          <p:cNvSpPr txBox="1">
            <a:spLocks noGrp="1"/>
          </p:cNvSpPr>
          <p:nvPr>
            <p:ph type="sldNum" idx="12"/>
          </p:nvPr>
        </p:nvSpPr>
        <p:spPr>
          <a:xfrm>
            <a:off x="23367999" y="13045350"/>
            <a:ext cx="4668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122" name="Google Shape;122;p10"/>
          <p:cNvSpPr txBox="1">
            <a:spLocks noGrp="1"/>
          </p:cNvSpPr>
          <p:nvPr>
            <p:ph type="body" idx="2"/>
          </p:nvPr>
        </p:nvSpPr>
        <p:spPr>
          <a:xfrm>
            <a:off x="2025367" y="6109742"/>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23" name="Google Shape;123;p10"/>
          <p:cNvSpPr txBox="1">
            <a:spLocks noGrp="1"/>
          </p:cNvSpPr>
          <p:nvPr>
            <p:ph type="body" idx="3"/>
          </p:nvPr>
        </p:nvSpPr>
        <p:spPr>
          <a:xfrm>
            <a:off x="2025366" y="7060439"/>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24" name="Google Shape;124;p10"/>
          <p:cNvSpPr txBox="1">
            <a:spLocks noGrp="1"/>
          </p:cNvSpPr>
          <p:nvPr>
            <p:ph type="body" idx="4"/>
          </p:nvPr>
        </p:nvSpPr>
        <p:spPr>
          <a:xfrm>
            <a:off x="2025368" y="9332748"/>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25" name="Google Shape;125;p10"/>
          <p:cNvSpPr txBox="1">
            <a:spLocks noGrp="1"/>
          </p:cNvSpPr>
          <p:nvPr>
            <p:ph type="body" idx="5"/>
          </p:nvPr>
        </p:nvSpPr>
        <p:spPr>
          <a:xfrm>
            <a:off x="2025367" y="10283444"/>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26" name="Google Shape;126;p10"/>
          <p:cNvSpPr txBox="1">
            <a:spLocks noGrp="1"/>
          </p:cNvSpPr>
          <p:nvPr>
            <p:ph type="body" idx="6"/>
          </p:nvPr>
        </p:nvSpPr>
        <p:spPr>
          <a:xfrm>
            <a:off x="2025368" y="3065324"/>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27" name="Google Shape;127;p10"/>
          <p:cNvSpPr txBox="1">
            <a:spLocks noGrp="1"/>
          </p:cNvSpPr>
          <p:nvPr>
            <p:ph type="body" idx="7"/>
          </p:nvPr>
        </p:nvSpPr>
        <p:spPr>
          <a:xfrm>
            <a:off x="2025366" y="3901720"/>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cxnSp>
        <p:nvCxnSpPr>
          <p:cNvPr id="128" name="Google Shape;128;p10"/>
          <p:cNvCxnSpPr/>
          <p:nvPr/>
        </p:nvCxnSpPr>
        <p:spPr>
          <a:xfrm>
            <a:off x="2025368" y="5635413"/>
            <a:ext cx="15132000" cy="0"/>
          </a:xfrm>
          <a:prstGeom prst="straightConnector1">
            <a:avLst/>
          </a:prstGeom>
          <a:noFill/>
          <a:ln w="12700" cap="flat" cmpd="sng">
            <a:solidFill>
              <a:srgbClr val="999999"/>
            </a:solidFill>
            <a:prstDash val="solid"/>
            <a:miter lim="400000"/>
            <a:headEnd type="none" w="sm" len="sm"/>
            <a:tailEnd type="none" w="sm" len="sm"/>
          </a:ln>
        </p:spPr>
      </p:cxnSp>
      <p:cxnSp>
        <p:nvCxnSpPr>
          <p:cNvPr id="129" name="Google Shape;129;p10"/>
          <p:cNvCxnSpPr/>
          <p:nvPr/>
        </p:nvCxnSpPr>
        <p:spPr>
          <a:xfrm>
            <a:off x="2025368" y="8813388"/>
            <a:ext cx="15132000" cy="0"/>
          </a:xfrm>
          <a:prstGeom prst="straightConnector1">
            <a:avLst/>
          </a:prstGeom>
          <a:noFill/>
          <a:ln w="12700" cap="flat" cmpd="sng">
            <a:solidFill>
              <a:srgbClr val="999999"/>
            </a:solidFill>
            <a:prstDash val="solid"/>
            <a:miter lim="400000"/>
            <a:headEnd type="none" w="sm" len="sm"/>
            <a:tailEnd type="none" w="sm" len="sm"/>
          </a:ln>
        </p:spPr>
      </p:cxnSp>
      <p:sp>
        <p:nvSpPr>
          <p:cNvPr id="130" name="Google Shape;130;p10"/>
          <p:cNvSpPr/>
          <p:nvPr/>
        </p:nvSpPr>
        <p:spPr>
          <a:xfrm>
            <a:off x="1083888" y="3331529"/>
            <a:ext cx="206400" cy="206400"/>
          </a:xfrm>
          <a:prstGeom prst="ellipse">
            <a:avLst/>
          </a:prstGeom>
          <a:solidFill>
            <a:srgbClr val="EF820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1" name="Google Shape;131;p10"/>
          <p:cNvSpPr/>
          <p:nvPr/>
        </p:nvSpPr>
        <p:spPr>
          <a:xfrm>
            <a:off x="1083888" y="6395571"/>
            <a:ext cx="206400" cy="206400"/>
          </a:xfrm>
          <a:prstGeom prst="ellipse">
            <a:avLst/>
          </a:prstGeom>
          <a:solidFill>
            <a:srgbClr val="EF820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132" name="Google Shape;132;p10"/>
          <p:cNvSpPr/>
          <p:nvPr/>
        </p:nvSpPr>
        <p:spPr>
          <a:xfrm>
            <a:off x="1083888" y="9603992"/>
            <a:ext cx="206400" cy="206400"/>
          </a:xfrm>
          <a:prstGeom prst="ellipse">
            <a:avLst/>
          </a:prstGeom>
          <a:solidFill>
            <a:srgbClr val="EF820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 3 Vertical with Bullet 1">
  <p:cSld name="Content - 3 Vertical with Bullet_1">
    <p:spTree>
      <p:nvGrpSpPr>
        <p:cNvPr id="1" name="Shape 133"/>
        <p:cNvGrpSpPr/>
        <p:nvPr/>
      </p:nvGrpSpPr>
      <p:grpSpPr>
        <a:xfrm>
          <a:off x="0" y="0"/>
          <a:ext cx="0" cy="0"/>
          <a:chOff x="0" y="0"/>
          <a:chExt cx="0" cy="0"/>
        </a:xfrm>
      </p:grpSpPr>
      <p:pic>
        <p:nvPicPr>
          <p:cNvPr id="134" name="Google Shape;134;p11" descr="Image"/>
          <p:cNvPicPr preferRelativeResize="0"/>
          <p:nvPr/>
        </p:nvPicPr>
        <p:blipFill rotWithShape="1">
          <a:blip r:embed="rId2">
            <a:alphaModFix amt="24770"/>
          </a:blip>
          <a:srcRect/>
          <a:stretch/>
        </p:blipFill>
        <p:spPr>
          <a:xfrm>
            <a:off x="19856949" y="815931"/>
            <a:ext cx="4902204" cy="12315870"/>
          </a:xfrm>
          <a:prstGeom prst="rect">
            <a:avLst/>
          </a:prstGeom>
          <a:noFill/>
          <a:ln>
            <a:noFill/>
          </a:ln>
        </p:spPr>
      </p:pic>
      <p:sp>
        <p:nvSpPr>
          <p:cNvPr id="135" name="Google Shape;135;p11"/>
          <p:cNvSpPr txBox="1">
            <a:spLocks noGrp="1"/>
          </p:cNvSpPr>
          <p:nvPr>
            <p:ph type="title"/>
          </p:nvPr>
        </p:nvSpPr>
        <p:spPr>
          <a:xfrm>
            <a:off x="2564146" y="859196"/>
            <a:ext cx="21031200" cy="754500"/>
          </a:xfrm>
          <a:prstGeom prst="rect">
            <a:avLst/>
          </a:prstGeom>
          <a:noFill/>
          <a:ln>
            <a:noFill/>
          </a:ln>
        </p:spPr>
        <p:txBody>
          <a:bodyPr spcFirstLastPara="1" wrap="square" lIns="45700" tIns="45700" rIns="45700" bIns="45700" anchor="ctr" anchorCtr="0">
            <a:spAutoFit/>
          </a:bodyPr>
          <a:lstStyle>
            <a:lvl1pPr lvl="0" algn="l" rtl="0">
              <a:lnSpc>
                <a:spcPct val="90000"/>
              </a:lnSpc>
              <a:spcBef>
                <a:spcPts val="0"/>
              </a:spcBef>
              <a:spcAft>
                <a:spcPts val="0"/>
              </a:spcAft>
              <a:buClr>
                <a:srgbClr val="0061B0"/>
              </a:buClr>
              <a:buSzPts val="5400"/>
              <a:buFont typeface="DM Sans"/>
              <a:buNone/>
              <a:defRPr>
                <a:solidFill>
                  <a:srgbClr val="0061B0"/>
                </a:solidFill>
              </a:defRPr>
            </a:lvl1pPr>
            <a:lvl2pPr lvl="1" algn="l" rtl="0">
              <a:lnSpc>
                <a:spcPct val="100000"/>
              </a:lnSpc>
              <a:spcBef>
                <a:spcPts val="0"/>
              </a:spcBef>
              <a:spcAft>
                <a:spcPts val="0"/>
              </a:spcAft>
              <a:buClr>
                <a:srgbClr val="005FAA"/>
              </a:buClr>
              <a:buSzPts val="1800"/>
              <a:buNone/>
              <a:defRPr/>
            </a:lvl2pPr>
            <a:lvl3pPr lvl="2" algn="l" rtl="0">
              <a:lnSpc>
                <a:spcPct val="100000"/>
              </a:lnSpc>
              <a:spcBef>
                <a:spcPts val="0"/>
              </a:spcBef>
              <a:spcAft>
                <a:spcPts val="0"/>
              </a:spcAft>
              <a:buClr>
                <a:srgbClr val="005FAA"/>
              </a:buClr>
              <a:buSzPts val="1800"/>
              <a:buNone/>
              <a:defRPr/>
            </a:lvl3pPr>
            <a:lvl4pPr lvl="3" algn="l" rtl="0">
              <a:lnSpc>
                <a:spcPct val="100000"/>
              </a:lnSpc>
              <a:spcBef>
                <a:spcPts val="0"/>
              </a:spcBef>
              <a:spcAft>
                <a:spcPts val="0"/>
              </a:spcAft>
              <a:buClr>
                <a:srgbClr val="005FAA"/>
              </a:buClr>
              <a:buSzPts val="1800"/>
              <a:buNone/>
              <a:defRPr/>
            </a:lvl4pPr>
            <a:lvl5pPr lvl="4" algn="l" rtl="0">
              <a:lnSpc>
                <a:spcPct val="100000"/>
              </a:lnSpc>
              <a:spcBef>
                <a:spcPts val="0"/>
              </a:spcBef>
              <a:spcAft>
                <a:spcPts val="0"/>
              </a:spcAft>
              <a:buClr>
                <a:srgbClr val="005FAA"/>
              </a:buClr>
              <a:buSzPts val="1800"/>
              <a:buNone/>
              <a:defRPr/>
            </a:lvl5pPr>
            <a:lvl6pPr lvl="5" algn="l" rtl="0">
              <a:lnSpc>
                <a:spcPct val="100000"/>
              </a:lnSpc>
              <a:spcBef>
                <a:spcPts val="0"/>
              </a:spcBef>
              <a:spcAft>
                <a:spcPts val="0"/>
              </a:spcAft>
              <a:buClr>
                <a:srgbClr val="005FAA"/>
              </a:buClr>
              <a:buSzPts val="1800"/>
              <a:buNone/>
              <a:defRPr/>
            </a:lvl6pPr>
            <a:lvl7pPr lvl="6" algn="l" rtl="0">
              <a:lnSpc>
                <a:spcPct val="100000"/>
              </a:lnSpc>
              <a:spcBef>
                <a:spcPts val="0"/>
              </a:spcBef>
              <a:spcAft>
                <a:spcPts val="0"/>
              </a:spcAft>
              <a:buClr>
                <a:srgbClr val="005FAA"/>
              </a:buClr>
              <a:buSzPts val="1800"/>
              <a:buNone/>
              <a:defRPr/>
            </a:lvl7pPr>
            <a:lvl8pPr lvl="7" algn="l" rtl="0">
              <a:lnSpc>
                <a:spcPct val="100000"/>
              </a:lnSpc>
              <a:spcBef>
                <a:spcPts val="0"/>
              </a:spcBef>
              <a:spcAft>
                <a:spcPts val="0"/>
              </a:spcAft>
              <a:buClr>
                <a:srgbClr val="005FAA"/>
              </a:buClr>
              <a:buSzPts val="1800"/>
              <a:buNone/>
              <a:defRPr/>
            </a:lvl8pPr>
            <a:lvl9pPr lvl="8" algn="l" rtl="0">
              <a:lnSpc>
                <a:spcPct val="100000"/>
              </a:lnSpc>
              <a:spcBef>
                <a:spcPts val="0"/>
              </a:spcBef>
              <a:spcAft>
                <a:spcPts val="0"/>
              </a:spcAft>
              <a:buClr>
                <a:srgbClr val="005FAA"/>
              </a:buClr>
              <a:buSzPts val="1800"/>
              <a:buNone/>
              <a:defRPr/>
            </a:lvl9pPr>
          </a:lstStyle>
          <a:p>
            <a:endParaRPr/>
          </a:p>
        </p:txBody>
      </p:sp>
      <p:sp>
        <p:nvSpPr>
          <p:cNvPr id="136" name="Google Shape;136;p11"/>
          <p:cNvSpPr txBox="1">
            <a:spLocks noGrp="1"/>
          </p:cNvSpPr>
          <p:nvPr>
            <p:ph type="body" idx="1"/>
          </p:nvPr>
        </p:nvSpPr>
        <p:spPr>
          <a:xfrm>
            <a:off x="2563814" y="1755775"/>
            <a:ext cx="21031200" cy="5334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1pPr>
            <a:lvl2pPr marL="914400" marR="0" lvl="1"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2pPr>
            <a:lvl3pPr marL="1371600" marR="0" lvl="2"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3pPr>
            <a:lvl4pPr marL="1828800" marR="0" lvl="3"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4pPr>
            <a:lvl5pPr marL="2286000" marR="0" lvl="4" indent="-228600" algn="l" rtl="0">
              <a:lnSpc>
                <a:spcPct val="90000"/>
              </a:lnSpc>
              <a:spcBef>
                <a:spcPts val="1000"/>
              </a:spcBef>
              <a:spcAft>
                <a:spcPts val="0"/>
              </a:spcAft>
              <a:buClr>
                <a:srgbClr val="828282"/>
              </a:buClr>
              <a:buSzPts val="3100"/>
              <a:buFont typeface="DM Sans"/>
              <a:buNone/>
              <a:defRPr sz="3100" b="0" i="0" u="none" strike="noStrike" cap="none">
                <a:solidFill>
                  <a:srgbClr val="828282"/>
                </a:solidFill>
                <a:latin typeface="DM Sans"/>
                <a:ea typeface="DM Sans"/>
                <a:cs typeface="DM Sans"/>
                <a:sym typeface="DM Sans"/>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37" name="Google Shape;137;p11"/>
          <p:cNvSpPr txBox="1">
            <a:spLocks noGrp="1"/>
          </p:cNvSpPr>
          <p:nvPr>
            <p:ph type="sldNum" idx="12"/>
          </p:nvPr>
        </p:nvSpPr>
        <p:spPr>
          <a:xfrm>
            <a:off x="23367999" y="13045350"/>
            <a:ext cx="466800" cy="369300"/>
          </a:xfrm>
          <a:prstGeom prst="rect">
            <a:avLst/>
          </a:prstGeom>
          <a:noFill/>
          <a:ln>
            <a:noFill/>
          </a:ln>
        </p:spPr>
        <p:txBody>
          <a:bodyPr spcFirstLastPara="1" wrap="square" lIns="91425" tIns="45700" rIns="91425" bIns="45700" anchor="t" anchorCtr="0">
            <a:spAutoFit/>
          </a:bodyPr>
          <a:lstStyle>
            <a:lvl1pPr marL="0" lvl="0"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1pPr>
            <a:lvl2pPr marL="0" lvl="1"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2pPr>
            <a:lvl3pPr marL="0" lvl="2"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3pPr>
            <a:lvl4pPr marL="0" lvl="3"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4pPr>
            <a:lvl5pPr marL="0" lvl="4"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5pPr>
            <a:lvl6pPr marL="0" lvl="5"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6pPr>
            <a:lvl7pPr marL="0" lvl="6"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7pPr>
            <a:lvl8pPr marL="0" lvl="7"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8pPr>
            <a:lvl9pPr marL="0" lvl="8" indent="0" algn="r" rtl="0">
              <a:lnSpc>
                <a:spcPct val="100000"/>
              </a:lnSpc>
              <a:spcBef>
                <a:spcPts val="0"/>
              </a:spcBef>
              <a:spcAft>
                <a:spcPts val="0"/>
              </a:spcAft>
              <a:buClr>
                <a:srgbClr val="999999"/>
              </a:buClr>
              <a:buSzPts val="1800"/>
              <a:buFont typeface="DM Sans"/>
              <a:buNone/>
              <a:defRPr sz="1800">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b="0" i="0" u="none" strike="noStrike" cap="none"/>
          </a:p>
        </p:txBody>
      </p:sp>
      <p:sp>
        <p:nvSpPr>
          <p:cNvPr id="138" name="Google Shape;138;p11"/>
          <p:cNvSpPr txBox="1">
            <a:spLocks noGrp="1"/>
          </p:cNvSpPr>
          <p:nvPr>
            <p:ph type="body" idx="2"/>
          </p:nvPr>
        </p:nvSpPr>
        <p:spPr>
          <a:xfrm>
            <a:off x="2025367" y="6109742"/>
            <a:ext cx="15240000" cy="7386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39" name="Google Shape;139;p11"/>
          <p:cNvSpPr txBox="1">
            <a:spLocks noGrp="1"/>
          </p:cNvSpPr>
          <p:nvPr>
            <p:ph type="body" idx="3"/>
          </p:nvPr>
        </p:nvSpPr>
        <p:spPr>
          <a:xfrm>
            <a:off x="2025366" y="7060439"/>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40" name="Google Shape;140;p11"/>
          <p:cNvSpPr txBox="1">
            <a:spLocks noGrp="1"/>
          </p:cNvSpPr>
          <p:nvPr>
            <p:ph type="body" idx="4"/>
          </p:nvPr>
        </p:nvSpPr>
        <p:spPr>
          <a:xfrm>
            <a:off x="2025367" y="10283444"/>
            <a:ext cx="15240000" cy="6156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41" name="Google Shape;141;p11"/>
          <p:cNvSpPr txBox="1">
            <a:spLocks noGrp="1"/>
          </p:cNvSpPr>
          <p:nvPr>
            <p:ph type="body" idx="5"/>
          </p:nvPr>
        </p:nvSpPr>
        <p:spPr>
          <a:xfrm>
            <a:off x="2025375" y="3065325"/>
            <a:ext cx="20198700" cy="6916800"/>
          </a:xfrm>
          <a:prstGeom prst="rect">
            <a:avLst/>
          </a:prstGeom>
          <a:noFill/>
          <a:ln>
            <a:noFill/>
          </a:ln>
        </p:spPr>
        <p:txBody>
          <a:bodyPr spcFirstLastPara="1" wrap="square" lIns="0" tIns="0" rIns="0" bIns="0" anchor="b" anchorCtr="0">
            <a:spAutoFit/>
          </a:bodyPr>
          <a:lstStyle>
            <a:lvl1pPr marL="457200" marR="0" lvl="0" indent="-228600" algn="l" rtl="0">
              <a:lnSpc>
                <a:spcPct val="100000"/>
              </a:lnSpc>
              <a:spcBef>
                <a:spcPts val="0"/>
              </a:spcBef>
              <a:spcAft>
                <a:spcPts val="0"/>
              </a:spcAft>
              <a:buClr>
                <a:srgbClr val="005FAA"/>
              </a:buClr>
              <a:buSzPts val="4800"/>
              <a:buFont typeface="DM Sans"/>
              <a:buNone/>
              <a:defRPr sz="4800" b="1" i="0" u="none" strike="noStrike" cap="none">
                <a:solidFill>
                  <a:srgbClr val="005FAA"/>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
        <p:nvSpPr>
          <p:cNvPr id="142" name="Google Shape;142;p11"/>
          <p:cNvSpPr txBox="1">
            <a:spLocks noGrp="1"/>
          </p:cNvSpPr>
          <p:nvPr>
            <p:ph type="body" idx="6"/>
          </p:nvPr>
        </p:nvSpPr>
        <p:spPr>
          <a:xfrm>
            <a:off x="2025375" y="2705225"/>
            <a:ext cx="19650300" cy="8082900"/>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828282"/>
              </a:buClr>
              <a:buSzPts val="4000"/>
              <a:buFont typeface="DM Sans"/>
              <a:buNone/>
              <a:defRPr sz="4000" b="0" i="0" u="none" strike="noStrike" cap="none">
                <a:solidFill>
                  <a:srgbClr val="828282"/>
                </a:solidFill>
                <a:latin typeface="DM Sans"/>
                <a:ea typeface="DM Sans"/>
                <a:cs typeface="DM Sans"/>
                <a:sym typeface="DM Sans"/>
              </a:defRPr>
            </a:lvl1pPr>
            <a:lvl2pPr marL="914400" marR="0" lvl="1"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2pPr>
            <a:lvl3pPr marL="1371600" marR="0" lvl="2"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3pPr>
            <a:lvl4pPr marL="1828800" marR="0" lvl="3"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4pPr>
            <a:lvl5pPr marL="2286000" marR="0" lvl="4"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5pPr>
            <a:lvl6pPr marL="2743200" marR="0" lvl="5"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6pPr>
            <a:lvl7pPr marL="3200400" marR="0" lvl="6"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7pPr>
            <a:lvl8pPr marL="3657600" marR="0" lvl="7"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8pPr>
            <a:lvl9pPr marL="4114800" marR="0" lvl="8" indent="-509778" algn="l" rtl="0">
              <a:lnSpc>
                <a:spcPct val="100000"/>
              </a:lnSpc>
              <a:spcBef>
                <a:spcPts val="0"/>
              </a:spcBef>
              <a:spcAft>
                <a:spcPts val="0"/>
              </a:spcAft>
              <a:buClr>
                <a:srgbClr val="000000"/>
              </a:buClr>
              <a:buSzPts val="4428"/>
              <a:buFont typeface="Helvetica Neue"/>
              <a:buChar char="•"/>
              <a:defRPr sz="3600" b="1" i="0" u="none" strike="noStrike" cap="none">
                <a:solidFill>
                  <a:srgbClr val="000000"/>
                </a:solidFill>
                <a:latin typeface="Helvetica Neue"/>
                <a:ea typeface="Helvetica Neue"/>
                <a:cs typeface="Helvetica Neue"/>
                <a:sym typeface="Helvetica Neu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p:nvPr/>
        </p:nvSpPr>
        <p:spPr>
          <a:xfrm>
            <a:off x="327485" y="-488938"/>
            <a:ext cx="1926000" cy="2416200"/>
          </a:xfrm>
          <a:prstGeom prst="roundRect">
            <a:avLst>
              <a:gd name="adj" fmla="val 18817"/>
            </a:avLst>
          </a:prstGeom>
          <a:solidFill>
            <a:srgbClr val="FFFFFF"/>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2400" b="0" i="0" u="none" strike="noStrike" cap="none">
              <a:solidFill>
                <a:srgbClr val="5E5E5E"/>
              </a:solidFill>
              <a:latin typeface="Helvetica Neue"/>
              <a:ea typeface="Helvetica Neue"/>
              <a:cs typeface="Helvetica Neue"/>
              <a:sym typeface="Helvetica Neue"/>
            </a:endParaRPr>
          </a:p>
        </p:txBody>
      </p:sp>
      <p:sp>
        <p:nvSpPr>
          <p:cNvPr id="7" name="Google Shape;7;p1"/>
          <p:cNvSpPr txBox="1">
            <a:spLocks noGrp="1"/>
          </p:cNvSpPr>
          <p:nvPr>
            <p:ph type="title"/>
          </p:nvPr>
        </p:nvSpPr>
        <p:spPr>
          <a:xfrm>
            <a:off x="2564146" y="720667"/>
            <a:ext cx="21971100" cy="8310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Clr>
                <a:srgbClr val="005FAA"/>
              </a:buClr>
              <a:buSzPts val="5600"/>
              <a:buFont typeface="DM Sans"/>
              <a:buNone/>
              <a:defRPr sz="5600" b="1" i="0" u="none" strike="noStrike" cap="none">
                <a:solidFill>
                  <a:srgbClr val="005FAA"/>
                </a:solidFill>
                <a:latin typeface="DM Sans"/>
                <a:ea typeface="DM Sans"/>
                <a:cs typeface="DM Sans"/>
                <a:sym typeface="DM Sans"/>
              </a:defRPr>
            </a:lvl1pPr>
            <a:lvl2pPr marR="0" lvl="1" algn="l" rtl="0">
              <a:lnSpc>
                <a:spcPct val="100000"/>
              </a:lnSpc>
              <a:spcBef>
                <a:spcPts val="0"/>
              </a:spcBef>
              <a:spcAft>
                <a:spcPts val="0"/>
              </a:spcAft>
              <a:buClr>
                <a:srgbClr val="005FAA"/>
              </a:buClr>
              <a:buSzPts val="5400"/>
              <a:buFont typeface="DM Sans"/>
              <a:buNone/>
              <a:defRPr sz="5400" b="1" i="0" u="none" strike="noStrike" cap="none">
                <a:solidFill>
                  <a:srgbClr val="005FAA"/>
                </a:solidFill>
                <a:latin typeface="DM Sans"/>
                <a:ea typeface="DM Sans"/>
                <a:cs typeface="DM Sans"/>
                <a:sym typeface="DM Sans"/>
              </a:defRPr>
            </a:lvl2pPr>
            <a:lvl3pPr marR="0" lvl="2" algn="l" rtl="0">
              <a:lnSpc>
                <a:spcPct val="100000"/>
              </a:lnSpc>
              <a:spcBef>
                <a:spcPts val="0"/>
              </a:spcBef>
              <a:spcAft>
                <a:spcPts val="0"/>
              </a:spcAft>
              <a:buClr>
                <a:srgbClr val="005FAA"/>
              </a:buClr>
              <a:buSzPts val="5400"/>
              <a:buFont typeface="DM Sans"/>
              <a:buNone/>
              <a:defRPr sz="5400" b="1" i="0" u="none" strike="noStrike" cap="none">
                <a:solidFill>
                  <a:srgbClr val="005FAA"/>
                </a:solidFill>
                <a:latin typeface="DM Sans"/>
                <a:ea typeface="DM Sans"/>
                <a:cs typeface="DM Sans"/>
                <a:sym typeface="DM Sans"/>
              </a:defRPr>
            </a:lvl3pPr>
            <a:lvl4pPr marR="0" lvl="3" algn="l" rtl="0">
              <a:lnSpc>
                <a:spcPct val="100000"/>
              </a:lnSpc>
              <a:spcBef>
                <a:spcPts val="0"/>
              </a:spcBef>
              <a:spcAft>
                <a:spcPts val="0"/>
              </a:spcAft>
              <a:buClr>
                <a:srgbClr val="005FAA"/>
              </a:buClr>
              <a:buSzPts val="5400"/>
              <a:buFont typeface="DM Sans"/>
              <a:buNone/>
              <a:defRPr sz="5400" b="1" i="0" u="none" strike="noStrike" cap="none">
                <a:solidFill>
                  <a:srgbClr val="005FAA"/>
                </a:solidFill>
                <a:latin typeface="DM Sans"/>
                <a:ea typeface="DM Sans"/>
                <a:cs typeface="DM Sans"/>
                <a:sym typeface="DM Sans"/>
              </a:defRPr>
            </a:lvl4pPr>
            <a:lvl5pPr marR="0" lvl="4" algn="l" rtl="0">
              <a:lnSpc>
                <a:spcPct val="100000"/>
              </a:lnSpc>
              <a:spcBef>
                <a:spcPts val="0"/>
              </a:spcBef>
              <a:spcAft>
                <a:spcPts val="0"/>
              </a:spcAft>
              <a:buClr>
                <a:srgbClr val="005FAA"/>
              </a:buClr>
              <a:buSzPts val="5400"/>
              <a:buFont typeface="DM Sans"/>
              <a:buNone/>
              <a:defRPr sz="5400" b="1" i="0" u="none" strike="noStrike" cap="none">
                <a:solidFill>
                  <a:srgbClr val="005FAA"/>
                </a:solidFill>
                <a:latin typeface="DM Sans"/>
                <a:ea typeface="DM Sans"/>
                <a:cs typeface="DM Sans"/>
                <a:sym typeface="DM Sans"/>
              </a:defRPr>
            </a:lvl5pPr>
            <a:lvl6pPr marR="0" lvl="5" algn="l" rtl="0">
              <a:lnSpc>
                <a:spcPct val="100000"/>
              </a:lnSpc>
              <a:spcBef>
                <a:spcPts val="0"/>
              </a:spcBef>
              <a:spcAft>
                <a:spcPts val="0"/>
              </a:spcAft>
              <a:buClr>
                <a:srgbClr val="005FAA"/>
              </a:buClr>
              <a:buSzPts val="5400"/>
              <a:buFont typeface="DM Sans"/>
              <a:buNone/>
              <a:defRPr sz="5400" b="1" i="0" u="none" strike="noStrike" cap="none">
                <a:solidFill>
                  <a:srgbClr val="005FAA"/>
                </a:solidFill>
                <a:latin typeface="DM Sans"/>
                <a:ea typeface="DM Sans"/>
                <a:cs typeface="DM Sans"/>
                <a:sym typeface="DM Sans"/>
              </a:defRPr>
            </a:lvl6pPr>
            <a:lvl7pPr marR="0" lvl="6" algn="l" rtl="0">
              <a:lnSpc>
                <a:spcPct val="100000"/>
              </a:lnSpc>
              <a:spcBef>
                <a:spcPts val="0"/>
              </a:spcBef>
              <a:spcAft>
                <a:spcPts val="0"/>
              </a:spcAft>
              <a:buClr>
                <a:srgbClr val="005FAA"/>
              </a:buClr>
              <a:buSzPts val="5400"/>
              <a:buFont typeface="DM Sans"/>
              <a:buNone/>
              <a:defRPr sz="5400" b="1" i="0" u="none" strike="noStrike" cap="none">
                <a:solidFill>
                  <a:srgbClr val="005FAA"/>
                </a:solidFill>
                <a:latin typeface="DM Sans"/>
                <a:ea typeface="DM Sans"/>
                <a:cs typeface="DM Sans"/>
                <a:sym typeface="DM Sans"/>
              </a:defRPr>
            </a:lvl7pPr>
            <a:lvl8pPr marR="0" lvl="7" algn="l" rtl="0">
              <a:lnSpc>
                <a:spcPct val="100000"/>
              </a:lnSpc>
              <a:spcBef>
                <a:spcPts val="0"/>
              </a:spcBef>
              <a:spcAft>
                <a:spcPts val="0"/>
              </a:spcAft>
              <a:buClr>
                <a:srgbClr val="005FAA"/>
              </a:buClr>
              <a:buSzPts val="5400"/>
              <a:buFont typeface="DM Sans"/>
              <a:buNone/>
              <a:defRPr sz="5400" b="1" i="0" u="none" strike="noStrike" cap="none">
                <a:solidFill>
                  <a:srgbClr val="005FAA"/>
                </a:solidFill>
                <a:latin typeface="DM Sans"/>
                <a:ea typeface="DM Sans"/>
                <a:cs typeface="DM Sans"/>
                <a:sym typeface="DM Sans"/>
              </a:defRPr>
            </a:lvl8pPr>
            <a:lvl9pPr marR="0" lvl="8" algn="l" rtl="0">
              <a:lnSpc>
                <a:spcPct val="100000"/>
              </a:lnSpc>
              <a:spcBef>
                <a:spcPts val="0"/>
              </a:spcBef>
              <a:spcAft>
                <a:spcPts val="0"/>
              </a:spcAft>
              <a:buClr>
                <a:srgbClr val="005FAA"/>
              </a:buClr>
              <a:buSzPts val="5400"/>
              <a:buFont typeface="DM Sans"/>
              <a:buNone/>
              <a:defRPr sz="5400" b="1" i="0" u="none" strike="noStrike" cap="none">
                <a:solidFill>
                  <a:srgbClr val="005FAA"/>
                </a:solidFill>
                <a:latin typeface="DM Sans"/>
                <a:ea typeface="DM Sans"/>
                <a:cs typeface="DM Sans"/>
                <a:sym typeface="DM Sans"/>
              </a:defRPr>
            </a:lvl9pPr>
          </a:lstStyle>
          <a:p>
            <a:endParaRPr/>
          </a:p>
        </p:txBody>
      </p:sp>
      <p:sp>
        <p:nvSpPr>
          <p:cNvPr id="8" name="Google Shape;8;p1"/>
          <p:cNvSpPr txBox="1">
            <a:spLocks noGrp="1"/>
          </p:cNvSpPr>
          <p:nvPr>
            <p:ph type="sldNum" idx="12"/>
          </p:nvPr>
        </p:nvSpPr>
        <p:spPr>
          <a:xfrm>
            <a:off x="23170430" y="13031659"/>
            <a:ext cx="720000" cy="3693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1pPr>
            <a:lvl2pPr marL="0" marR="0" lvl="1"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2pPr>
            <a:lvl3pPr marL="0" marR="0" lvl="2"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3pPr>
            <a:lvl4pPr marL="0" marR="0" lvl="3"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4pPr>
            <a:lvl5pPr marL="0" marR="0" lvl="4"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5pPr>
            <a:lvl6pPr marL="0" marR="0" lvl="5"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6pPr>
            <a:lvl7pPr marL="0" marR="0" lvl="6"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7pPr>
            <a:lvl8pPr marL="0" marR="0" lvl="7"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8pPr>
            <a:lvl9pPr marL="0" marR="0" lvl="8" indent="0" algn="r" rtl="0">
              <a:lnSpc>
                <a:spcPct val="100000"/>
              </a:lnSpc>
              <a:spcBef>
                <a:spcPts val="0"/>
              </a:spcBef>
              <a:spcAft>
                <a:spcPts val="0"/>
              </a:spcAft>
              <a:buClr>
                <a:srgbClr val="999999"/>
              </a:buClr>
              <a:buSzPts val="1800"/>
              <a:buFont typeface="DM Sans"/>
              <a:buNone/>
              <a:defRPr sz="1800" b="0" i="0" u="none" strike="noStrike" cap="none">
                <a:solidFill>
                  <a:srgbClr val="999999"/>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a:t>‹#›</a:t>
            </a:fld>
            <a:endParaRPr/>
          </a:p>
        </p:txBody>
      </p:sp>
      <p:pic>
        <p:nvPicPr>
          <p:cNvPr id="9" name="Google Shape;9;p1"/>
          <p:cNvPicPr preferRelativeResize="0"/>
          <p:nvPr/>
        </p:nvPicPr>
        <p:blipFill>
          <a:blip r:embed="rId47">
            <a:alphaModFix/>
          </a:blip>
          <a:stretch>
            <a:fillRect/>
          </a:stretch>
        </p:blipFill>
        <p:spPr>
          <a:xfrm>
            <a:off x="411525" y="163100"/>
            <a:ext cx="1709875" cy="13296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5" r:id="rId4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8.xml"/><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hyperlink" Target="https://zenodo.org/communities/imagine-projec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SEw79Gd6m5o" TargetMode="External"/><Relationship Id="rId2" Type="http://schemas.openxmlformats.org/officeDocument/2006/relationships/notesSlide" Target="../notesSlides/notesSlide13.xml"/><Relationship Id="rId1" Type="http://schemas.openxmlformats.org/officeDocument/2006/relationships/slideLayout" Target="../slideLayouts/slideLayout38.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3" Type="http://schemas.openxmlformats.org/officeDocument/2006/relationships/image" Target="../media/image34.gif"/><Relationship Id="rId18" Type="http://schemas.openxmlformats.org/officeDocument/2006/relationships/image" Target="../media/image39.png"/><Relationship Id="rId26" Type="http://schemas.openxmlformats.org/officeDocument/2006/relationships/image" Target="../media/image47.png"/><Relationship Id="rId21" Type="http://schemas.openxmlformats.org/officeDocument/2006/relationships/image" Target="../media/image42.png"/><Relationship Id="rId34" Type="http://schemas.openxmlformats.org/officeDocument/2006/relationships/image" Target="../media/image55.png"/><Relationship Id="rId7" Type="http://schemas.openxmlformats.org/officeDocument/2006/relationships/image" Target="../media/image28.gif"/><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jpg"/><Relationship Id="rId38" Type="http://schemas.openxmlformats.org/officeDocument/2006/relationships/image" Target="../media/image59.png"/><Relationship Id="rId2" Type="http://schemas.openxmlformats.org/officeDocument/2006/relationships/notesSlide" Target="../notesSlides/notesSlide5.xml"/><Relationship Id="rId16" Type="http://schemas.openxmlformats.org/officeDocument/2006/relationships/image" Target="../media/image37.jp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41.xml"/><Relationship Id="rId6" Type="http://schemas.openxmlformats.org/officeDocument/2006/relationships/image" Target="../media/image27.gif"/><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5" Type="http://schemas.openxmlformats.org/officeDocument/2006/relationships/image" Target="../media/image26.png"/><Relationship Id="rId15" Type="http://schemas.openxmlformats.org/officeDocument/2006/relationships/image" Target="../media/image36.jpg"/><Relationship Id="rId23" Type="http://schemas.openxmlformats.org/officeDocument/2006/relationships/image" Target="../media/image44.jp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jpg"/><Relationship Id="rId31" Type="http://schemas.openxmlformats.org/officeDocument/2006/relationships/image" Target="../media/image52.png"/><Relationship Id="rId4" Type="http://schemas.openxmlformats.org/officeDocument/2006/relationships/image" Target="../media/image25.jpg"/><Relationship Id="rId9" Type="http://schemas.openxmlformats.org/officeDocument/2006/relationships/image" Target="../media/image30.png"/><Relationship Id="rId14" Type="http://schemas.openxmlformats.org/officeDocument/2006/relationships/image" Target="../media/image35.gif"/><Relationship Id="rId22" Type="http://schemas.openxmlformats.org/officeDocument/2006/relationships/image" Target="../media/image43.png"/><Relationship Id="rId27" Type="http://schemas.openxmlformats.org/officeDocument/2006/relationships/image" Target="../media/image48.jpg"/><Relationship Id="rId30" Type="http://schemas.openxmlformats.org/officeDocument/2006/relationships/image" Target="../media/image51.jpg"/><Relationship Id="rId35" Type="http://schemas.openxmlformats.org/officeDocument/2006/relationships/image" Target="../media/image56.png"/><Relationship Id="rId8" Type="http://schemas.openxmlformats.org/officeDocument/2006/relationships/image" Target="../media/image29.png"/><Relationship Id="rId3" Type="http://schemas.openxmlformats.org/officeDocument/2006/relationships/image" Target="../media/image24.gif"/></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7.gif"/><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jpg"/><Relationship Id="rId12"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75.png"/><Relationship Id="rId11" Type="http://schemas.openxmlformats.org/officeDocument/2006/relationships/image" Target="../media/image80.gif"/><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30" name="Google Shape;530;p50"/>
          <p:cNvSpPr txBox="1">
            <a:spLocks noGrp="1"/>
          </p:cNvSpPr>
          <p:nvPr>
            <p:ph type="sldNum" idx="4294967295"/>
          </p:nvPr>
        </p:nvSpPr>
        <p:spPr>
          <a:xfrm>
            <a:off x="22818090" y="12666269"/>
            <a:ext cx="1463100" cy="1050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NL"/>
              <a:t>1</a:t>
            </a:fld>
            <a:endParaRPr/>
          </a:p>
        </p:txBody>
      </p:sp>
      <p:pic>
        <p:nvPicPr>
          <p:cNvPr id="3" name="Picture 2">
            <a:extLst>
              <a:ext uri="{FF2B5EF4-FFF2-40B4-BE49-F238E27FC236}">
                <a16:creationId xmlns:a16="http://schemas.microsoft.com/office/drawing/2014/main" id="{2DDC14D8-0EC6-A1A0-F404-4CDDF6D7999F}"/>
              </a:ext>
            </a:extLst>
          </p:cNvPr>
          <p:cNvPicPr>
            <a:picLocks noChangeAspect="1"/>
          </p:cNvPicPr>
          <p:nvPr/>
        </p:nvPicPr>
        <p:blipFill>
          <a:blip r:embed="rId3"/>
          <a:stretch>
            <a:fillRect/>
          </a:stretch>
        </p:blipFill>
        <p:spPr>
          <a:xfrm>
            <a:off x="0" y="-30726"/>
            <a:ext cx="24466062" cy="13746725"/>
          </a:xfrm>
          <a:prstGeom prst="rect">
            <a:avLst/>
          </a:prstGeom>
        </p:spPr>
      </p:pic>
    </p:spTree>
    <p:extLst>
      <p:ext uri="{BB962C8B-B14F-4D97-AF65-F5344CB8AC3E}">
        <p14:creationId xmlns:p14="http://schemas.microsoft.com/office/powerpoint/2010/main" val="3964701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62"/>
          <p:cNvSpPr txBox="1">
            <a:spLocks noGrp="1"/>
          </p:cNvSpPr>
          <p:nvPr>
            <p:ph type="body" idx="1"/>
          </p:nvPr>
        </p:nvSpPr>
        <p:spPr>
          <a:xfrm>
            <a:off x="471053" y="3651251"/>
            <a:ext cx="23344800" cy="8526300"/>
          </a:xfrm>
          <a:prstGeom prst="rect">
            <a:avLst/>
          </a:prstGeom>
        </p:spPr>
        <p:txBody>
          <a:bodyPr spcFirstLastPara="1" wrap="square" lIns="243800" tIns="121875" rIns="243800" bIns="121875" anchor="t" anchorCtr="0">
            <a:noAutofit/>
          </a:bodyPr>
          <a:lstStyle/>
          <a:p>
            <a:pPr marL="0" lvl="0" indent="0" algn="l" rtl="0">
              <a:spcBef>
                <a:spcPts val="2000"/>
              </a:spcBef>
              <a:spcAft>
                <a:spcPts val="0"/>
              </a:spcAft>
              <a:buNone/>
            </a:pPr>
            <a:endParaRPr/>
          </a:p>
        </p:txBody>
      </p:sp>
      <p:sp>
        <p:nvSpPr>
          <p:cNvPr id="729" name="Google Shape;729;p62"/>
          <p:cNvSpPr txBox="1">
            <a:spLocks noGrp="1"/>
          </p:cNvSpPr>
          <p:nvPr>
            <p:ph type="title"/>
          </p:nvPr>
        </p:nvSpPr>
        <p:spPr>
          <a:xfrm>
            <a:off x="6877539" y="451053"/>
            <a:ext cx="12610500" cy="911100"/>
          </a:xfrm>
          <a:prstGeom prst="rect">
            <a:avLst/>
          </a:prstGeom>
        </p:spPr>
        <p:txBody>
          <a:bodyPr spcFirstLastPara="1" wrap="square" lIns="243800" tIns="121875" rIns="243800" bIns="121875" anchor="t" anchorCtr="0">
            <a:noAutofit/>
          </a:bodyPr>
          <a:lstStyle/>
          <a:p>
            <a:pPr marL="0" lvl="0" indent="0" algn="l" rtl="0">
              <a:spcBef>
                <a:spcPts val="0"/>
              </a:spcBef>
              <a:spcAft>
                <a:spcPts val="0"/>
              </a:spcAft>
              <a:buNone/>
            </a:pPr>
            <a:r>
              <a:rPr lang="en-NL"/>
              <a:t>iMagine AI Platform</a:t>
            </a:r>
            <a:endParaRPr/>
          </a:p>
        </p:txBody>
      </p:sp>
      <p:pic>
        <p:nvPicPr>
          <p:cNvPr id="730" name="Google Shape;730;p62"/>
          <p:cNvPicPr preferRelativeResize="0"/>
          <p:nvPr/>
        </p:nvPicPr>
        <p:blipFill>
          <a:blip r:embed="rId3">
            <a:alphaModFix/>
          </a:blip>
          <a:stretch>
            <a:fillRect/>
          </a:stretch>
        </p:blipFill>
        <p:spPr>
          <a:xfrm>
            <a:off x="9535150" y="5238750"/>
            <a:ext cx="13849725" cy="7659424"/>
          </a:xfrm>
          <a:prstGeom prst="rect">
            <a:avLst/>
          </a:prstGeom>
          <a:noFill/>
          <a:ln w="9525" cap="flat" cmpd="sng">
            <a:solidFill>
              <a:schemeClr val="dk2"/>
            </a:solidFill>
            <a:prstDash val="solid"/>
            <a:round/>
            <a:headEnd type="none" w="sm" len="sm"/>
            <a:tailEnd type="none" w="sm" len="sm"/>
          </a:ln>
        </p:spPr>
      </p:pic>
      <p:pic>
        <p:nvPicPr>
          <p:cNvPr id="731" name="Google Shape;731;p62"/>
          <p:cNvPicPr preferRelativeResize="0"/>
          <p:nvPr/>
        </p:nvPicPr>
        <p:blipFill>
          <a:blip r:embed="rId4">
            <a:alphaModFix/>
          </a:blip>
          <a:stretch>
            <a:fillRect/>
          </a:stretch>
        </p:blipFill>
        <p:spPr>
          <a:xfrm>
            <a:off x="300675" y="1764771"/>
            <a:ext cx="12716824" cy="7032899"/>
          </a:xfrm>
          <a:prstGeom prst="rect">
            <a:avLst/>
          </a:prstGeom>
          <a:noFill/>
          <a:ln w="9525" cap="flat" cmpd="sng">
            <a:solidFill>
              <a:schemeClr val="dk2"/>
            </a:solidFill>
            <a:prstDash val="solid"/>
            <a:round/>
            <a:headEnd type="none" w="sm" len="sm"/>
            <a:tailEnd type="none" w="sm" len="sm"/>
          </a:ln>
        </p:spPr>
      </p:pic>
      <p:cxnSp>
        <p:nvCxnSpPr>
          <p:cNvPr id="732" name="Google Shape;732;p62"/>
          <p:cNvCxnSpPr/>
          <p:nvPr/>
        </p:nvCxnSpPr>
        <p:spPr>
          <a:xfrm>
            <a:off x="15994075" y="3710775"/>
            <a:ext cx="1811100" cy="1811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63"/>
          <p:cNvSpPr txBox="1">
            <a:spLocks noGrp="1"/>
          </p:cNvSpPr>
          <p:nvPr>
            <p:ph type="title"/>
          </p:nvPr>
        </p:nvSpPr>
        <p:spPr>
          <a:xfrm>
            <a:off x="5277353" y="451050"/>
            <a:ext cx="15889500" cy="911100"/>
          </a:xfrm>
          <a:prstGeom prst="rect">
            <a:avLst/>
          </a:prstGeom>
        </p:spPr>
        <p:txBody>
          <a:bodyPr spcFirstLastPara="1" wrap="square" lIns="243800" tIns="121875" rIns="243800" bIns="121875" anchor="t" anchorCtr="0">
            <a:noAutofit/>
          </a:bodyPr>
          <a:lstStyle/>
          <a:p>
            <a:pPr marL="0" lvl="0" indent="0" algn="ctr" rtl="0">
              <a:spcBef>
                <a:spcPts val="0"/>
              </a:spcBef>
              <a:spcAft>
                <a:spcPts val="0"/>
              </a:spcAft>
              <a:buNone/>
            </a:pPr>
            <a:r>
              <a:rPr lang="en-NL"/>
              <a:t>Common implementation approach across RIs and e-infrastructures</a:t>
            </a:r>
            <a:endParaRPr/>
          </a:p>
        </p:txBody>
      </p:sp>
      <p:pic>
        <p:nvPicPr>
          <p:cNvPr id="738" name="Google Shape;738;p63"/>
          <p:cNvPicPr preferRelativeResize="0"/>
          <p:nvPr/>
        </p:nvPicPr>
        <p:blipFill>
          <a:blip r:embed="rId3">
            <a:alphaModFix/>
          </a:blip>
          <a:stretch>
            <a:fillRect/>
          </a:stretch>
        </p:blipFill>
        <p:spPr>
          <a:xfrm>
            <a:off x="848900" y="3459888"/>
            <a:ext cx="22686198" cy="3821650"/>
          </a:xfrm>
          <a:prstGeom prst="rect">
            <a:avLst/>
          </a:prstGeom>
          <a:noFill/>
          <a:ln>
            <a:noFill/>
          </a:ln>
        </p:spPr>
      </p:pic>
      <p:sp>
        <p:nvSpPr>
          <p:cNvPr id="739" name="Google Shape;739;p63"/>
          <p:cNvSpPr txBox="1"/>
          <p:nvPr/>
        </p:nvSpPr>
        <p:spPr>
          <a:xfrm>
            <a:off x="679000" y="9455475"/>
            <a:ext cx="8640300" cy="769500"/>
          </a:xfrm>
          <a:prstGeom prst="rect">
            <a:avLst/>
          </a:prstGeom>
          <a:noFill/>
          <a:ln>
            <a:noFill/>
          </a:ln>
        </p:spPr>
        <p:txBody>
          <a:bodyPr spcFirstLastPara="1" wrap="square" lIns="91425" tIns="91425" rIns="91425" bIns="91425" anchor="t" anchorCtr="0">
            <a:spAutoFit/>
          </a:bodyPr>
          <a:lstStyle/>
          <a:p>
            <a:pPr marL="457200" lvl="0" indent="-469900" algn="l" rtl="0">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Agile development in epics</a:t>
            </a:r>
            <a:endParaRPr sz="3800">
              <a:solidFill>
                <a:schemeClr val="dk1"/>
              </a:solidFill>
              <a:latin typeface="DM Sans"/>
              <a:ea typeface="DM Sans"/>
              <a:cs typeface="DM Sans"/>
              <a:sym typeface="DM Sans"/>
            </a:endParaRPr>
          </a:p>
        </p:txBody>
      </p:sp>
      <p:sp>
        <p:nvSpPr>
          <p:cNvPr id="740" name="Google Shape;740;p63"/>
          <p:cNvSpPr/>
          <p:nvPr/>
        </p:nvSpPr>
        <p:spPr>
          <a:xfrm>
            <a:off x="3304400" y="8082375"/>
            <a:ext cx="16784100" cy="1330800"/>
          </a:xfrm>
          <a:prstGeom prst="rightArrow">
            <a:avLst>
              <a:gd name="adj1" fmla="val 50000"/>
              <a:gd name="adj2" fmla="val 50000"/>
            </a:avLst>
          </a:prstGeom>
          <a:solidFill>
            <a:srgbClr val="FF9900"/>
          </a:solidFill>
          <a:ln w="28575" cap="flat" cmpd="sng">
            <a:solidFill>
              <a:srgbClr val="1E315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L" sz="3800">
                <a:solidFill>
                  <a:srgbClr val="1E315D"/>
                </a:solidFill>
                <a:latin typeface="DM Sans"/>
                <a:ea typeface="DM Sans"/>
                <a:cs typeface="DM Sans"/>
                <a:sym typeface="DM Sans"/>
              </a:rPr>
              <a:t>Continuous interaction with users, feedback &amp; knowledge sharing</a:t>
            </a:r>
            <a:endParaRPr sz="3800">
              <a:solidFill>
                <a:srgbClr val="1E315D"/>
              </a:solidFill>
              <a:latin typeface="DM Sans"/>
              <a:ea typeface="DM Sans"/>
              <a:cs typeface="DM Sans"/>
              <a:sym typeface="DM Sans"/>
            </a:endParaRPr>
          </a:p>
        </p:txBody>
      </p:sp>
      <p:sp>
        <p:nvSpPr>
          <p:cNvPr id="741" name="Google Shape;741;p63"/>
          <p:cNvSpPr txBox="1"/>
          <p:nvPr/>
        </p:nvSpPr>
        <p:spPr>
          <a:xfrm>
            <a:off x="9764850" y="9455475"/>
            <a:ext cx="6367200" cy="1354500"/>
          </a:xfrm>
          <a:prstGeom prst="rect">
            <a:avLst/>
          </a:prstGeom>
          <a:noFill/>
          <a:ln>
            <a:noFill/>
          </a:ln>
        </p:spPr>
        <p:txBody>
          <a:bodyPr spcFirstLastPara="1" wrap="square" lIns="91425" tIns="91425" rIns="91425" bIns="91425" anchor="t" anchorCtr="0">
            <a:spAutoFit/>
          </a:bodyPr>
          <a:lstStyle/>
          <a:p>
            <a:pPr marL="457200" lvl="0" indent="-469900" algn="l" rtl="0">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Building up operation plans</a:t>
            </a:r>
            <a:endParaRPr sz="3800">
              <a:solidFill>
                <a:schemeClr val="dk1"/>
              </a:solidFill>
              <a:latin typeface="DM Sans"/>
              <a:ea typeface="DM Sans"/>
              <a:cs typeface="DM Sans"/>
              <a:sym typeface="DM Sans"/>
            </a:endParaRPr>
          </a:p>
        </p:txBody>
      </p:sp>
      <p:sp>
        <p:nvSpPr>
          <p:cNvPr id="742" name="Google Shape;742;p63"/>
          <p:cNvSpPr txBox="1"/>
          <p:nvPr/>
        </p:nvSpPr>
        <p:spPr>
          <a:xfrm>
            <a:off x="16577600" y="9432900"/>
            <a:ext cx="7314900" cy="1939500"/>
          </a:xfrm>
          <a:prstGeom prst="rect">
            <a:avLst/>
          </a:prstGeom>
          <a:noFill/>
          <a:ln>
            <a:noFill/>
          </a:ln>
        </p:spPr>
        <p:txBody>
          <a:bodyPr spcFirstLastPara="1" wrap="square" lIns="91425" tIns="91425" rIns="91425" bIns="91425" anchor="t" anchorCtr="0">
            <a:spAutoFit/>
          </a:bodyPr>
          <a:lstStyle/>
          <a:p>
            <a:pPr marL="457200" lvl="0" indent="-469900" algn="l" rtl="0">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Data delivery</a:t>
            </a:r>
            <a:endParaRPr sz="3800">
              <a:solidFill>
                <a:schemeClr val="dk1"/>
              </a:solidFill>
              <a:latin typeface="DM Sans"/>
              <a:ea typeface="DM Sans"/>
              <a:cs typeface="DM Sans"/>
              <a:sym typeface="DM Sans"/>
            </a:endParaRPr>
          </a:p>
          <a:p>
            <a:pPr marL="457200" lvl="0" indent="-469900" algn="l" rtl="0">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Application service delivery</a:t>
            </a:r>
            <a:endParaRPr sz="3800">
              <a:solidFill>
                <a:schemeClr val="dk1"/>
              </a:solidFill>
              <a:latin typeface="DM Sans"/>
              <a:ea typeface="DM Sans"/>
              <a:cs typeface="DM Sans"/>
              <a:sym typeface="DM Sans"/>
            </a:endParaRPr>
          </a:p>
          <a:p>
            <a:pPr marL="457200" lvl="0" indent="-469900" algn="l" rtl="0">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Good practices on AI for RIs</a:t>
            </a:r>
            <a:endParaRPr sz="3800">
              <a:solidFill>
                <a:schemeClr val="dk1"/>
              </a:solidFill>
              <a:latin typeface="DM Sans"/>
              <a:ea typeface="DM Sans"/>
              <a:cs typeface="DM Sans"/>
              <a:sym typeface="DM Sans"/>
            </a:endParaRPr>
          </a:p>
        </p:txBody>
      </p:sp>
      <p:sp>
        <p:nvSpPr>
          <p:cNvPr id="743" name="Google Shape;743;p63"/>
          <p:cNvSpPr txBox="1">
            <a:spLocks noGrp="1"/>
          </p:cNvSpPr>
          <p:nvPr>
            <p:ph type="sldNum" idx="4294967295"/>
          </p:nvPr>
        </p:nvSpPr>
        <p:spPr>
          <a:xfrm>
            <a:off x="22818090" y="12666269"/>
            <a:ext cx="1463100" cy="1050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NL"/>
              <a:t>11</a:t>
            </a:fld>
            <a:endParaRPr/>
          </a:p>
        </p:txBody>
      </p:sp>
      <p:sp>
        <p:nvSpPr>
          <p:cNvPr id="744" name="Google Shape;744;p63"/>
          <p:cNvSpPr txBox="1"/>
          <p:nvPr/>
        </p:nvSpPr>
        <p:spPr>
          <a:xfrm>
            <a:off x="3087875" y="12463925"/>
            <a:ext cx="195375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300" i="1"/>
              <a:t>Results published in iMagine community in Zenodo: </a:t>
            </a:r>
            <a:r>
              <a:rPr lang="en-NL" sz="3300" i="1" u="sng">
                <a:solidFill>
                  <a:schemeClr val="hlink"/>
                </a:solidFill>
                <a:hlinkClick r:id="rId4"/>
              </a:rPr>
              <a:t>https://zenodo.org/communities/imagine-project/</a:t>
            </a:r>
            <a:r>
              <a:rPr lang="en-NL" sz="3300" i="1"/>
              <a:t> </a:t>
            </a:r>
            <a:endParaRPr sz="3300" i="1"/>
          </a:p>
        </p:txBody>
      </p:sp>
      <p:sp>
        <p:nvSpPr>
          <p:cNvPr id="745" name="Google Shape;745;p63"/>
          <p:cNvSpPr/>
          <p:nvPr/>
        </p:nvSpPr>
        <p:spPr>
          <a:xfrm rot="10800000" flipH="1">
            <a:off x="10979000" y="7049644"/>
            <a:ext cx="957000" cy="692700"/>
          </a:xfrm>
          <a:prstGeom prst="downArrow">
            <a:avLst>
              <a:gd name="adj1" fmla="val 50000"/>
              <a:gd name="adj2" fmla="val 50000"/>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63"/>
          <p:cNvSpPr txBox="1"/>
          <p:nvPr/>
        </p:nvSpPr>
        <p:spPr>
          <a:xfrm>
            <a:off x="11031275" y="7794550"/>
            <a:ext cx="1463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2000" b="1">
                <a:solidFill>
                  <a:schemeClr val="accent6"/>
                </a:solidFill>
              </a:rPr>
              <a:t>NOW</a:t>
            </a:r>
            <a:endParaRPr sz="2000" b="1">
              <a:solidFill>
                <a:schemeClr val="accent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67"/>
          <p:cNvSpPr txBox="1">
            <a:spLocks noGrp="1"/>
          </p:cNvSpPr>
          <p:nvPr>
            <p:ph type="body" idx="1"/>
          </p:nvPr>
        </p:nvSpPr>
        <p:spPr>
          <a:xfrm>
            <a:off x="408530" y="1884974"/>
            <a:ext cx="23344800" cy="8526300"/>
          </a:xfrm>
          <a:prstGeom prst="rect">
            <a:avLst/>
          </a:prstGeom>
        </p:spPr>
        <p:txBody>
          <a:bodyPr spcFirstLastPara="1" wrap="square" lIns="243800" tIns="121875" rIns="243800" bIns="121875" anchor="t" anchorCtr="0">
            <a:noAutofit/>
          </a:bodyPr>
          <a:lstStyle/>
          <a:p>
            <a:pPr marL="0" lvl="0" indent="0" algn="l" rtl="0">
              <a:spcBef>
                <a:spcPts val="2000"/>
              </a:spcBef>
              <a:spcAft>
                <a:spcPts val="0"/>
              </a:spcAft>
              <a:buNone/>
            </a:pPr>
            <a:r>
              <a:rPr lang="en-NL" sz="4500" b="1" dirty="0">
                <a:solidFill>
                  <a:schemeClr val="accent4"/>
                </a:solidFill>
              </a:rPr>
              <a:t>1. A common </a:t>
            </a:r>
            <a:r>
              <a:rPr lang="en-NL" sz="4500" b="1" dirty="0" err="1">
                <a:solidFill>
                  <a:schemeClr val="accent4"/>
                </a:solidFill>
              </a:rPr>
              <a:t>iMagine</a:t>
            </a:r>
            <a:r>
              <a:rPr lang="en-NL" sz="4500" b="1" dirty="0">
                <a:solidFill>
                  <a:schemeClr val="accent4"/>
                </a:solidFill>
              </a:rPr>
              <a:t> AI framework and computing platform</a:t>
            </a:r>
            <a:r>
              <a:rPr lang="en-NL" sz="4500" dirty="0"/>
              <a:t>, based upon earlier DEEP developments and to be built on EGI resources, connected to EOSC, facilitating researchers in development, testing, training, hosting, and operating of AI based image analysis services, following FAIR practices.</a:t>
            </a:r>
            <a:endParaRPr lang="en-GB" sz="4500" dirty="0"/>
          </a:p>
          <a:p>
            <a:pPr marL="0" lvl="0" indent="0" algn="l" rtl="0">
              <a:spcBef>
                <a:spcPts val="2000"/>
              </a:spcBef>
              <a:spcAft>
                <a:spcPts val="0"/>
              </a:spcAft>
              <a:buNone/>
            </a:pPr>
            <a:endParaRPr sz="4500" dirty="0"/>
          </a:p>
          <a:p>
            <a:pPr marL="0" lvl="0" indent="0" algn="l" rtl="0">
              <a:spcBef>
                <a:spcPts val="2000"/>
              </a:spcBef>
              <a:spcAft>
                <a:spcPts val="0"/>
              </a:spcAft>
              <a:buNone/>
            </a:pPr>
            <a:r>
              <a:rPr lang="en-NL" sz="4500" b="1" dirty="0">
                <a:solidFill>
                  <a:schemeClr val="accent4"/>
                </a:solidFill>
              </a:rPr>
              <a:t>2. Five operational and three prototype AI based image analysis services</a:t>
            </a:r>
            <a:r>
              <a:rPr lang="en-NL" sz="4500" dirty="0"/>
              <a:t> with image repositories, highly relevant for aquatic sector, to be deployed at the </a:t>
            </a:r>
            <a:r>
              <a:rPr lang="en-NL" sz="4500" dirty="0" err="1"/>
              <a:t>iMagine</a:t>
            </a:r>
            <a:r>
              <a:rPr lang="en-NL" sz="4500" dirty="0"/>
              <a:t> AI platform for open access and exploitation by researchers. These will demonstrate value and foster further uptake.</a:t>
            </a:r>
            <a:endParaRPr lang="en-GB" sz="4500" dirty="0"/>
          </a:p>
          <a:p>
            <a:pPr marL="0" lvl="0" indent="0" algn="l" rtl="0">
              <a:spcBef>
                <a:spcPts val="2000"/>
              </a:spcBef>
              <a:spcAft>
                <a:spcPts val="0"/>
              </a:spcAft>
              <a:buNone/>
            </a:pPr>
            <a:endParaRPr sz="4500" dirty="0"/>
          </a:p>
          <a:p>
            <a:pPr marL="0" lvl="0" indent="0" algn="l" rtl="0">
              <a:spcBef>
                <a:spcPts val="2000"/>
              </a:spcBef>
              <a:spcAft>
                <a:spcPts val="0"/>
              </a:spcAft>
              <a:buNone/>
            </a:pPr>
            <a:r>
              <a:rPr lang="en-NL" sz="4500" b="1" dirty="0">
                <a:solidFill>
                  <a:schemeClr val="accent4"/>
                </a:solidFill>
              </a:rPr>
              <a:t>3. Best Practices consisting of documentation and training materials</a:t>
            </a:r>
            <a:r>
              <a:rPr lang="en-NL" sz="4500" dirty="0"/>
              <a:t>, giving practical guidance and examples to end-users on how to exploit image datasets and analysis applications offered by the </a:t>
            </a:r>
            <a:r>
              <a:rPr lang="en-NL" sz="4500" dirty="0" err="1"/>
              <a:t>iMagine</a:t>
            </a:r>
            <a:r>
              <a:rPr lang="en-NL" sz="4500" dirty="0"/>
              <a:t> portfolio, and to research engineers who wish to develop and deliver similar services, making use of the facilities of the </a:t>
            </a:r>
            <a:r>
              <a:rPr lang="en-NL" sz="4500" dirty="0" err="1"/>
              <a:t>iMagine</a:t>
            </a:r>
            <a:r>
              <a:rPr lang="en-NL" sz="4500" dirty="0"/>
              <a:t> AI platform</a:t>
            </a:r>
            <a:endParaRPr sz="4500" dirty="0"/>
          </a:p>
        </p:txBody>
      </p:sp>
      <p:sp>
        <p:nvSpPr>
          <p:cNvPr id="760" name="Google Shape;760;p67"/>
          <p:cNvSpPr txBox="1">
            <a:spLocks noGrp="1"/>
          </p:cNvSpPr>
          <p:nvPr>
            <p:ph type="title"/>
          </p:nvPr>
        </p:nvSpPr>
        <p:spPr>
          <a:xfrm>
            <a:off x="3829550" y="451050"/>
            <a:ext cx="17851200" cy="911100"/>
          </a:xfrm>
          <a:prstGeom prst="rect">
            <a:avLst/>
          </a:prstGeom>
        </p:spPr>
        <p:txBody>
          <a:bodyPr spcFirstLastPara="1" wrap="square" lIns="243800" tIns="121875" rIns="243800" bIns="121875" anchor="t" anchorCtr="0">
            <a:noAutofit/>
          </a:bodyPr>
          <a:lstStyle/>
          <a:p>
            <a:pPr marL="0" lvl="0" indent="0" algn="ctr" rtl="0">
              <a:spcBef>
                <a:spcPts val="0"/>
              </a:spcBef>
              <a:spcAft>
                <a:spcPts val="0"/>
              </a:spcAft>
              <a:buNone/>
            </a:pPr>
            <a:r>
              <a:rPr lang="en-GB" dirty="0"/>
              <a:t>Key Exploitable Results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7"/>
          <p:cNvSpPr txBox="1">
            <a:spLocks noGrp="1"/>
          </p:cNvSpPr>
          <p:nvPr>
            <p:ph type="title"/>
          </p:nvPr>
        </p:nvSpPr>
        <p:spPr>
          <a:xfrm>
            <a:off x="5403601" y="451050"/>
            <a:ext cx="14084400" cy="911100"/>
          </a:xfrm>
          <a:prstGeom prst="rect">
            <a:avLst/>
          </a:prstGeom>
        </p:spPr>
        <p:txBody>
          <a:bodyPr spcFirstLastPara="1" wrap="square" lIns="243800" tIns="121875" rIns="243800" bIns="121875" anchor="t" anchorCtr="0">
            <a:noAutofit/>
          </a:bodyPr>
          <a:lstStyle/>
          <a:p>
            <a:pPr marL="0" lvl="0" indent="0" algn="ctr" rtl="0">
              <a:spcBef>
                <a:spcPts val="0"/>
              </a:spcBef>
              <a:spcAft>
                <a:spcPts val="0"/>
              </a:spcAft>
              <a:buNone/>
            </a:pPr>
            <a:r>
              <a:rPr lang="en-NL"/>
              <a:t>Preliminary Results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31" name="Google Shape;631;p57"/>
          <p:cNvSpPr txBox="1">
            <a:spLocks noGrp="1"/>
          </p:cNvSpPr>
          <p:nvPr>
            <p:ph type="sldNum" idx="12"/>
          </p:nvPr>
        </p:nvSpPr>
        <p:spPr>
          <a:xfrm>
            <a:off x="22818090" y="12666269"/>
            <a:ext cx="1463100" cy="105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1pPr>
            <a:lvl2pPr marL="0" marR="0" lvl="1"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2pPr>
            <a:lvl3pPr marL="0" marR="0" lvl="2"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3pPr>
            <a:lvl4pPr marL="0" marR="0" lvl="3"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4pPr>
            <a:lvl5pPr marL="0" marR="0" lvl="4"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5pPr>
            <a:lvl6pPr marL="0" marR="0" lvl="5"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6pPr>
            <a:lvl7pPr marL="0" marR="0" lvl="6"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7pPr>
            <a:lvl8pPr marL="0" marR="0" lvl="7"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8pPr>
            <a:lvl9pPr marL="0" marR="0" lvl="8"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smtClean="0"/>
              <a:pPr marL="0" lvl="0" indent="0" algn="r" rtl="0">
                <a:spcBef>
                  <a:spcPts val="0"/>
                </a:spcBef>
                <a:spcAft>
                  <a:spcPts val="0"/>
                </a:spcAft>
                <a:buNone/>
              </a:pPr>
              <a:t>13</a:t>
            </a:fld>
            <a:endParaRPr/>
          </a:p>
        </p:txBody>
      </p:sp>
      <p:pic>
        <p:nvPicPr>
          <p:cNvPr id="632" name="Google Shape;632;p57" descr="Automatic fish detection and classification using deep learning techniques at OBSEA Underwater Observatory&#10;https://obsea.es/&#10;&#10;The video has been produced with a YOLOv8 neural network trained with 500 tagged images &#10;https://github.com/ultralytics/ultralytics&#10;&#10;This work has been funded by the iMagine project (grant agreement number 101058625)&#10;https://www.imagine-ai.eu/&#10;&#10;The computational resources for training were provided by the DEEP Hybrid Data Cloud Platform&#10;https://marketplace.eosc-portal.eu/services/deepaas-training-facility?q=DEEP+training+facility" title="AI-based fish detection and classification trials at OBSEA">
            <a:hlinkClick r:id="rId3"/>
          </p:cNvPr>
          <p:cNvPicPr preferRelativeResize="0"/>
          <p:nvPr/>
        </p:nvPicPr>
        <p:blipFill>
          <a:blip r:embed="rId4">
            <a:alphaModFix/>
          </a:blip>
          <a:stretch>
            <a:fillRect/>
          </a:stretch>
        </p:blipFill>
        <p:spPr>
          <a:xfrm>
            <a:off x="815000" y="2239275"/>
            <a:ext cx="18058355" cy="10157825"/>
          </a:xfrm>
          <a:prstGeom prst="rect">
            <a:avLst/>
          </a:prstGeom>
          <a:noFill/>
          <a:ln>
            <a:noFill/>
          </a:ln>
        </p:spPr>
      </p:pic>
      <p:pic>
        <p:nvPicPr>
          <p:cNvPr id="633" name="Google Shape;633;p57"/>
          <p:cNvPicPr preferRelativeResize="0"/>
          <p:nvPr/>
        </p:nvPicPr>
        <p:blipFill>
          <a:blip r:embed="rId5">
            <a:alphaModFix/>
          </a:blip>
          <a:stretch>
            <a:fillRect/>
          </a:stretch>
        </p:blipFill>
        <p:spPr>
          <a:xfrm>
            <a:off x="20060850" y="4992250"/>
            <a:ext cx="2646650" cy="3731500"/>
          </a:xfrm>
          <a:prstGeom prst="rect">
            <a:avLst/>
          </a:prstGeom>
          <a:noFill/>
          <a:ln>
            <a:noFill/>
          </a:ln>
        </p:spPr>
      </p:pic>
      <p:pic>
        <p:nvPicPr>
          <p:cNvPr id="634" name="Google Shape;634;p57"/>
          <p:cNvPicPr preferRelativeResize="0"/>
          <p:nvPr/>
        </p:nvPicPr>
        <p:blipFill>
          <a:blip r:embed="rId6">
            <a:alphaModFix/>
          </a:blip>
          <a:stretch>
            <a:fillRect/>
          </a:stretch>
        </p:blipFill>
        <p:spPr>
          <a:xfrm>
            <a:off x="19488001" y="8774400"/>
            <a:ext cx="3792348" cy="21332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2"/>
                                        </p:tgtEl>
                                        <p:attrNameLst>
                                          <p:attrName>style.visibility</p:attrName>
                                        </p:attrNameLst>
                                      </p:cBhvr>
                                      <p:to>
                                        <p:strVal val="visible"/>
                                      </p:to>
                                    </p:set>
                                    <p:animEffect transition="in" filter="fade">
                                      <p:cBhvr>
                                        <p:cTn id="7" dur="1000"/>
                                        <p:tgtEl>
                                          <p:spTgt spid="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65"/>
          <p:cNvSpPr txBox="1">
            <a:spLocks noGrp="1"/>
          </p:cNvSpPr>
          <p:nvPr>
            <p:ph type="title"/>
          </p:nvPr>
        </p:nvSpPr>
        <p:spPr>
          <a:xfrm>
            <a:off x="6877539" y="451053"/>
            <a:ext cx="12610500" cy="911100"/>
          </a:xfrm>
          <a:prstGeom prst="rect">
            <a:avLst/>
          </a:prstGeom>
        </p:spPr>
        <p:txBody>
          <a:bodyPr spcFirstLastPara="1" wrap="square" lIns="243800" tIns="121875" rIns="243800" bIns="121875" anchor="t" anchorCtr="0">
            <a:noAutofit/>
          </a:bodyPr>
          <a:lstStyle/>
          <a:p>
            <a:pPr marL="0" lvl="0" indent="0" algn="l" rtl="0">
              <a:spcBef>
                <a:spcPts val="0"/>
              </a:spcBef>
              <a:spcAft>
                <a:spcPts val="0"/>
              </a:spcAft>
              <a:buNone/>
            </a:pPr>
            <a:r>
              <a:rPr lang="en-NL"/>
              <a:t>Lessons learnt… so far</a:t>
            </a:r>
            <a:endParaRPr/>
          </a:p>
        </p:txBody>
      </p:sp>
      <p:sp>
        <p:nvSpPr>
          <p:cNvPr id="760" name="Google Shape;760;p65"/>
          <p:cNvSpPr txBox="1"/>
          <p:nvPr/>
        </p:nvSpPr>
        <p:spPr>
          <a:xfrm>
            <a:off x="1147250" y="3128875"/>
            <a:ext cx="21814800" cy="9543300"/>
          </a:xfrm>
          <a:prstGeom prst="rect">
            <a:avLst/>
          </a:prstGeom>
          <a:noFill/>
          <a:ln>
            <a:noFill/>
          </a:ln>
        </p:spPr>
        <p:txBody>
          <a:bodyPr spcFirstLastPara="1" wrap="square" lIns="91425" tIns="91425" rIns="91425" bIns="91425" anchor="t" anchorCtr="0">
            <a:spAutoFit/>
          </a:bodyPr>
          <a:lstStyle/>
          <a:p>
            <a:pPr marL="457200" lvl="0"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Data preparation, manual labelling is effort-intensive</a:t>
            </a:r>
            <a:endParaRPr sz="3800">
              <a:solidFill>
                <a:schemeClr val="dk1"/>
              </a:solidFill>
              <a:latin typeface="DM Sans"/>
              <a:ea typeface="DM Sans"/>
              <a:cs typeface="DM Sans"/>
              <a:sym typeface="DM Sans"/>
            </a:endParaRPr>
          </a:p>
          <a:p>
            <a:pPr marL="914400" lvl="1"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The more metadata produced at the source the better</a:t>
            </a:r>
            <a:endParaRPr sz="3800">
              <a:solidFill>
                <a:schemeClr val="dk1"/>
              </a:solidFill>
              <a:latin typeface="DM Sans"/>
              <a:ea typeface="DM Sans"/>
              <a:cs typeface="DM Sans"/>
              <a:sym typeface="DM Sans"/>
            </a:endParaRPr>
          </a:p>
          <a:p>
            <a:pPr marL="914400" lvl="1"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The more automated metadata production the better</a:t>
            </a:r>
            <a:endParaRPr sz="3800">
              <a:solidFill>
                <a:schemeClr val="dk1"/>
              </a:solidFill>
              <a:latin typeface="DM Sans"/>
              <a:ea typeface="DM Sans"/>
              <a:cs typeface="DM Sans"/>
              <a:sym typeface="DM Sans"/>
            </a:endParaRPr>
          </a:p>
          <a:p>
            <a:pPr marL="457200" lvl="0"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High quality, open source AI models exist for image analysis -&gt; ready to use for scientists in the platform</a:t>
            </a:r>
            <a:endParaRPr sz="3800">
              <a:solidFill>
                <a:schemeClr val="dk1"/>
              </a:solidFill>
              <a:latin typeface="DM Sans"/>
              <a:ea typeface="DM Sans"/>
              <a:cs typeface="DM Sans"/>
              <a:sym typeface="DM Sans"/>
            </a:endParaRPr>
          </a:p>
          <a:p>
            <a:pPr marL="914400" lvl="1"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e.g. Yolov8, DOVER, CNN, U-Net</a:t>
            </a:r>
            <a:endParaRPr sz="3800">
              <a:solidFill>
                <a:schemeClr val="dk1"/>
              </a:solidFill>
              <a:latin typeface="DM Sans"/>
              <a:ea typeface="DM Sans"/>
              <a:cs typeface="DM Sans"/>
              <a:sym typeface="DM Sans"/>
            </a:endParaRPr>
          </a:p>
          <a:p>
            <a:pPr marL="457200" lvl="0"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Regular knowledge exchange is important</a:t>
            </a:r>
            <a:endParaRPr sz="3800">
              <a:solidFill>
                <a:schemeClr val="dk1"/>
              </a:solidFill>
              <a:latin typeface="DM Sans"/>
              <a:ea typeface="DM Sans"/>
              <a:cs typeface="DM Sans"/>
              <a:sym typeface="DM Sans"/>
            </a:endParaRPr>
          </a:p>
          <a:p>
            <a:pPr marL="914400" lvl="1"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iMagine Competence Centre approach works well</a:t>
            </a:r>
            <a:endParaRPr sz="3800">
              <a:solidFill>
                <a:schemeClr val="dk1"/>
              </a:solidFill>
              <a:latin typeface="DM Sans"/>
              <a:ea typeface="DM Sans"/>
              <a:cs typeface="DM Sans"/>
              <a:sym typeface="DM Sans"/>
            </a:endParaRPr>
          </a:p>
          <a:p>
            <a:pPr marL="914400" lvl="1"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Domain knowledge to leverage AI tools is a must</a:t>
            </a:r>
            <a:endParaRPr sz="3800">
              <a:solidFill>
                <a:schemeClr val="dk1"/>
              </a:solidFill>
              <a:latin typeface="DM Sans"/>
              <a:ea typeface="DM Sans"/>
              <a:cs typeface="DM Sans"/>
              <a:sym typeface="DM Sans"/>
            </a:endParaRPr>
          </a:p>
          <a:p>
            <a:pPr marL="457200" lvl="0"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Federation of national clouds in EGI for AI application support </a:t>
            </a:r>
            <a:endParaRPr sz="3800">
              <a:solidFill>
                <a:schemeClr val="dk1"/>
              </a:solidFill>
              <a:latin typeface="DM Sans"/>
              <a:ea typeface="DM Sans"/>
              <a:cs typeface="DM Sans"/>
              <a:sym typeface="DM Sans"/>
            </a:endParaRPr>
          </a:p>
          <a:p>
            <a:pPr marL="914400" lvl="1" indent="-469900" algn="l" rtl="0">
              <a:lnSpc>
                <a:spcPct val="150000"/>
              </a:lnSpc>
              <a:spcBef>
                <a:spcPts val="0"/>
              </a:spcBef>
              <a:spcAft>
                <a:spcPts val="0"/>
              </a:spcAft>
              <a:buClr>
                <a:schemeClr val="dk1"/>
              </a:buClr>
              <a:buSzPts val="3800"/>
              <a:buFont typeface="DM Sans"/>
              <a:buChar char="○"/>
            </a:pPr>
            <a:r>
              <a:rPr lang="en-NL" sz="3800">
                <a:solidFill>
                  <a:schemeClr val="dk1"/>
                </a:solidFill>
                <a:latin typeface="DM Sans"/>
                <a:ea typeface="DM Sans"/>
                <a:cs typeface="DM Sans"/>
                <a:sym typeface="DM Sans"/>
              </a:rPr>
              <a:t>Virtual Access is crucial to enable cross-national access to ‘fit-for-purpose’ services</a:t>
            </a:r>
            <a:endParaRPr sz="3800">
              <a:solidFill>
                <a:schemeClr val="dk1"/>
              </a:solidFill>
              <a:latin typeface="DM Sans"/>
              <a:ea typeface="DM Sans"/>
              <a:cs typeface="DM Sans"/>
              <a:sym typeface="DM Sans"/>
            </a:endParaRPr>
          </a:p>
        </p:txBody>
      </p:sp>
      <p:sp>
        <p:nvSpPr>
          <p:cNvPr id="761" name="Google Shape;761;p65"/>
          <p:cNvSpPr txBox="1">
            <a:spLocks noGrp="1"/>
          </p:cNvSpPr>
          <p:nvPr>
            <p:ph type="sldNum" idx="4294967295"/>
          </p:nvPr>
        </p:nvSpPr>
        <p:spPr>
          <a:xfrm>
            <a:off x="22818090" y="12666269"/>
            <a:ext cx="1463100" cy="1050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NL"/>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8"/>
          <p:cNvSpPr txBox="1">
            <a:spLocks noGrp="1"/>
          </p:cNvSpPr>
          <p:nvPr>
            <p:ph type="title"/>
          </p:nvPr>
        </p:nvSpPr>
        <p:spPr>
          <a:xfrm>
            <a:off x="6877539" y="451053"/>
            <a:ext cx="12610500" cy="911100"/>
          </a:xfrm>
          <a:prstGeom prst="rect">
            <a:avLst/>
          </a:prstGeom>
        </p:spPr>
        <p:txBody>
          <a:bodyPr spcFirstLastPara="1" wrap="square" lIns="243800" tIns="121875" rIns="243800" bIns="121875" anchor="t" anchorCtr="0">
            <a:noAutofit/>
          </a:bodyPr>
          <a:lstStyle/>
          <a:p>
            <a:pPr marL="0" lvl="0" indent="0" algn="l" rtl="0">
              <a:spcBef>
                <a:spcPts val="0"/>
              </a:spcBef>
              <a:spcAft>
                <a:spcPts val="0"/>
              </a:spcAft>
              <a:buNone/>
            </a:pPr>
            <a:r>
              <a:rPr lang="en-NL"/>
              <a:t>Call for additional use cases</a:t>
            </a:r>
            <a:endParaRPr/>
          </a:p>
        </p:txBody>
      </p:sp>
      <p:sp>
        <p:nvSpPr>
          <p:cNvPr id="651" name="Google Shape;651;p58"/>
          <p:cNvSpPr txBox="1">
            <a:spLocks noGrp="1"/>
          </p:cNvSpPr>
          <p:nvPr>
            <p:ph type="subTitle" idx="1"/>
          </p:nvPr>
        </p:nvSpPr>
        <p:spPr>
          <a:xfrm>
            <a:off x="6877536" y="1675621"/>
            <a:ext cx="12610500" cy="984900"/>
          </a:xfrm>
          <a:prstGeom prst="rect">
            <a:avLst/>
          </a:prstGeom>
        </p:spPr>
        <p:txBody>
          <a:bodyPr spcFirstLastPara="1" wrap="square" lIns="243800" tIns="121875" rIns="243800" bIns="121875" anchor="t" anchorCtr="0">
            <a:noAutofit/>
          </a:bodyPr>
          <a:lstStyle/>
          <a:p>
            <a:pPr marL="0" lvl="0" indent="0" algn="l" rtl="0">
              <a:spcBef>
                <a:spcPts val="2000"/>
              </a:spcBef>
              <a:spcAft>
                <a:spcPts val="0"/>
              </a:spcAft>
              <a:buNone/>
            </a:pPr>
            <a:endParaRPr/>
          </a:p>
        </p:txBody>
      </p:sp>
      <p:pic>
        <p:nvPicPr>
          <p:cNvPr id="652" name="Google Shape;652;p58"/>
          <p:cNvPicPr preferRelativeResize="0"/>
          <p:nvPr/>
        </p:nvPicPr>
        <p:blipFill>
          <a:blip r:embed="rId3">
            <a:alphaModFix/>
          </a:blip>
          <a:stretch>
            <a:fillRect/>
          </a:stretch>
        </p:blipFill>
        <p:spPr>
          <a:xfrm>
            <a:off x="0" y="0"/>
            <a:ext cx="24384000" cy="13716003"/>
          </a:xfrm>
          <a:prstGeom prst="rect">
            <a:avLst/>
          </a:prstGeom>
          <a:noFill/>
          <a:ln>
            <a:noFill/>
          </a:ln>
        </p:spPr>
      </p:pic>
      <p:sp>
        <p:nvSpPr>
          <p:cNvPr id="653" name="Google Shape;653;p58"/>
          <p:cNvSpPr/>
          <p:nvPr/>
        </p:nvSpPr>
        <p:spPr>
          <a:xfrm>
            <a:off x="19404175" y="7791725"/>
            <a:ext cx="3971100" cy="4938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66"/>
          <p:cNvSpPr txBox="1">
            <a:spLocks noGrp="1"/>
          </p:cNvSpPr>
          <p:nvPr>
            <p:ph type="body" idx="1"/>
          </p:nvPr>
        </p:nvSpPr>
        <p:spPr>
          <a:xfrm>
            <a:off x="2438050" y="5092234"/>
            <a:ext cx="12318900" cy="1231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NL"/>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8"/>
          <p:cNvSpPr txBox="1">
            <a:spLocks noGrp="1"/>
          </p:cNvSpPr>
          <p:nvPr>
            <p:ph type="body" idx="2"/>
          </p:nvPr>
        </p:nvSpPr>
        <p:spPr>
          <a:xfrm>
            <a:off x="1079500" y="4868973"/>
            <a:ext cx="22224900" cy="2996400"/>
          </a:xfrm>
          <a:prstGeom prst="rect">
            <a:avLst/>
          </a:prstGeom>
        </p:spPr>
        <p:txBody>
          <a:bodyPr spcFirstLastPara="1" wrap="square" lIns="50800" tIns="50800" rIns="50800" bIns="50800" anchor="ctr" anchorCtr="0">
            <a:spAutoFit/>
          </a:bodyPr>
          <a:lstStyle/>
          <a:p>
            <a:pPr marL="0" lvl="0" indent="0" algn="l" rtl="0">
              <a:spcBef>
                <a:spcPts val="0"/>
              </a:spcBef>
              <a:spcAft>
                <a:spcPts val="0"/>
              </a:spcAft>
              <a:buNone/>
            </a:pPr>
            <a:r>
              <a:rPr lang="en-NL"/>
              <a:t>iMagine - Imaging data and services for aquatic science </a:t>
            </a:r>
            <a:endParaRPr/>
          </a:p>
        </p:txBody>
      </p:sp>
      <p:sp>
        <p:nvSpPr>
          <p:cNvPr id="506" name="Google Shape;506;p48"/>
          <p:cNvSpPr txBox="1">
            <a:spLocks noGrp="1"/>
          </p:cNvSpPr>
          <p:nvPr>
            <p:ph type="body" idx="3"/>
          </p:nvPr>
        </p:nvSpPr>
        <p:spPr>
          <a:xfrm>
            <a:off x="1209182" y="10066863"/>
            <a:ext cx="17383618" cy="1200329"/>
          </a:xfrm>
          <a:prstGeom prst="rect">
            <a:avLst/>
          </a:prstGeom>
        </p:spPr>
        <p:txBody>
          <a:bodyPr spcFirstLastPara="1" wrap="square" lIns="0" tIns="0" rIns="0" bIns="0" anchor="t" anchorCtr="0">
            <a:spAutoFit/>
          </a:bodyPr>
          <a:lstStyle/>
          <a:p>
            <a:pPr marL="0" indent="0" algn="ctr"/>
            <a:r>
              <a:rPr lang="en-US" sz="4400" b="0" kern="100" dirty="0">
                <a:effectLst/>
                <a:latin typeface="Calibri" panose="020F0502020204030204" pitchFamily="34" charset="0"/>
                <a:ea typeface="Calibri" panose="020F0502020204030204" pitchFamily="34" charset="0"/>
                <a:cs typeface="Times New Roman" panose="02020603050405020304" pitchFamily="18" charset="0"/>
              </a:rPr>
              <a:t>Gergely Sipos, </a:t>
            </a:r>
            <a:r>
              <a:rPr lang="en-US" sz="4400" b="0" u="sng" kern="100" dirty="0">
                <a:effectLst/>
                <a:latin typeface="Calibri" panose="020F0502020204030204" pitchFamily="34" charset="0"/>
                <a:ea typeface="Calibri" panose="020F0502020204030204" pitchFamily="34" charset="0"/>
                <a:cs typeface="Times New Roman" panose="02020603050405020304" pitchFamily="18" charset="0"/>
              </a:rPr>
              <a:t>Dick Schaap</a:t>
            </a:r>
            <a:r>
              <a:rPr lang="en-US" sz="4400" b="0" kern="100" dirty="0">
                <a:effectLst/>
                <a:latin typeface="Calibri" panose="020F0502020204030204" pitchFamily="34" charset="0"/>
                <a:ea typeface="Calibri" panose="020F0502020204030204" pitchFamily="34" charset="0"/>
                <a:cs typeface="Times New Roman" panose="02020603050405020304" pitchFamily="18" charset="0"/>
              </a:rPr>
              <a:t>, Alvaro Lopez Garcia and Valentin Kozlov</a:t>
            </a:r>
            <a:endParaRPr lang="en-NL" sz="44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ctr" rtl="0">
              <a:spcBef>
                <a:spcPts val="0"/>
              </a:spcBef>
              <a:spcAft>
                <a:spcPts val="0"/>
              </a:spcAft>
              <a:buNone/>
            </a:pPr>
            <a:r>
              <a:rPr lang="en-US" sz="3400" b="0" dirty="0"/>
              <a:t>On behalf of the </a:t>
            </a:r>
            <a:r>
              <a:rPr lang="en-NL" sz="3400" b="0" dirty="0" err="1"/>
              <a:t>iMagine</a:t>
            </a:r>
            <a:r>
              <a:rPr lang="en-NL" sz="3400" b="0" dirty="0"/>
              <a:t> consortium</a:t>
            </a:r>
            <a:endParaRPr sz="3400" b="0" dirty="0"/>
          </a:p>
        </p:txBody>
      </p:sp>
      <p:sp>
        <p:nvSpPr>
          <p:cNvPr id="511" name="Google Shape;511;p48"/>
          <p:cNvSpPr txBox="1">
            <a:spLocks noGrp="1"/>
          </p:cNvSpPr>
          <p:nvPr>
            <p:ph type="sldNum" idx="4294967295"/>
          </p:nvPr>
        </p:nvSpPr>
        <p:spPr>
          <a:xfrm>
            <a:off x="22818090" y="12666269"/>
            <a:ext cx="1463100" cy="1050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NL"/>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1"/>
          <p:cNvSpPr txBox="1">
            <a:spLocks noGrp="1"/>
          </p:cNvSpPr>
          <p:nvPr>
            <p:ph type="title" idx="4294967295"/>
          </p:nvPr>
        </p:nvSpPr>
        <p:spPr>
          <a:xfrm>
            <a:off x="3855435" y="501715"/>
            <a:ext cx="19322967" cy="910800"/>
          </a:xfrm>
          <a:prstGeom prst="rect">
            <a:avLst/>
          </a:prstGeom>
          <a:noFill/>
          <a:ln>
            <a:noFill/>
          </a:ln>
        </p:spPr>
        <p:txBody>
          <a:bodyPr spcFirstLastPara="1" wrap="square" lIns="243700" tIns="122025" rIns="243700" bIns="122025" anchor="t" anchorCtr="0">
            <a:noAutofit/>
          </a:bodyPr>
          <a:lstStyle/>
          <a:p>
            <a:pPr marL="0" marR="0" lvl="0" indent="0" algn="ctr" rtl="0">
              <a:lnSpc>
                <a:spcPct val="90000"/>
              </a:lnSpc>
              <a:spcBef>
                <a:spcPts val="0"/>
              </a:spcBef>
              <a:spcAft>
                <a:spcPts val="0"/>
              </a:spcAft>
              <a:buClr>
                <a:srgbClr val="0E67AD"/>
              </a:buClr>
              <a:buSzPts val="5600"/>
              <a:buFont typeface="DM Sans"/>
              <a:buNone/>
            </a:pPr>
            <a:r>
              <a:rPr lang="en-NL" sz="5600" b="1" i="0" u="none" strike="noStrike" cap="none" dirty="0">
                <a:solidFill>
                  <a:schemeClr val="accent1"/>
                </a:solidFill>
                <a:latin typeface="DM Sans"/>
                <a:ea typeface="DM Sans"/>
                <a:cs typeface="DM Sans"/>
                <a:sym typeface="DM Sans"/>
              </a:rPr>
              <a:t>Marine environmental management </a:t>
            </a:r>
            <a:r>
              <a:rPr lang="en-US" sz="5600" b="1" i="0" u="none" strike="noStrike" cap="none" dirty="0">
                <a:solidFill>
                  <a:schemeClr val="accent1"/>
                </a:solidFill>
                <a:latin typeface="DM Sans"/>
                <a:ea typeface="DM Sans"/>
                <a:cs typeface="DM Sans"/>
                <a:sym typeface="DM Sans"/>
              </a:rPr>
              <a:t>and implementing ocean restoration initiatives </a:t>
            </a:r>
            <a:r>
              <a:rPr lang="en-NL" sz="5600" b="1" i="0" u="none" strike="noStrike" cap="none" dirty="0">
                <a:solidFill>
                  <a:srgbClr val="0E67AD"/>
                </a:solidFill>
                <a:latin typeface="DM Sans"/>
                <a:ea typeface="DM Sans"/>
                <a:cs typeface="DM Sans"/>
                <a:sym typeface="DM Sans"/>
              </a:rPr>
              <a:t>require</a:t>
            </a:r>
            <a:r>
              <a:rPr lang="en-US" sz="5600" b="1" i="0" u="none" strike="noStrike" cap="none" dirty="0">
                <a:solidFill>
                  <a:srgbClr val="0E67AD"/>
                </a:solidFill>
                <a:latin typeface="DM Sans"/>
                <a:ea typeface="DM Sans"/>
                <a:cs typeface="DM Sans"/>
                <a:sym typeface="DM Sans"/>
              </a:rPr>
              <a:t> more </a:t>
            </a:r>
            <a:r>
              <a:rPr lang="en-NL" sz="5600" b="1" i="0" u="none" strike="noStrike" cap="none" dirty="0">
                <a:solidFill>
                  <a:srgbClr val="0E67AD"/>
                </a:solidFill>
                <a:latin typeface="DM Sans"/>
                <a:ea typeface="DM Sans"/>
                <a:cs typeface="DM Sans"/>
                <a:sym typeface="DM Sans"/>
              </a:rPr>
              <a:t> knowledge </a:t>
            </a:r>
            <a:r>
              <a:rPr lang="en-US" sz="5600" b="1" i="0" u="none" strike="noStrike" cap="none" dirty="0">
                <a:solidFill>
                  <a:srgbClr val="0E67AD"/>
                </a:solidFill>
                <a:latin typeface="DM Sans"/>
                <a:ea typeface="DM Sans"/>
                <a:cs typeface="DM Sans"/>
                <a:sym typeface="DM Sans"/>
              </a:rPr>
              <a:t>and understanding </a:t>
            </a:r>
            <a:endParaRPr sz="5600" b="0" i="0" u="none" strike="noStrike" cap="none" dirty="0">
              <a:solidFill>
                <a:srgbClr val="000000"/>
              </a:solidFill>
              <a:latin typeface="Arial"/>
              <a:ea typeface="Arial"/>
              <a:cs typeface="Arial"/>
              <a:sym typeface="Arial"/>
            </a:endParaRPr>
          </a:p>
        </p:txBody>
      </p:sp>
      <p:pic>
        <p:nvPicPr>
          <p:cNvPr id="531" name="Google Shape;531;p51"/>
          <p:cNvPicPr preferRelativeResize="0"/>
          <p:nvPr/>
        </p:nvPicPr>
        <p:blipFill rotWithShape="1">
          <a:blip r:embed="rId3">
            <a:alphaModFix/>
          </a:blip>
          <a:srcRect/>
          <a:stretch/>
        </p:blipFill>
        <p:spPr>
          <a:xfrm>
            <a:off x="615024" y="4700430"/>
            <a:ext cx="9142922" cy="6207118"/>
          </a:xfrm>
          <a:prstGeom prst="rect">
            <a:avLst/>
          </a:prstGeom>
          <a:noFill/>
          <a:ln>
            <a:noFill/>
          </a:ln>
        </p:spPr>
      </p:pic>
      <p:sp>
        <p:nvSpPr>
          <p:cNvPr id="532" name="Google Shape;532;p51"/>
          <p:cNvSpPr/>
          <p:nvPr/>
        </p:nvSpPr>
        <p:spPr>
          <a:xfrm>
            <a:off x="788513" y="2741951"/>
            <a:ext cx="8969433" cy="1825165"/>
          </a:xfrm>
          <a:prstGeom prst="roundRect">
            <a:avLst>
              <a:gd name="adj" fmla="val 15091"/>
            </a:avLst>
          </a:prstGeom>
          <a:solidFill>
            <a:srgbClr val="FFC000"/>
          </a:solidFill>
          <a:ln w="25400" cap="flat" cmpd="sng">
            <a:solidFill>
              <a:srgbClr val="00467D"/>
            </a:solidFill>
            <a:prstDash val="solid"/>
            <a:round/>
            <a:headEnd type="none" w="sm" len="sm"/>
            <a:tailEnd type="none" w="sm" len="sm"/>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r>
              <a:rPr lang="en-NL" sz="2400" b="1" i="0" u="none" strike="noStrike" cap="none" dirty="0">
                <a:solidFill>
                  <a:srgbClr val="0070C0"/>
                </a:solidFill>
                <a:latin typeface="DM Sans"/>
                <a:ea typeface="DM Sans"/>
                <a:cs typeface="DM Sans"/>
                <a:sym typeface="DM Sans"/>
              </a:rPr>
              <a:t>In Europe, we spent circa 1.4 Billion Euro a year in marine data acquisition </a:t>
            </a:r>
            <a:r>
              <a:rPr lang="en-NL" sz="2400" i="0" u="none" strike="noStrike" cap="none" dirty="0">
                <a:solidFill>
                  <a:srgbClr val="0070C0"/>
                </a:solidFill>
                <a:latin typeface="DM Sans"/>
                <a:ea typeface="DM Sans"/>
                <a:cs typeface="DM Sans"/>
                <a:sym typeface="DM Sans"/>
              </a:rPr>
              <a:t>(1.0 BE in-situ; 0.4 BE remote sensing)  </a:t>
            </a:r>
            <a:endParaRPr sz="2400" i="0" u="none" strike="noStrike" cap="none" dirty="0">
              <a:solidFill>
                <a:schemeClr val="dk1"/>
              </a:solidFill>
              <a:latin typeface="DM Sans"/>
              <a:ea typeface="DM Sans"/>
              <a:cs typeface="DM Sans"/>
              <a:sym typeface="DM Sans"/>
            </a:endParaRPr>
          </a:p>
        </p:txBody>
      </p:sp>
      <p:pic>
        <p:nvPicPr>
          <p:cNvPr id="533" name="Google Shape;533;p51"/>
          <p:cNvPicPr preferRelativeResize="0"/>
          <p:nvPr/>
        </p:nvPicPr>
        <p:blipFill rotWithShape="1">
          <a:blip r:embed="rId4">
            <a:alphaModFix/>
          </a:blip>
          <a:srcRect/>
          <a:stretch/>
        </p:blipFill>
        <p:spPr>
          <a:xfrm>
            <a:off x="3049101" y="8381550"/>
            <a:ext cx="9142899" cy="4930160"/>
          </a:xfrm>
          <a:prstGeom prst="rect">
            <a:avLst/>
          </a:prstGeom>
          <a:noFill/>
          <a:ln>
            <a:noFill/>
          </a:ln>
        </p:spPr>
      </p:pic>
      <p:sp>
        <p:nvSpPr>
          <p:cNvPr id="534" name="Google Shape;534;p51"/>
          <p:cNvSpPr txBox="1"/>
          <p:nvPr/>
        </p:nvSpPr>
        <p:spPr>
          <a:xfrm>
            <a:off x="10944188" y="3250532"/>
            <a:ext cx="11990627" cy="2143633"/>
          </a:xfrm>
          <a:prstGeom prst="rect">
            <a:avLst/>
          </a:prstGeom>
          <a:noFill/>
          <a:ln>
            <a:noFill/>
          </a:ln>
        </p:spPr>
        <p:txBody>
          <a:bodyPr spcFirstLastPara="1" wrap="square" lIns="91425" tIns="91425" rIns="91425" bIns="91425" anchor="t" anchorCtr="0">
            <a:spAutoFit/>
          </a:bodyPr>
          <a:lstStyle/>
          <a:p>
            <a:pPr marL="228600" lvl="0" indent="0" algn="ctr" rtl="0">
              <a:lnSpc>
                <a:spcPct val="115000"/>
              </a:lnSpc>
              <a:spcBef>
                <a:spcPts val="1199"/>
              </a:spcBef>
              <a:spcAft>
                <a:spcPts val="0"/>
              </a:spcAft>
              <a:buNone/>
            </a:pPr>
            <a:r>
              <a:rPr lang="en-NL" sz="3400" dirty="0">
                <a:solidFill>
                  <a:srgbClr val="002060"/>
                </a:solidFill>
                <a:latin typeface="DM Sans"/>
                <a:ea typeface="DM Sans"/>
                <a:cs typeface="DM Sans"/>
                <a:sym typeface="DM Sans"/>
              </a:rPr>
              <a:t>Europe already has developed an impressive capability for aquatic environmental observation, data-handling and sharing, modelling and forecasting. </a:t>
            </a:r>
            <a:endParaRPr sz="3400" dirty="0"/>
          </a:p>
        </p:txBody>
      </p:sp>
      <p:sp>
        <p:nvSpPr>
          <p:cNvPr id="535" name="Google Shape;535;p51"/>
          <p:cNvSpPr/>
          <p:nvPr/>
        </p:nvSpPr>
        <p:spPr>
          <a:xfrm>
            <a:off x="12789427" y="7378910"/>
            <a:ext cx="6161700" cy="5932800"/>
          </a:xfrm>
          <a:prstGeom prst="rightArrow">
            <a:avLst>
              <a:gd name="adj1" fmla="val 50000"/>
              <a:gd name="adj2" fmla="val 50000"/>
            </a:avLst>
          </a:prstGeom>
          <a:solidFill>
            <a:srgbClr val="E5FDF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L" sz="3400" b="1">
                <a:latin typeface="DM Sans"/>
                <a:ea typeface="DM Sans"/>
                <a:cs typeface="DM Sans"/>
                <a:sym typeface="DM Sans"/>
              </a:rPr>
              <a:t>Artificial intelligence</a:t>
            </a:r>
            <a:endParaRPr sz="3400" b="1">
              <a:latin typeface="DM Sans"/>
              <a:ea typeface="DM Sans"/>
              <a:cs typeface="DM Sans"/>
              <a:sym typeface="DM Sans"/>
            </a:endParaRPr>
          </a:p>
          <a:p>
            <a:pPr marL="0" lvl="0" indent="0" algn="ctr" rtl="0">
              <a:spcBef>
                <a:spcPts val="0"/>
              </a:spcBef>
              <a:spcAft>
                <a:spcPts val="0"/>
              </a:spcAft>
              <a:buNone/>
            </a:pPr>
            <a:r>
              <a:rPr lang="en-NL" sz="3400" b="1">
                <a:latin typeface="DM Sans"/>
                <a:ea typeface="DM Sans"/>
                <a:cs typeface="DM Sans"/>
                <a:sym typeface="DM Sans"/>
              </a:rPr>
              <a:t>Machine learning</a:t>
            </a:r>
            <a:endParaRPr sz="3400" b="1">
              <a:latin typeface="DM Sans"/>
              <a:ea typeface="DM Sans"/>
              <a:cs typeface="DM Sans"/>
              <a:sym typeface="DM Sans"/>
            </a:endParaRPr>
          </a:p>
        </p:txBody>
      </p:sp>
      <p:sp>
        <p:nvSpPr>
          <p:cNvPr id="536" name="Google Shape;536;p51"/>
          <p:cNvSpPr txBox="1"/>
          <p:nvPr/>
        </p:nvSpPr>
        <p:spPr>
          <a:xfrm>
            <a:off x="18951127" y="9303676"/>
            <a:ext cx="5092200" cy="175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NL" sz="5100" b="1" dirty="0">
                <a:solidFill>
                  <a:srgbClr val="002060"/>
                </a:solidFill>
                <a:latin typeface="DM Sans"/>
                <a:ea typeface="DM Sans"/>
                <a:cs typeface="DM Sans"/>
                <a:sym typeface="DM Sans"/>
              </a:rPr>
              <a:t>From DATA to KNOWLEDGE</a:t>
            </a:r>
            <a:endParaRPr sz="5100" b="1" dirty="0">
              <a:solidFill>
                <a:srgbClr val="002060"/>
              </a:solidFill>
              <a:latin typeface="DM Sans"/>
              <a:ea typeface="DM Sans"/>
              <a:cs typeface="DM Sans"/>
              <a:sym typeface="DM Sans"/>
            </a:endParaRPr>
          </a:p>
        </p:txBody>
      </p:sp>
      <p:pic>
        <p:nvPicPr>
          <p:cNvPr id="2" name="Google Shape;518;p50">
            <a:extLst>
              <a:ext uri="{FF2B5EF4-FFF2-40B4-BE49-F238E27FC236}">
                <a16:creationId xmlns:a16="http://schemas.microsoft.com/office/drawing/2014/main" id="{375C1057-B23F-5F5F-ED1D-B6A7312FE1F4}"/>
              </a:ext>
            </a:extLst>
          </p:cNvPr>
          <p:cNvPicPr preferRelativeResize="0"/>
          <p:nvPr/>
        </p:nvPicPr>
        <p:blipFill rotWithShape="1">
          <a:blip r:embed="rId5">
            <a:alphaModFix/>
          </a:blip>
          <a:srcRect/>
          <a:stretch/>
        </p:blipFill>
        <p:spPr>
          <a:xfrm>
            <a:off x="11214461" y="5584131"/>
            <a:ext cx="3149932" cy="1731069"/>
          </a:xfrm>
          <a:prstGeom prst="rect">
            <a:avLst/>
          </a:prstGeom>
          <a:noFill/>
          <a:ln>
            <a:noFill/>
          </a:ln>
        </p:spPr>
      </p:pic>
      <p:pic>
        <p:nvPicPr>
          <p:cNvPr id="3" name="Google Shape;525;p50">
            <a:extLst>
              <a:ext uri="{FF2B5EF4-FFF2-40B4-BE49-F238E27FC236}">
                <a16:creationId xmlns:a16="http://schemas.microsoft.com/office/drawing/2014/main" id="{6DCD7F92-7669-6498-F4D1-A1C32B3ACF63}"/>
              </a:ext>
            </a:extLst>
          </p:cNvPr>
          <p:cNvPicPr preferRelativeResize="0"/>
          <p:nvPr/>
        </p:nvPicPr>
        <p:blipFill rotWithShape="1">
          <a:blip r:embed="rId6">
            <a:alphaModFix/>
          </a:blip>
          <a:srcRect/>
          <a:stretch/>
        </p:blipFill>
        <p:spPr>
          <a:xfrm>
            <a:off x="20979010" y="5727219"/>
            <a:ext cx="2789966" cy="1504963"/>
          </a:xfrm>
          <a:prstGeom prst="rect">
            <a:avLst/>
          </a:prstGeom>
          <a:noFill/>
          <a:ln>
            <a:noFill/>
          </a:ln>
        </p:spPr>
      </p:pic>
      <p:pic>
        <p:nvPicPr>
          <p:cNvPr id="4" name="Google Shape;524;p50">
            <a:extLst>
              <a:ext uri="{FF2B5EF4-FFF2-40B4-BE49-F238E27FC236}">
                <a16:creationId xmlns:a16="http://schemas.microsoft.com/office/drawing/2014/main" id="{1977F1ED-48B6-4581-323A-42B219560700}"/>
              </a:ext>
            </a:extLst>
          </p:cNvPr>
          <p:cNvPicPr preferRelativeResize="0"/>
          <p:nvPr/>
        </p:nvPicPr>
        <p:blipFill rotWithShape="1">
          <a:blip r:embed="rId7">
            <a:alphaModFix/>
          </a:blip>
          <a:srcRect/>
          <a:stretch/>
        </p:blipFill>
        <p:spPr>
          <a:xfrm>
            <a:off x="18362473" y="5810542"/>
            <a:ext cx="1529883" cy="1603480"/>
          </a:xfrm>
          <a:prstGeom prst="rect">
            <a:avLst/>
          </a:prstGeom>
          <a:noFill/>
          <a:ln>
            <a:noFill/>
          </a:ln>
        </p:spPr>
      </p:pic>
      <p:pic>
        <p:nvPicPr>
          <p:cNvPr id="6" name="Picture 5">
            <a:extLst>
              <a:ext uri="{FF2B5EF4-FFF2-40B4-BE49-F238E27FC236}">
                <a16:creationId xmlns:a16="http://schemas.microsoft.com/office/drawing/2014/main" id="{2B17070A-5192-5C01-F9D3-78F8FA9BD6A8}"/>
              </a:ext>
            </a:extLst>
          </p:cNvPr>
          <p:cNvPicPr>
            <a:picLocks noChangeAspect="1"/>
          </p:cNvPicPr>
          <p:nvPr/>
        </p:nvPicPr>
        <p:blipFill>
          <a:blip r:embed="rId8"/>
          <a:stretch>
            <a:fillRect/>
          </a:stretch>
        </p:blipFill>
        <p:spPr>
          <a:xfrm>
            <a:off x="13738100" y="8381550"/>
            <a:ext cx="1775954" cy="14349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9"/>
          <p:cNvSpPr txBox="1">
            <a:spLocks noGrp="1"/>
          </p:cNvSpPr>
          <p:nvPr>
            <p:ph type="title"/>
          </p:nvPr>
        </p:nvSpPr>
        <p:spPr>
          <a:xfrm>
            <a:off x="2870525" y="603475"/>
            <a:ext cx="21063300" cy="825600"/>
          </a:xfrm>
          <a:prstGeom prst="rect">
            <a:avLst/>
          </a:prstGeom>
        </p:spPr>
        <p:txBody>
          <a:bodyPr spcFirstLastPara="1" wrap="square" lIns="243800" tIns="121875" rIns="243800" bIns="121875" anchor="t" anchorCtr="0">
            <a:noAutofit/>
          </a:bodyPr>
          <a:lstStyle/>
          <a:p>
            <a:pPr marL="0" lvl="0" indent="0" algn="l" rtl="0">
              <a:spcBef>
                <a:spcPts val="0"/>
              </a:spcBef>
              <a:spcAft>
                <a:spcPts val="0"/>
              </a:spcAft>
              <a:buClr>
                <a:srgbClr val="0E67AD"/>
              </a:buClr>
              <a:buSzPts val="6700"/>
              <a:buFont typeface="Calibri"/>
              <a:buNone/>
            </a:pPr>
            <a:r>
              <a:rPr lang="en-NL">
                <a:latin typeface="DM Sans"/>
                <a:ea typeface="DM Sans"/>
                <a:cs typeface="DM Sans"/>
                <a:sym typeface="DM Sans"/>
              </a:rPr>
              <a:t>Specific </a:t>
            </a:r>
            <a:r>
              <a:rPr lang="en-NL"/>
              <a:t>O</a:t>
            </a:r>
            <a:r>
              <a:rPr lang="en-NL">
                <a:latin typeface="DM Sans"/>
                <a:ea typeface="DM Sans"/>
                <a:cs typeface="DM Sans"/>
                <a:sym typeface="DM Sans"/>
              </a:rPr>
              <a:t>bjectives and indicators </a:t>
            </a:r>
            <a:endParaRPr>
              <a:latin typeface="DM Sans"/>
              <a:ea typeface="DM Sans"/>
              <a:cs typeface="DM Sans"/>
              <a:sym typeface="DM Sans"/>
            </a:endParaRPr>
          </a:p>
        </p:txBody>
      </p:sp>
      <p:sp>
        <p:nvSpPr>
          <p:cNvPr id="659" name="Google Shape;659;p59"/>
          <p:cNvSpPr/>
          <p:nvPr/>
        </p:nvSpPr>
        <p:spPr>
          <a:xfrm>
            <a:off x="-11482216" y="286339"/>
            <a:ext cx="14594400" cy="14594400"/>
          </a:xfrm>
          <a:prstGeom prst="blockArc">
            <a:avLst>
              <a:gd name="adj1" fmla="val 18331988"/>
              <a:gd name="adj2" fmla="val 3319835"/>
              <a:gd name="adj3" fmla="val 0"/>
            </a:avLst>
          </a:prstGeom>
          <a:noFill/>
          <a:ln w="25400" cap="flat" cmpd="sng">
            <a:solidFill>
              <a:schemeClr val="accent1"/>
            </a:solidFill>
            <a:prstDash val="solid"/>
            <a:round/>
            <a:headEnd type="none" w="sm" len="sm"/>
            <a:tailEnd type="none" w="sm" len="sm"/>
          </a:ln>
        </p:spPr>
        <p:txBody>
          <a:bodyPr spcFirstLastPara="1" wrap="square" lIns="243800" tIns="243800" rIns="243800" bIns="243800" anchor="ctr" anchorCtr="0">
            <a:noAutofit/>
          </a:bodyPr>
          <a:lstStyle/>
          <a:p>
            <a:pPr marL="0" marR="0" lvl="0" indent="0" algn="l" rtl="0">
              <a:lnSpc>
                <a:spcPct val="100000"/>
              </a:lnSpc>
              <a:spcBef>
                <a:spcPts val="0"/>
              </a:spcBef>
              <a:spcAft>
                <a:spcPts val="0"/>
              </a:spcAft>
              <a:buClr>
                <a:srgbClr val="000000"/>
              </a:buClr>
              <a:buSzPts val="3700"/>
              <a:buFont typeface="Arial"/>
              <a:buNone/>
            </a:pPr>
            <a:endParaRPr sz="3700" b="0" i="0" u="none" strike="noStrike" cap="none">
              <a:solidFill>
                <a:srgbClr val="000000"/>
              </a:solidFill>
              <a:latin typeface="Arial"/>
              <a:ea typeface="Arial"/>
              <a:cs typeface="Arial"/>
              <a:sym typeface="Arial"/>
            </a:endParaRPr>
          </a:p>
        </p:txBody>
      </p:sp>
      <p:grpSp>
        <p:nvGrpSpPr>
          <p:cNvPr id="660" name="Google Shape;660;p59"/>
          <p:cNvGrpSpPr/>
          <p:nvPr/>
        </p:nvGrpSpPr>
        <p:grpSpPr>
          <a:xfrm>
            <a:off x="875109" y="2023993"/>
            <a:ext cx="15930338" cy="1693621"/>
            <a:chOff x="66936" y="3238398"/>
            <a:chExt cx="5973802" cy="635100"/>
          </a:xfrm>
        </p:grpSpPr>
        <p:sp>
          <p:nvSpPr>
            <p:cNvPr id="661" name="Google Shape;661;p59"/>
            <p:cNvSpPr txBox="1"/>
            <p:nvPr/>
          </p:nvSpPr>
          <p:spPr>
            <a:xfrm>
              <a:off x="384538" y="3301918"/>
              <a:ext cx="5656200" cy="508200"/>
            </a:xfrm>
            <a:prstGeom prst="rect">
              <a:avLst/>
            </a:prstGeom>
            <a:noFill/>
            <a:ln>
              <a:noFill/>
            </a:ln>
          </p:spPr>
          <p:txBody>
            <a:bodyPr spcFirstLastPara="1" wrap="square" lIns="1075600" tIns="74475" rIns="74475" bIns="7447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NL" sz="3400">
                  <a:solidFill>
                    <a:schemeClr val="accent4"/>
                  </a:solidFill>
                  <a:latin typeface="DM Sans"/>
                  <a:ea typeface="DM Sans"/>
                  <a:cs typeface="DM Sans"/>
                  <a:sym typeface="DM Sans"/>
                </a:rPr>
                <a:t>Objective 1</a:t>
              </a:r>
              <a:r>
                <a:rPr lang="en-NL" sz="3400">
                  <a:solidFill>
                    <a:schemeClr val="dk1"/>
                  </a:solidFill>
                  <a:latin typeface="DM Sans"/>
                  <a:ea typeface="DM Sans"/>
                  <a:cs typeface="DM Sans"/>
                  <a:sym typeface="DM Sans"/>
                </a:rPr>
                <a:t>. Deliver a scalable, shared IT platform for image analysis in marine and freshwater research</a:t>
              </a:r>
              <a:endParaRPr sz="3400" i="0" u="none" strike="noStrike" cap="none">
                <a:solidFill>
                  <a:schemeClr val="dk1"/>
                </a:solidFill>
                <a:latin typeface="DM Sans"/>
                <a:ea typeface="DM Sans"/>
                <a:cs typeface="DM Sans"/>
                <a:sym typeface="DM Sans"/>
              </a:endParaRPr>
            </a:p>
          </p:txBody>
        </p:sp>
        <p:sp>
          <p:nvSpPr>
            <p:cNvPr id="662" name="Google Shape;662;p59"/>
            <p:cNvSpPr/>
            <p:nvPr/>
          </p:nvSpPr>
          <p:spPr>
            <a:xfrm>
              <a:off x="66936" y="3238398"/>
              <a:ext cx="635100" cy="635100"/>
            </a:xfrm>
            <a:prstGeom prst="ellipse">
              <a:avLst/>
            </a:prstGeom>
            <a:solidFill>
              <a:schemeClr val="lt1"/>
            </a:solidFill>
            <a:ln w="25400" cap="flat" cmpd="sng">
              <a:solidFill>
                <a:srgbClr val="2374B3"/>
              </a:solidFill>
              <a:prstDash val="solid"/>
              <a:round/>
              <a:headEnd type="none" w="sm" len="sm"/>
              <a:tailEnd type="none" w="sm" len="sm"/>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en-NL" sz="3700"/>
                <a:t>O1</a:t>
              </a:r>
              <a:endParaRPr sz="3700" b="0" i="0" u="none" strike="noStrike" cap="none">
                <a:solidFill>
                  <a:srgbClr val="000000"/>
                </a:solidFill>
                <a:latin typeface="Arial"/>
                <a:ea typeface="Arial"/>
                <a:cs typeface="Arial"/>
                <a:sym typeface="Arial"/>
              </a:endParaRPr>
            </a:p>
          </p:txBody>
        </p:sp>
      </p:grpSp>
      <p:grpSp>
        <p:nvGrpSpPr>
          <p:cNvPr id="663" name="Google Shape;663;p59"/>
          <p:cNvGrpSpPr/>
          <p:nvPr/>
        </p:nvGrpSpPr>
        <p:grpSpPr>
          <a:xfrm>
            <a:off x="1659109" y="3941727"/>
            <a:ext cx="15930338" cy="1693621"/>
            <a:chOff x="66936" y="3238398"/>
            <a:chExt cx="5973802" cy="635100"/>
          </a:xfrm>
        </p:grpSpPr>
        <p:sp>
          <p:nvSpPr>
            <p:cNvPr id="664" name="Google Shape;664;p59"/>
            <p:cNvSpPr txBox="1"/>
            <p:nvPr/>
          </p:nvSpPr>
          <p:spPr>
            <a:xfrm>
              <a:off x="384538" y="3301918"/>
              <a:ext cx="5656200" cy="508200"/>
            </a:xfrm>
            <a:prstGeom prst="rect">
              <a:avLst/>
            </a:prstGeom>
            <a:noFill/>
            <a:ln>
              <a:noFill/>
            </a:ln>
          </p:spPr>
          <p:txBody>
            <a:bodyPr spcFirstLastPara="1" wrap="square" lIns="1075600" tIns="74475" rIns="74475" bIns="7447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NL" sz="3400">
                  <a:solidFill>
                    <a:schemeClr val="accent4"/>
                  </a:solidFill>
                  <a:latin typeface="DM Sans"/>
                  <a:ea typeface="DM Sans"/>
                  <a:cs typeface="DM Sans"/>
                  <a:sym typeface="DM Sans"/>
                </a:rPr>
                <a:t>Objective 2</a:t>
              </a:r>
              <a:r>
                <a:rPr lang="en-NL" sz="3400">
                  <a:solidFill>
                    <a:schemeClr val="dk1"/>
                  </a:solidFill>
                  <a:latin typeface="DM Sans"/>
                  <a:ea typeface="DM Sans"/>
                  <a:cs typeface="DM Sans"/>
                  <a:sym typeface="DM Sans"/>
                </a:rPr>
                <a:t>. Advance existing image analytical services to increase research performance in aquatic sciences</a:t>
              </a:r>
              <a:endParaRPr sz="3400">
                <a:solidFill>
                  <a:schemeClr val="dk1"/>
                </a:solidFill>
                <a:latin typeface="DM Sans"/>
                <a:ea typeface="DM Sans"/>
                <a:cs typeface="DM Sans"/>
                <a:sym typeface="DM Sans"/>
              </a:endParaRPr>
            </a:p>
          </p:txBody>
        </p:sp>
        <p:sp>
          <p:nvSpPr>
            <p:cNvPr id="665" name="Google Shape;665;p59"/>
            <p:cNvSpPr/>
            <p:nvPr/>
          </p:nvSpPr>
          <p:spPr>
            <a:xfrm>
              <a:off x="66936" y="3238398"/>
              <a:ext cx="635100" cy="635100"/>
            </a:xfrm>
            <a:prstGeom prst="ellipse">
              <a:avLst/>
            </a:prstGeom>
            <a:solidFill>
              <a:schemeClr val="lt1"/>
            </a:solidFill>
            <a:ln w="25400" cap="flat" cmpd="sng">
              <a:solidFill>
                <a:srgbClr val="2374B3"/>
              </a:solidFill>
              <a:prstDash val="solid"/>
              <a:round/>
              <a:headEnd type="none" w="sm" len="sm"/>
              <a:tailEnd type="none" w="sm" len="sm"/>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en-NL" sz="3700"/>
                <a:t>O2</a:t>
              </a:r>
              <a:endParaRPr sz="3700" b="0" i="0" u="none" strike="noStrike" cap="none">
                <a:solidFill>
                  <a:srgbClr val="000000"/>
                </a:solidFill>
                <a:latin typeface="Arial"/>
                <a:ea typeface="Arial"/>
                <a:cs typeface="Arial"/>
                <a:sym typeface="Arial"/>
              </a:endParaRPr>
            </a:p>
          </p:txBody>
        </p:sp>
      </p:grpSp>
      <p:grpSp>
        <p:nvGrpSpPr>
          <p:cNvPr id="666" name="Google Shape;666;p59"/>
          <p:cNvGrpSpPr/>
          <p:nvPr/>
        </p:nvGrpSpPr>
        <p:grpSpPr>
          <a:xfrm>
            <a:off x="2268709" y="6062127"/>
            <a:ext cx="15930338" cy="1693621"/>
            <a:chOff x="66936" y="3238398"/>
            <a:chExt cx="5973802" cy="635100"/>
          </a:xfrm>
        </p:grpSpPr>
        <p:sp>
          <p:nvSpPr>
            <p:cNvPr id="667" name="Google Shape;667;p59"/>
            <p:cNvSpPr txBox="1"/>
            <p:nvPr/>
          </p:nvSpPr>
          <p:spPr>
            <a:xfrm>
              <a:off x="384538" y="3301918"/>
              <a:ext cx="5656200" cy="508200"/>
            </a:xfrm>
            <a:prstGeom prst="rect">
              <a:avLst/>
            </a:prstGeom>
            <a:noFill/>
            <a:ln>
              <a:noFill/>
            </a:ln>
          </p:spPr>
          <p:txBody>
            <a:bodyPr spcFirstLastPara="1" wrap="square" lIns="1075600" tIns="74475" rIns="74475" bIns="7447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NL" sz="3400">
                  <a:solidFill>
                    <a:schemeClr val="accent4"/>
                  </a:solidFill>
                  <a:latin typeface="DM Sans"/>
                  <a:ea typeface="DM Sans"/>
                  <a:cs typeface="DM Sans"/>
                  <a:sym typeface="DM Sans"/>
                </a:rPr>
                <a:t>Objective 3</a:t>
              </a:r>
              <a:r>
                <a:rPr lang="en-NL" sz="3400">
                  <a:solidFill>
                    <a:schemeClr val="dk1"/>
                  </a:solidFill>
                  <a:latin typeface="DM Sans"/>
                  <a:ea typeface="DM Sans"/>
                  <a:cs typeface="DM Sans"/>
                  <a:sym typeface="DM Sans"/>
                </a:rPr>
                <a:t>. Develop &amp; prototype new image analytical services and datasets that can accelerate progress towards healthy oceans, seas, coastal and inland waters</a:t>
              </a:r>
              <a:endParaRPr sz="3400">
                <a:solidFill>
                  <a:schemeClr val="dk1"/>
                </a:solidFill>
                <a:latin typeface="DM Sans"/>
                <a:ea typeface="DM Sans"/>
                <a:cs typeface="DM Sans"/>
                <a:sym typeface="DM Sans"/>
              </a:endParaRPr>
            </a:p>
          </p:txBody>
        </p:sp>
        <p:sp>
          <p:nvSpPr>
            <p:cNvPr id="668" name="Google Shape;668;p59"/>
            <p:cNvSpPr/>
            <p:nvPr/>
          </p:nvSpPr>
          <p:spPr>
            <a:xfrm>
              <a:off x="66936" y="3238398"/>
              <a:ext cx="635100" cy="635100"/>
            </a:xfrm>
            <a:prstGeom prst="ellipse">
              <a:avLst/>
            </a:prstGeom>
            <a:solidFill>
              <a:schemeClr val="lt1"/>
            </a:solidFill>
            <a:ln w="25400" cap="flat" cmpd="sng">
              <a:solidFill>
                <a:srgbClr val="2374B3"/>
              </a:solidFill>
              <a:prstDash val="solid"/>
              <a:round/>
              <a:headEnd type="none" w="sm" len="sm"/>
              <a:tailEnd type="none" w="sm" len="sm"/>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en-NL" sz="3700"/>
                <a:t>O3</a:t>
              </a:r>
              <a:endParaRPr sz="3700" b="0" i="0" u="none" strike="noStrike" cap="none">
                <a:solidFill>
                  <a:srgbClr val="000000"/>
                </a:solidFill>
                <a:latin typeface="Arial"/>
                <a:ea typeface="Arial"/>
                <a:cs typeface="Arial"/>
                <a:sym typeface="Arial"/>
              </a:endParaRPr>
            </a:p>
          </p:txBody>
        </p:sp>
      </p:grpSp>
      <p:grpSp>
        <p:nvGrpSpPr>
          <p:cNvPr id="669" name="Google Shape;669;p59"/>
          <p:cNvGrpSpPr/>
          <p:nvPr/>
        </p:nvGrpSpPr>
        <p:grpSpPr>
          <a:xfrm>
            <a:off x="2297042" y="8241793"/>
            <a:ext cx="15930338" cy="1693621"/>
            <a:chOff x="66936" y="3238398"/>
            <a:chExt cx="5973802" cy="635100"/>
          </a:xfrm>
        </p:grpSpPr>
        <p:sp>
          <p:nvSpPr>
            <p:cNvPr id="670" name="Google Shape;670;p59"/>
            <p:cNvSpPr txBox="1"/>
            <p:nvPr/>
          </p:nvSpPr>
          <p:spPr>
            <a:xfrm>
              <a:off x="384538" y="3301918"/>
              <a:ext cx="5656200" cy="508200"/>
            </a:xfrm>
            <a:prstGeom prst="rect">
              <a:avLst/>
            </a:prstGeom>
            <a:noFill/>
            <a:ln>
              <a:noFill/>
            </a:ln>
          </p:spPr>
          <p:txBody>
            <a:bodyPr spcFirstLastPara="1" wrap="square" lIns="1075600" tIns="74475" rIns="74475" bIns="7447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NL" sz="3400">
                  <a:solidFill>
                    <a:schemeClr val="accent4"/>
                  </a:solidFill>
                  <a:latin typeface="DM Sans"/>
                  <a:ea typeface="DM Sans"/>
                  <a:cs typeface="DM Sans"/>
                  <a:sym typeface="DM Sans"/>
                </a:rPr>
                <a:t>Objective</a:t>
              </a:r>
              <a:r>
                <a:rPr lang="en-NL" sz="3400" b="1">
                  <a:solidFill>
                    <a:schemeClr val="accent4"/>
                  </a:solidFill>
                </a:rPr>
                <a:t> </a:t>
              </a:r>
              <a:r>
                <a:rPr lang="en-NL" sz="3400">
                  <a:solidFill>
                    <a:schemeClr val="accent4"/>
                  </a:solidFill>
                  <a:latin typeface="DM Sans"/>
                  <a:ea typeface="DM Sans"/>
                  <a:cs typeface="DM Sans"/>
                  <a:sym typeface="DM Sans"/>
                </a:rPr>
                <a:t>4</a:t>
              </a:r>
              <a:r>
                <a:rPr lang="en-NL" sz="3400">
                  <a:solidFill>
                    <a:schemeClr val="dk1"/>
                  </a:solidFill>
                  <a:latin typeface="DM Sans"/>
                  <a:ea typeface="DM Sans"/>
                  <a:cs typeface="DM Sans"/>
                  <a:sym typeface="DM Sans"/>
                </a:rPr>
                <a:t>. Capture and disseminate development and operational best practices to imaging data and image analysis service providers</a:t>
              </a:r>
              <a:endParaRPr sz="3400">
                <a:solidFill>
                  <a:schemeClr val="dk1"/>
                </a:solidFill>
                <a:latin typeface="DM Sans"/>
                <a:ea typeface="DM Sans"/>
                <a:cs typeface="DM Sans"/>
                <a:sym typeface="DM Sans"/>
              </a:endParaRPr>
            </a:p>
          </p:txBody>
        </p:sp>
        <p:sp>
          <p:nvSpPr>
            <p:cNvPr id="671" name="Google Shape;671;p59"/>
            <p:cNvSpPr/>
            <p:nvPr/>
          </p:nvSpPr>
          <p:spPr>
            <a:xfrm>
              <a:off x="66936" y="3238398"/>
              <a:ext cx="635100" cy="635100"/>
            </a:xfrm>
            <a:prstGeom prst="ellipse">
              <a:avLst/>
            </a:prstGeom>
            <a:solidFill>
              <a:schemeClr val="lt1"/>
            </a:solidFill>
            <a:ln w="25400" cap="flat" cmpd="sng">
              <a:solidFill>
                <a:srgbClr val="2374B3"/>
              </a:solidFill>
              <a:prstDash val="solid"/>
              <a:round/>
              <a:headEnd type="none" w="sm" len="sm"/>
              <a:tailEnd type="none" w="sm" len="sm"/>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en-NL" sz="3700"/>
                <a:t>O4</a:t>
              </a:r>
              <a:endParaRPr sz="3700" b="0" i="0" u="none" strike="noStrike" cap="none">
                <a:solidFill>
                  <a:srgbClr val="000000"/>
                </a:solidFill>
                <a:latin typeface="Arial"/>
                <a:ea typeface="Arial"/>
                <a:cs typeface="Arial"/>
                <a:sym typeface="Arial"/>
              </a:endParaRPr>
            </a:p>
          </p:txBody>
        </p:sp>
      </p:grpSp>
      <p:grpSp>
        <p:nvGrpSpPr>
          <p:cNvPr id="672" name="Google Shape;672;p59"/>
          <p:cNvGrpSpPr/>
          <p:nvPr/>
        </p:nvGrpSpPr>
        <p:grpSpPr>
          <a:xfrm>
            <a:off x="1659109" y="10421460"/>
            <a:ext cx="15930338" cy="1693621"/>
            <a:chOff x="66936" y="3238398"/>
            <a:chExt cx="5973802" cy="635100"/>
          </a:xfrm>
        </p:grpSpPr>
        <p:sp>
          <p:nvSpPr>
            <p:cNvPr id="673" name="Google Shape;673;p59"/>
            <p:cNvSpPr txBox="1"/>
            <p:nvPr/>
          </p:nvSpPr>
          <p:spPr>
            <a:xfrm>
              <a:off x="384538" y="3301918"/>
              <a:ext cx="5656200" cy="508200"/>
            </a:xfrm>
            <a:prstGeom prst="rect">
              <a:avLst/>
            </a:prstGeom>
            <a:noFill/>
            <a:ln>
              <a:noFill/>
            </a:ln>
          </p:spPr>
          <p:txBody>
            <a:bodyPr spcFirstLastPara="1" wrap="square" lIns="1075600" tIns="74475" rIns="74475" bIns="74475" anchor="ctr" anchorCtr="0">
              <a:noAutofit/>
            </a:bodyPr>
            <a:lstStyle/>
            <a:p>
              <a:pPr marL="0" marR="0" lvl="0" indent="0" algn="l" rtl="0">
                <a:lnSpc>
                  <a:spcPct val="90000"/>
                </a:lnSpc>
                <a:spcBef>
                  <a:spcPts val="0"/>
                </a:spcBef>
                <a:spcAft>
                  <a:spcPts val="0"/>
                </a:spcAft>
                <a:buClr>
                  <a:srgbClr val="000000"/>
                </a:buClr>
                <a:buSzPts val="2900"/>
                <a:buFont typeface="Arial"/>
                <a:buNone/>
              </a:pPr>
              <a:r>
                <a:rPr lang="en-NL" sz="3400">
                  <a:solidFill>
                    <a:schemeClr val="accent4"/>
                  </a:solidFill>
                  <a:latin typeface="DM Sans"/>
                  <a:ea typeface="DM Sans"/>
                  <a:cs typeface="DM Sans"/>
                  <a:sym typeface="DM Sans"/>
                </a:rPr>
                <a:t>Objective 5</a:t>
              </a:r>
              <a:r>
                <a:rPr lang="en-NL" sz="3400">
                  <a:solidFill>
                    <a:schemeClr val="dk1"/>
                  </a:solidFill>
                  <a:latin typeface="DM Sans"/>
                  <a:ea typeface="DM Sans"/>
                  <a:cs typeface="DM Sans"/>
                  <a:sym typeface="DM Sans"/>
                </a:rPr>
                <a:t>. Deliver a portfolio of scientific image and image analytics services targeting researchers in marine and aquatic sciences</a:t>
              </a:r>
              <a:endParaRPr sz="3400" b="1">
                <a:solidFill>
                  <a:schemeClr val="dk1"/>
                </a:solidFill>
              </a:endParaRPr>
            </a:p>
          </p:txBody>
        </p:sp>
        <p:sp>
          <p:nvSpPr>
            <p:cNvPr id="674" name="Google Shape;674;p59"/>
            <p:cNvSpPr/>
            <p:nvPr/>
          </p:nvSpPr>
          <p:spPr>
            <a:xfrm>
              <a:off x="66936" y="3238398"/>
              <a:ext cx="635100" cy="635100"/>
            </a:xfrm>
            <a:prstGeom prst="ellipse">
              <a:avLst/>
            </a:prstGeom>
            <a:solidFill>
              <a:schemeClr val="lt1"/>
            </a:solidFill>
            <a:ln w="25400" cap="flat" cmpd="sng">
              <a:solidFill>
                <a:srgbClr val="2374B3"/>
              </a:solidFill>
              <a:prstDash val="solid"/>
              <a:round/>
              <a:headEnd type="none" w="sm" len="sm"/>
              <a:tailEnd type="none" w="sm" len="sm"/>
            </a:ln>
          </p:spPr>
          <p:txBody>
            <a:bodyPr spcFirstLastPara="1" wrap="square" lIns="243800" tIns="243800" rIns="243800" bIns="243800"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en-NL" sz="3700"/>
                <a:t>O5</a:t>
              </a:r>
              <a:endParaRPr sz="3700" b="0" i="0" u="none" strike="noStrike" cap="none">
                <a:solidFill>
                  <a:srgbClr val="000000"/>
                </a:solidFill>
                <a:latin typeface="Arial"/>
                <a:ea typeface="Arial"/>
                <a:cs typeface="Arial"/>
                <a:sym typeface="Arial"/>
              </a:endParaRPr>
            </a:p>
          </p:txBody>
        </p:sp>
      </p:grpSp>
      <p:sp>
        <p:nvSpPr>
          <p:cNvPr id="675" name="Google Shape;675;p59"/>
          <p:cNvSpPr txBox="1"/>
          <p:nvPr/>
        </p:nvSpPr>
        <p:spPr>
          <a:xfrm>
            <a:off x="17829775" y="2225850"/>
            <a:ext cx="5527800" cy="1431600"/>
          </a:xfrm>
          <a:prstGeom prst="rect">
            <a:avLst/>
          </a:prstGeom>
          <a:noFill/>
          <a:ln>
            <a:noFill/>
          </a:ln>
        </p:spPr>
        <p:txBody>
          <a:bodyPr spcFirstLastPara="1" wrap="square" lIns="91425" tIns="91425" rIns="91425" bIns="91425" anchor="t" anchorCtr="0">
            <a:spAutoFit/>
          </a:bodyPr>
          <a:lstStyle/>
          <a:p>
            <a:pPr marL="85725" lvl="0" indent="0" algn="l" rtl="0">
              <a:spcBef>
                <a:spcPts val="0"/>
              </a:spcBef>
              <a:spcAft>
                <a:spcPts val="0"/>
              </a:spcAft>
              <a:buNone/>
            </a:pPr>
            <a:r>
              <a:rPr lang="en-NL" sz="2700" b="1" i="1">
                <a:solidFill>
                  <a:schemeClr val="accent1"/>
                </a:solidFill>
                <a:latin typeface="DM Sans"/>
                <a:ea typeface="DM Sans"/>
                <a:cs typeface="DM Sans"/>
                <a:sym typeface="DM Sans"/>
              </a:rPr>
              <a:t>Operational iMagine platform with common AI development framework </a:t>
            </a:r>
            <a:endParaRPr sz="2700" b="1" i="1">
              <a:solidFill>
                <a:schemeClr val="accent1"/>
              </a:solidFill>
              <a:latin typeface="DM Sans"/>
              <a:ea typeface="DM Sans"/>
              <a:cs typeface="DM Sans"/>
              <a:sym typeface="DM Sans"/>
            </a:endParaRPr>
          </a:p>
        </p:txBody>
      </p:sp>
      <p:sp>
        <p:nvSpPr>
          <p:cNvPr id="676" name="Google Shape;676;p59"/>
          <p:cNvSpPr txBox="1"/>
          <p:nvPr/>
        </p:nvSpPr>
        <p:spPr>
          <a:xfrm>
            <a:off x="17895374" y="4182950"/>
            <a:ext cx="64698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2700" b="1" i="1">
                <a:solidFill>
                  <a:schemeClr val="accent1"/>
                </a:solidFill>
                <a:latin typeface="DM Sans"/>
                <a:ea typeface="DM Sans"/>
                <a:cs typeface="DM Sans"/>
                <a:sym typeface="DM Sans"/>
              </a:rPr>
              <a:t>Launch of 5 aquatic AI image analytics services, running operationally on the iMagine platform</a:t>
            </a:r>
            <a:endParaRPr sz="2700" b="1" i="1">
              <a:solidFill>
                <a:schemeClr val="accent1"/>
              </a:solidFill>
              <a:latin typeface="DM Sans"/>
              <a:ea typeface="DM Sans"/>
              <a:cs typeface="DM Sans"/>
              <a:sym typeface="DM Sans"/>
            </a:endParaRPr>
          </a:p>
        </p:txBody>
      </p:sp>
      <p:sp>
        <p:nvSpPr>
          <p:cNvPr id="677" name="Google Shape;677;p59"/>
          <p:cNvSpPr txBox="1"/>
          <p:nvPr/>
        </p:nvSpPr>
        <p:spPr>
          <a:xfrm>
            <a:off x="17978700" y="6044750"/>
            <a:ext cx="64698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2700" b="1" i="1">
                <a:solidFill>
                  <a:schemeClr val="accent1"/>
                </a:solidFill>
                <a:latin typeface="DM Sans"/>
                <a:ea typeface="DM Sans"/>
                <a:cs typeface="DM Sans"/>
                <a:sym typeface="DM Sans"/>
              </a:rPr>
              <a:t>3 AI-based imaging processing application pilots, 8 scientific image repositories </a:t>
            </a:r>
            <a:endParaRPr sz="2700" b="1" i="1">
              <a:solidFill>
                <a:schemeClr val="accent1"/>
              </a:solidFill>
              <a:latin typeface="DM Sans"/>
              <a:ea typeface="DM Sans"/>
              <a:cs typeface="DM Sans"/>
              <a:sym typeface="DM Sans"/>
            </a:endParaRPr>
          </a:p>
        </p:txBody>
      </p:sp>
      <p:sp>
        <p:nvSpPr>
          <p:cNvPr id="678" name="Google Shape;678;p59"/>
          <p:cNvSpPr txBox="1"/>
          <p:nvPr/>
        </p:nvSpPr>
        <p:spPr>
          <a:xfrm>
            <a:off x="17914250" y="8490050"/>
            <a:ext cx="6534300" cy="14316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NL" sz="2700" b="1" i="1">
                <a:solidFill>
                  <a:schemeClr val="accent1"/>
                </a:solidFill>
                <a:latin typeface="DM Sans"/>
                <a:ea typeface="DM Sans"/>
                <a:cs typeface="DM Sans"/>
                <a:sym typeface="DM Sans"/>
              </a:rPr>
              <a:t>Best Practices documentation, interaction with EOSC and AI4EU platforms.  +   Training programme</a:t>
            </a:r>
            <a:endParaRPr sz="2700" b="1" i="1">
              <a:solidFill>
                <a:schemeClr val="accent1"/>
              </a:solidFill>
              <a:latin typeface="DM Sans"/>
              <a:ea typeface="DM Sans"/>
              <a:cs typeface="DM Sans"/>
              <a:sym typeface="DM Sans"/>
            </a:endParaRPr>
          </a:p>
        </p:txBody>
      </p:sp>
      <p:sp>
        <p:nvSpPr>
          <p:cNvPr id="679" name="Google Shape;679;p59"/>
          <p:cNvSpPr txBox="1"/>
          <p:nvPr/>
        </p:nvSpPr>
        <p:spPr>
          <a:xfrm>
            <a:off x="17981325" y="10725075"/>
            <a:ext cx="6060000" cy="143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2700" b="1" i="1">
                <a:solidFill>
                  <a:schemeClr val="accent1"/>
                </a:solidFill>
                <a:latin typeface="DM Sans"/>
                <a:ea typeface="DM Sans"/>
                <a:cs typeface="DM Sans"/>
                <a:sym typeface="DM Sans"/>
              </a:rPr>
              <a:t>Portfolio: operational services, image repositories, Best Practices, iMagine framework and platform</a:t>
            </a:r>
            <a:endParaRPr sz="2700" b="1" i="1">
              <a:solidFill>
                <a:schemeClr val="accent1"/>
              </a:solidFill>
              <a:latin typeface="DM Sans"/>
              <a:ea typeface="DM Sans"/>
              <a:cs typeface="DM Sans"/>
              <a:sym typeface="DM Sans"/>
            </a:endParaRPr>
          </a:p>
        </p:txBody>
      </p:sp>
      <p:sp>
        <p:nvSpPr>
          <p:cNvPr id="680" name="Google Shape;680;p59"/>
          <p:cNvSpPr txBox="1">
            <a:spLocks noGrp="1"/>
          </p:cNvSpPr>
          <p:nvPr>
            <p:ph type="sldNum" idx="4294967295"/>
          </p:nvPr>
        </p:nvSpPr>
        <p:spPr>
          <a:xfrm>
            <a:off x="22818090" y="12666269"/>
            <a:ext cx="1463100" cy="1050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NL"/>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3"/>
          <p:cNvSpPr txBox="1">
            <a:spLocks noGrp="1"/>
          </p:cNvSpPr>
          <p:nvPr>
            <p:ph type="title"/>
          </p:nvPr>
        </p:nvSpPr>
        <p:spPr>
          <a:xfrm>
            <a:off x="3143736" y="451053"/>
            <a:ext cx="17035200" cy="911100"/>
          </a:xfrm>
          <a:prstGeom prst="rect">
            <a:avLst/>
          </a:prstGeom>
          <a:noFill/>
          <a:ln>
            <a:noFill/>
          </a:ln>
        </p:spPr>
        <p:txBody>
          <a:bodyPr spcFirstLastPara="1" wrap="square" lIns="243800" tIns="121875" rIns="243800" bIns="121875" anchor="t" anchorCtr="0">
            <a:noAutofit/>
          </a:bodyPr>
          <a:lstStyle/>
          <a:p>
            <a:pPr marL="0" marR="0" lvl="0" indent="0" algn="ctr" rtl="0">
              <a:lnSpc>
                <a:spcPct val="90000"/>
              </a:lnSpc>
              <a:spcBef>
                <a:spcPts val="0"/>
              </a:spcBef>
              <a:spcAft>
                <a:spcPts val="0"/>
              </a:spcAft>
              <a:buClr>
                <a:srgbClr val="0E67AD"/>
              </a:buClr>
              <a:buSzPts val="6700"/>
              <a:buFont typeface="Calibri"/>
              <a:buNone/>
            </a:pPr>
            <a:r>
              <a:rPr lang="en-NL"/>
              <a:t>Enabling scalable AI/ML services</a:t>
            </a:r>
            <a:endParaRPr>
              <a:latin typeface="DM Sans"/>
              <a:ea typeface="DM Sans"/>
              <a:cs typeface="DM Sans"/>
              <a:sym typeface="DM Sans"/>
            </a:endParaRPr>
          </a:p>
        </p:txBody>
      </p:sp>
      <p:grpSp>
        <p:nvGrpSpPr>
          <p:cNvPr id="553" name="Google Shape;553;p53"/>
          <p:cNvGrpSpPr/>
          <p:nvPr/>
        </p:nvGrpSpPr>
        <p:grpSpPr>
          <a:xfrm>
            <a:off x="3577282" y="1778273"/>
            <a:ext cx="16566838" cy="2703042"/>
            <a:chOff x="1672263" y="1362150"/>
            <a:chExt cx="21509788" cy="4490849"/>
          </a:xfrm>
        </p:grpSpPr>
        <p:pic>
          <p:nvPicPr>
            <p:cNvPr id="554" name="Google Shape;554;p53"/>
            <p:cNvPicPr preferRelativeResize="0"/>
            <p:nvPr/>
          </p:nvPicPr>
          <p:blipFill>
            <a:blip r:embed="rId3">
              <a:alphaModFix/>
            </a:blip>
            <a:stretch>
              <a:fillRect/>
            </a:stretch>
          </p:blipFill>
          <p:spPr>
            <a:xfrm>
              <a:off x="1672263" y="1786350"/>
              <a:ext cx="2900014" cy="1343675"/>
            </a:xfrm>
            <a:prstGeom prst="rect">
              <a:avLst/>
            </a:prstGeom>
            <a:noFill/>
            <a:ln>
              <a:noFill/>
            </a:ln>
          </p:spPr>
        </p:pic>
        <p:pic>
          <p:nvPicPr>
            <p:cNvPr id="555" name="Google Shape;555;p53"/>
            <p:cNvPicPr preferRelativeResize="0"/>
            <p:nvPr/>
          </p:nvPicPr>
          <p:blipFill>
            <a:blip r:embed="rId4">
              <a:alphaModFix/>
            </a:blip>
            <a:stretch>
              <a:fillRect/>
            </a:stretch>
          </p:blipFill>
          <p:spPr>
            <a:xfrm>
              <a:off x="6162651" y="1405656"/>
              <a:ext cx="1972449" cy="2105057"/>
            </a:xfrm>
            <a:prstGeom prst="rect">
              <a:avLst/>
            </a:prstGeom>
            <a:noFill/>
            <a:ln>
              <a:noFill/>
            </a:ln>
          </p:spPr>
        </p:pic>
        <p:pic>
          <p:nvPicPr>
            <p:cNvPr id="556" name="Google Shape;556;p53"/>
            <p:cNvPicPr preferRelativeResize="0"/>
            <p:nvPr/>
          </p:nvPicPr>
          <p:blipFill>
            <a:blip r:embed="rId5">
              <a:alphaModFix/>
            </a:blip>
            <a:stretch>
              <a:fillRect/>
            </a:stretch>
          </p:blipFill>
          <p:spPr>
            <a:xfrm>
              <a:off x="20057399" y="3777759"/>
              <a:ext cx="3124651" cy="1994966"/>
            </a:xfrm>
            <a:prstGeom prst="rect">
              <a:avLst/>
            </a:prstGeom>
            <a:noFill/>
            <a:ln>
              <a:noFill/>
            </a:ln>
          </p:spPr>
        </p:pic>
        <p:pic>
          <p:nvPicPr>
            <p:cNvPr id="557" name="Google Shape;557;p53"/>
            <p:cNvPicPr preferRelativeResize="0"/>
            <p:nvPr/>
          </p:nvPicPr>
          <p:blipFill>
            <a:blip r:embed="rId6">
              <a:alphaModFix/>
            </a:blip>
            <a:stretch>
              <a:fillRect/>
            </a:stretch>
          </p:blipFill>
          <p:spPr>
            <a:xfrm>
              <a:off x="12474063" y="1644971"/>
              <a:ext cx="3124650" cy="1626442"/>
            </a:xfrm>
            <a:prstGeom prst="rect">
              <a:avLst/>
            </a:prstGeom>
            <a:noFill/>
            <a:ln>
              <a:noFill/>
            </a:ln>
          </p:spPr>
        </p:pic>
        <p:pic>
          <p:nvPicPr>
            <p:cNvPr id="558" name="Google Shape;558;p53"/>
            <p:cNvPicPr preferRelativeResize="0"/>
            <p:nvPr/>
          </p:nvPicPr>
          <p:blipFill>
            <a:blip r:embed="rId7">
              <a:alphaModFix/>
            </a:blip>
            <a:stretch>
              <a:fillRect/>
            </a:stretch>
          </p:blipFill>
          <p:spPr>
            <a:xfrm>
              <a:off x="1672276" y="3749582"/>
              <a:ext cx="2900000" cy="2051318"/>
            </a:xfrm>
            <a:prstGeom prst="rect">
              <a:avLst/>
            </a:prstGeom>
            <a:noFill/>
            <a:ln>
              <a:noFill/>
            </a:ln>
          </p:spPr>
        </p:pic>
        <p:pic>
          <p:nvPicPr>
            <p:cNvPr id="559" name="Google Shape;559;p53"/>
            <p:cNvPicPr preferRelativeResize="0"/>
            <p:nvPr/>
          </p:nvPicPr>
          <p:blipFill>
            <a:blip r:embed="rId8">
              <a:alphaModFix/>
            </a:blip>
            <a:stretch>
              <a:fillRect/>
            </a:stretch>
          </p:blipFill>
          <p:spPr>
            <a:xfrm>
              <a:off x="15823974" y="1362150"/>
              <a:ext cx="4646974" cy="1626450"/>
            </a:xfrm>
            <a:prstGeom prst="rect">
              <a:avLst/>
            </a:prstGeom>
            <a:noFill/>
            <a:ln>
              <a:noFill/>
            </a:ln>
          </p:spPr>
        </p:pic>
        <p:pic>
          <p:nvPicPr>
            <p:cNvPr id="560" name="Google Shape;560;p53"/>
            <p:cNvPicPr preferRelativeResize="0"/>
            <p:nvPr/>
          </p:nvPicPr>
          <p:blipFill>
            <a:blip r:embed="rId9">
              <a:alphaModFix/>
            </a:blip>
            <a:stretch>
              <a:fillRect/>
            </a:stretch>
          </p:blipFill>
          <p:spPr>
            <a:xfrm>
              <a:off x="9651700" y="3789024"/>
              <a:ext cx="1972450" cy="1972427"/>
            </a:xfrm>
            <a:prstGeom prst="rect">
              <a:avLst/>
            </a:prstGeom>
            <a:noFill/>
            <a:ln>
              <a:noFill/>
            </a:ln>
          </p:spPr>
        </p:pic>
        <p:pic>
          <p:nvPicPr>
            <p:cNvPr id="561" name="Google Shape;561;p53"/>
            <p:cNvPicPr preferRelativeResize="0"/>
            <p:nvPr/>
          </p:nvPicPr>
          <p:blipFill>
            <a:blip r:embed="rId10">
              <a:alphaModFix/>
            </a:blip>
            <a:stretch>
              <a:fillRect/>
            </a:stretch>
          </p:blipFill>
          <p:spPr>
            <a:xfrm>
              <a:off x="8668625" y="1741325"/>
              <a:ext cx="3524250" cy="1295400"/>
            </a:xfrm>
            <a:prstGeom prst="rect">
              <a:avLst/>
            </a:prstGeom>
            <a:noFill/>
            <a:ln>
              <a:noFill/>
            </a:ln>
          </p:spPr>
        </p:pic>
        <p:pic>
          <p:nvPicPr>
            <p:cNvPr id="562" name="Google Shape;562;p53"/>
            <p:cNvPicPr preferRelativeResize="0"/>
            <p:nvPr/>
          </p:nvPicPr>
          <p:blipFill>
            <a:blip r:embed="rId11">
              <a:alphaModFix/>
            </a:blip>
            <a:stretch>
              <a:fillRect/>
            </a:stretch>
          </p:blipFill>
          <p:spPr>
            <a:xfrm>
              <a:off x="13106030" y="3697476"/>
              <a:ext cx="1972444" cy="2051325"/>
            </a:xfrm>
            <a:prstGeom prst="rect">
              <a:avLst/>
            </a:prstGeom>
            <a:noFill/>
            <a:ln>
              <a:noFill/>
            </a:ln>
          </p:spPr>
        </p:pic>
        <p:pic>
          <p:nvPicPr>
            <p:cNvPr id="563" name="Google Shape;563;p53"/>
            <p:cNvPicPr preferRelativeResize="0"/>
            <p:nvPr/>
          </p:nvPicPr>
          <p:blipFill>
            <a:blip r:embed="rId12">
              <a:alphaModFix/>
            </a:blip>
            <a:stretch>
              <a:fillRect/>
            </a:stretch>
          </p:blipFill>
          <p:spPr>
            <a:xfrm>
              <a:off x="21209600" y="1479213"/>
              <a:ext cx="1972450" cy="1957945"/>
            </a:xfrm>
            <a:prstGeom prst="rect">
              <a:avLst/>
            </a:prstGeom>
            <a:noFill/>
            <a:ln>
              <a:noFill/>
            </a:ln>
          </p:spPr>
        </p:pic>
        <p:pic>
          <p:nvPicPr>
            <p:cNvPr id="564" name="Google Shape;564;p53"/>
            <p:cNvPicPr preferRelativeResize="0"/>
            <p:nvPr/>
          </p:nvPicPr>
          <p:blipFill>
            <a:blip r:embed="rId13">
              <a:alphaModFix/>
            </a:blip>
            <a:stretch>
              <a:fillRect/>
            </a:stretch>
          </p:blipFill>
          <p:spPr>
            <a:xfrm>
              <a:off x="5006963" y="4141825"/>
              <a:ext cx="4210050" cy="1266825"/>
            </a:xfrm>
            <a:prstGeom prst="rect">
              <a:avLst/>
            </a:prstGeom>
            <a:noFill/>
            <a:ln>
              <a:noFill/>
            </a:ln>
          </p:spPr>
        </p:pic>
        <p:pic>
          <p:nvPicPr>
            <p:cNvPr id="565" name="Google Shape;565;p53"/>
            <p:cNvPicPr preferRelativeResize="0"/>
            <p:nvPr/>
          </p:nvPicPr>
          <p:blipFill>
            <a:blip r:embed="rId14">
              <a:alphaModFix/>
            </a:blip>
            <a:stretch>
              <a:fillRect/>
            </a:stretch>
          </p:blipFill>
          <p:spPr>
            <a:xfrm>
              <a:off x="16941351" y="3697467"/>
              <a:ext cx="2175400" cy="2155531"/>
            </a:xfrm>
            <a:prstGeom prst="rect">
              <a:avLst/>
            </a:prstGeom>
            <a:noFill/>
            <a:ln>
              <a:noFill/>
            </a:ln>
          </p:spPr>
        </p:pic>
      </p:grpSp>
      <p:sp>
        <p:nvSpPr>
          <p:cNvPr id="566" name="Google Shape;566;p53"/>
          <p:cNvSpPr>
            <a:spLocks noGrp="1"/>
          </p:cNvSpPr>
          <p:nvPr>
            <p:ph type="body" idx="2"/>
          </p:nvPr>
        </p:nvSpPr>
        <p:spPr>
          <a:xfrm>
            <a:off x="1201950" y="4772463"/>
            <a:ext cx="21980100" cy="3111900"/>
          </a:xfrm>
          <a:prstGeom prst="roundRect">
            <a:avLst>
              <a:gd name="adj" fmla="val 16667"/>
            </a:avLst>
          </a:prstGeom>
          <a:solidFill>
            <a:srgbClr val="1E4E79"/>
          </a:solidFill>
          <a:ln w="25400" cap="flat" cmpd="sng">
            <a:solidFill>
              <a:srgbClr val="31538F"/>
            </a:solidFill>
            <a:prstDash val="solid"/>
            <a:round/>
            <a:headEnd type="none" w="sm" len="sm"/>
            <a:tailEnd type="none" w="sm" len="sm"/>
          </a:ln>
          <a:effectLst>
            <a:outerShdw blurRad="571500" dist="180975" dir="8040000" algn="bl" rotWithShape="0">
              <a:srgbClr val="00FFFF">
                <a:alpha val="29000"/>
              </a:srgbClr>
            </a:outerShdw>
          </a:effectLst>
        </p:spPr>
        <p:txBody>
          <a:bodyPr spcFirstLastPara="1" wrap="square" lIns="243800" tIns="121875" rIns="243800" bIns="121875" anchor="ctr" anchorCtr="0">
            <a:noAutofit/>
          </a:bodyPr>
          <a:lstStyle/>
          <a:p>
            <a:pPr marL="457200" lvl="0" indent="0" algn="l" rtl="0">
              <a:lnSpc>
                <a:spcPct val="115000"/>
              </a:lnSpc>
              <a:spcBef>
                <a:spcPts val="0"/>
              </a:spcBef>
              <a:spcAft>
                <a:spcPts val="0"/>
              </a:spcAft>
              <a:buNone/>
            </a:pPr>
            <a:r>
              <a:rPr lang="en-NL" sz="5200" b="1">
                <a:solidFill>
                  <a:srgbClr val="FFB600"/>
                </a:solidFill>
              </a:rPr>
              <a:t>4</a:t>
            </a:r>
            <a:r>
              <a:rPr lang="en-NL" sz="4900">
                <a:solidFill>
                  <a:srgbClr val="FF9900"/>
                </a:solidFill>
              </a:rPr>
              <a:t> </a:t>
            </a:r>
            <a:r>
              <a:rPr lang="en-NL" sz="4900">
                <a:solidFill>
                  <a:schemeClr val="lt1"/>
                </a:solidFill>
              </a:rPr>
              <a:t>national cloud compute centres  and</a:t>
            </a:r>
            <a:r>
              <a:rPr lang="en-NL" sz="4900">
                <a:solidFill>
                  <a:srgbClr val="AFF8F8"/>
                </a:solidFill>
              </a:rPr>
              <a:t> </a:t>
            </a:r>
            <a:br>
              <a:rPr lang="en-NL" sz="4900">
                <a:solidFill>
                  <a:srgbClr val="AFF8F8"/>
                </a:solidFill>
              </a:rPr>
            </a:br>
            <a:r>
              <a:rPr lang="en-NL" sz="5200" b="1">
                <a:solidFill>
                  <a:srgbClr val="FFB600"/>
                </a:solidFill>
              </a:rPr>
              <a:t>5</a:t>
            </a:r>
            <a:r>
              <a:rPr lang="en-NL" sz="4900">
                <a:solidFill>
                  <a:srgbClr val="AFF8F8"/>
                </a:solidFill>
              </a:rPr>
              <a:t> </a:t>
            </a:r>
            <a:r>
              <a:rPr lang="en-NL" sz="4900">
                <a:solidFill>
                  <a:srgbClr val="E5FDFD"/>
                </a:solidFill>
              </a:rPr>
              <a:t>AI/ML technology development institutes supports</a:t>
            </a:r>
            <a:endParaRPr sz="4900">
              <a:solidFill>
                <a:srgbClr val="AFF8F8"/>
              </a:solidFill>
            </a:endParaRPr>
          </a:p>
          <a:p>
            <a:pPr marL="457200" lvl="0" indent="0" algn="l" rtl="0">
              <a:lnSpc>
                <a:spcPct val="115000"/>
              </a:lnSpc>
              <a:spcBef>
                <a:spcPts val="0"/>
              </a:spcBef>
              <a:spcAft>
                <a:spcPts val="0"/>
              </a:spcAft>
              <a:buNone/>
            </a:pPr>
            <a:r>
              <a:rPr lang="en-NL" b="1">
                <a:solidFill>
                  <a:srgbClr val="FFB600"/>
                </a:solidFill>
              </a:rPr>
              <a:t>14 </a:t>
            </a:r>
            <a:r>
              <a:rPr lang="en-NL" sz="4900">
                <a:solidFill>
                  <a:srgbClr val="E5FDFD"/>
                </a:solidFill>
              </a:rPr>
              <a:t>research institutes </a:t>
            </a:r>
            <a:r>
              <a:rPr lang="en-NL" sz="4900" b="1">
                <a:solidFill>
                  <a:srgbClr val="FFB600"/>
                </a:solidFill>
              </a:rPr>
              <a:t>for 12 RIs</a:t>
            </a:r>
            <a:endParaRPr sz="5000" b="1">
              <a:solidFill>
                <a:srgbClr val="FFB600"/>
              </a:solidFill>
            </a:endParaRPr>
          </a:p>
        </p:txBody>
      </p:sp>
      <p:sp>
        <p:nvSpPr>
          <p:cNvPr id="567" name="Google Shape;567;p53"/>
          <p:cNvSpPr txBox="1">
            <a:spLocks noGrp="1"/>
          </p:cNvSpPr>
          <p:nvPr>
            <p:ph type="sldNum" idx="4294967295"/>
          </p:nvPr>
        </p:nvSpPr>
        <p:spPr>
          <a:xfrm>
            <a:off x="22818090" y="12666269"/>
            <a:ext cx="1463100" cy="10500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NL"/>
              <a:t>5</a:t>
            </a:fld>
            <a:endParaRPr/>
          </a:p>
        </p:txBody>
      </p:sp>
      <p:grpSp>
        <p:nvGrpSpPr>
          <p:cNvPr id="568" name="Google Shape;568;p53"/>
          <p:cNvGrpSpPr/>
          <p:nvPr/>
        </p:nvGrpSpPr>
        <p:grpSpPr>
          <a:xfrm>
            <a:off x="4259361" y="8341675"/>
            <a:ext cx="15546441" cy="5233625"/>
            <a:chOff x="373176" y="2772423"/>
            <a:chExt cx="23512463" cy="10345177"/>
          </a:xfrm>
        </p:grpSpPr>
        <p:pic>
          <p:nvPicPr>
            <p:cNvPr id="569" name="Google Shape;569;p53"/>
            <p:cNvPicPr preferRelativeResize="0"/>
            <p:nvPr/>
          </p:nvPicPr>
          <p:blipFill>
            <a:blip r:embed="rId15">
              <a:alphaModFix/>
            </a:blip>
            <a:stretch>
              <a:fillRect/>
            </a:stretch>
          </p:blipFill>
          <p:spPr>
            <a:xfrm>
              <a:off x="885398" y="2941200"/>
              <a:ext cx="2467098" cy="1644323"/>
            </a:xfrm>
            <a:prstGeom prst="rect">
              <a:avLst/>
            </a:prstGeom>
            <a:noFill/>
            <a:ln>
              <a:noFill/>
            </a:ln>
          </p:spPr>
        </p:pic>
        <p:pic>
          <p:nvPicPr>
            <p:cNvPr id="570" name="Google Shape;570;p53"/>
            <p:cNvPicPr preferRelativeResize="0"/>
            <p:nvPr/>
          </p:nvPicPr>
          <p:blipFill>
            <a:blip r:embed="rId16">
              <a:alphaModFix/>
            </a:blip>
            <a:stretch>
              <a:fillRect/>
            </a:stretch>
          </p:blipFill>
          <p:spPr>
            <a:xfrm>
              <a:off x="373176" y="5178538"/>
              <a:ext cx="3216636" cy="1644325"/>
            </a:xfrm>
            <a:prstGeom prst="rect">
              <a:avLst/>
            </a:prstGeom>
            <a:noFill/>
            <a:ln>
              <a:noFill/>
            </a:ln>
          </p:spPr>
        </p:pic>
        <p:pic>
          <p:nvPicPr>
            <p:cNvPr id="571" name="Google Shape;571;p53"/>
            <p:cNvPicPr preferRelativeResize="0"/>
            <p:nvPr/>
          </p:nvPicPr>
          <p:blipFill>
            <a:blip r:embed="rId17">
              <a:alphaModFix/>
            </a:blip>
            <a:stretch>
              <a:fillRect/>
            </a:stretch>
          </p:blipFill>
          <p:spPr>
            <a:xfrm>
              <a:off x="1132261" y="7722363"/>
              <a:ext cx="1697526" cy="2263348"/>
            </a:xfrm>
            <a:prstGeom prst="rect">
              <a:avLst/>
            </a:prstGeom>
            <a:noFill/>
            <a:ln>
              <a:noFill/>
            </a:ln>
          </p:spPr>
        </p:pic>
        <p:pic>
          <p:nvPicPr>
            <p:cNvPr id="572" name="Google Shape;572;p53"/>
            <p:cNvPicPr preferRelativeResize="0"/>
            <p:nvPr/>
          </p:nvPicPr>
          <p:blipFill>
            <a:blip r:embed="rId18">
              <a:alphaModFix/>
            </a:blip>
            <a:stretch>
              <a:fillRect/>
            </a:stretch>
          </p:blipFill>
          <p:spPr>
            <a:xfrm>
              <a:off x="466550" y="9925625"/>
              <a:ext cx="3028950" cy="3191975"/>
            </a:xfrm>
            <a:prstGeom prst="rect">
              <a:avLst/>
            </a:prstGeom>
            <a:noFill/>
            <a:ln>
              <a:noFill/>
            </a:ln>
          </p:spPr>
        </p:pic>
        <p:pic>
          <p:nvPicPr>
            <p:cNvPr id="573" name="Google Shape;573;p53"/>
            <p:cNvPicPr preferRelativeResize="0"/>
            <p:nvPr/>
          </p:nvPicPr>
          <p:blipFill>
            <a:blip r:embed="rId19">
              <a:alphaModFix/>
            </a:blip>
            <a:stretch>
              <a:fillRect/>
            </a:stretch>
          </p:blipFill>
          <p:spPr>
            <a:xfrm>
              <a:off x="4848509" y="3307823"/>
              <a:ext cx="4383010" cy="911100"/>
            </a:xfrm>
            <a:prstGeom prst="rect">
              <a:avLst/>
            </a:prstGeom>
            <a:noFill/>
            <a:ln>
              <a:noFill/>
            </a:ln>
          </p:spPr>
        </p:pic>
        <p:pic>
          <p:nvPicPr>
            <p:cNvPr id="574" name="Google Shape;574;p53"/>
            <p:cNvPicPr preferRelativeResize="0"/>
            <p:nvPr/>
          </p:nvPicPr>
          <p:blipFill>
            <a:blip r:embed="rId20">
              <a:alphaModFix/>
            </a:blip>
            <a:stretch>
              <a:fillRect/>
            </a:stretch>
          </p:blipFill>
          <p:spPr>
            <a:xfrm>
              <a:off x="4848501" y="4866216"/>
              <a:ext cx="2930151" cy="1844449"/>
            </a:xfrm>
            <a:prstGeom prst="rect">
              <a:avLst/>
            </a:prstGeom>
            <a:noFill/>
            <a:ln>
              <a:noFill/>
            </a:ln>
          </p:spPr>
        </p:pic>
        <p:pic>
          <p:nvPicPr>
            <p:cNvPr id="575" name="Google Shape;575;p53"/>
            <p:cNvPicPr preferRelativeResize="0"/>
            <p:nvPr/>
          </p:nvPicPr>
          <p:blipFill>
            <a:blip r:embed="rId21">
              <a:alphaModFix/>
            </a:blip>
            <a:stretch>
              <a:fillRect/>
            </a:stretch>
          </p:blipFill>
          <p:spPr>
            <a:xfrm>
              <a:off x="4489997" y="7142461"/>
              <a:ext cx="3288650" cy="1644325"/>
            </a:xfrm>
            <a:prstGeom prst="rect">
              <a:avLst/>
            </a:prstGeom>
            <a:noFill/>
            <a:ln>
              <a:noFill/>
            </a:ln>
          </p:spPr>
        </p:pic>
        <p:pic>
          <p:nvPicPr>
            <p:cNvPr id="576" name="Google Shape;576;p53"/>
            <p:cNvPicPr preferRelativeResize="0"/>
            <p:nvPr/>
          </p:nvPicPr>
          <p:blipFill>
            <a:blip r:embed="rId22">
              <a:alphaModFix/>
            </a:blip>
            <a:stretch>
              <a:fillRect/>
            </a:stretch>
          </p:blipFill>
          <p:spPr>
            <a:xfrm>
              <a:off x="4733300" y="8892625"/>
              <a:ext cx="2845718" cy="1896674"/>
            </a:xfrm>
            <a:prstGeom prst="rect">
              <a:avLst/>
            </a:prstGeom>
            <a:noFill/>
            <a:ln>
              <a:noFill/>
            </a:ln>
          </p:spPr>
        </p:pic>
        <p:pic>
          <p:nvPicPr>
            <p:cNvPr id="577" name="Google Shape;577;p53"/>
            <p:cNvPicPr preferRelativeResize="0"/>
            <p:nvPr/>
          </p:nvPicPr>
          <p:blipFill>
            <a:blip r:embed="rId23">
              <a:alphaModFix/>
            </a:blip>
            <a:stretch>
              <a:fillRect/>
            </a:stretch>
          </p:blipFill>
          <p:spPr>
            <a:xfrm>
              <a:off x="4490001" y="11158450"/>
              <a:ext cx="4383026" cy="1088909"/>
            </a:xfrm>
            <a:prstGeom prst="rect">
              <a:avLst/>
            </a:prstGeom>
            <a:noFill/>
            <a:ln>
              <a:noFill/>
            </a:ln>
          </p:spPr>
        </p:pic>
        <p:pic>
          <p:nvPicPr>
            <p:cNvPr id="578" name="Google Shape;578;p53"/>
            <p:cNvPicPr preferRelativeResize="0"/>
            <p:nvPr/>
          </p:nvPicPr>
          <p:blipFill>
            <a:blip r:embed="rId24">
              <a:alphaModFix/>
            </a:blip>
            <a:stretch>
              <a:fillRect/>
            </a:stretch>
          </p:blipFill>
          <p:spPr>
            <a:xfrm>
              <a:off x="9555074" y="10470739"/>
              <a:ext cx="2192451" cy="2192451"/>
            </a:xfrm>
            <a:prstGeom prst="rect">
              <a:avLst/>
            </a:prstGeom>
            <a:noFill/>
            <a:ln>
              <a:noFill/>
            </a:ln>
          </p:spPr>
        </p:pic>
        <p:pic>
          <p:nvPicPr>
            <p:cNvPr id="579" name="Google Shape;579;p53"/>
            <p:cNvPicPr preferRelativeResize="0"/>
            <p:nvPr/>
          </p:nvPicPr>
          <p:blipFill>
            <a:blip r:embed="rId25">
              <a:alphaModFix/>
            </a:blip>
            <a:stretch>
              <a:fillRect/>
            </a:stretch>
          </p:blipFill>
          <p:spPr>
            <a:xfrm>
              <a:off x="8842487" y="7782471"/>
              <a:ext cx="2143125" cy="2143125"/>
            </a:xfrm>
            <a:prstGeom prst="rect">
              <a:avLst/>
            </a:prstGeom>
            <a:noFill/>
            <a:ln>
              <a:noFill/>
            </a:ln>
          </p:spPr>
        </p:pic>
        <p:pic>
          <p:nvPicPr>
            <p:cNvPr id="580" name="Google Shape;580;p53"/>
            <p:cNvPicPr preferRelativeResize="0"/>
            <p:nvPr/>
          </p:nvPicPr>
          <p:blipFill>
            <a:blip r:embed="rId26">
              <a:alphaModFix/>
            </a:blip>
            <a:stretch>
              <a:fillRect/>
            </a:stretch>
          </p:blipFill>
          <p:spPr>
            <a:xfrm>
              <a:off x="8773150" y="5449750"/>
              <a:ext cx="2930150" cy="2194792"/>
            </a:xfrm>
            <a:prstGeom prst="rect">
              <a:avLst/>
            </a:prstGeom>
            <a:noFill/>
            <a:ln>
              <a:noFill/>
            </a:ln>
          </p:spPr>
        </p:pic>
        <p:pic>
          <p:nvPicPr>
            <p:cNvPr id="581" name="Google Shape;581;p53"/>
            <p:cNvPicPr preferRelativeResize="0"/>
            <p:nvPr/>
          </p:nvPicPr>
          <p:blipFill>
            <a:blip r:embed="rId27">
              <a:alphaModFix/>
            </a:blip>
            <a:stretch>
              <a:fillRect/>
            </a:stretch>
          </p:blipFill>
          <p:spPr>
            <a:xfrm>
              <a:off x="9838600" y="2772423"/>
              <a:ext cx="2192450" cy="2192450"/>
            </a:xfrm>
            <a:prstGeom prst="rect">
              <a:avLst/>
            </a:prstGeom>
            <a:noFill/>
            <a:ln>
              <a:noFill/>
            </a:ln>
          </p:spPr>
        </p:pic>
        <p:pic>
          <p:nvPicPr>
            <p:cNvPr id="582" name="Google Shape;582;p53"/>
            <p:cNvPicPr preferRelativeResize="0"/>
            <p:nvPr/>
          </p:nvPicPr>
          <p:blipFill>
            <a:blip r:embed="rId28">
              <a:alphaModFix/>
            </a:blip>
            <a:stretch>
              <a:fillRect/>
            </a:stretch>
          </p:blipFill>
          <p:spPr>
            <a:xfrm>
              <a:off x="12638125" y="3111409"/>
              <a:ext cx="3028950" cy="1514475"/>
            </a:xfrm>
            <a:prstGeom prst="rect">
              <a:avLst/>
            </a:prstGeom>
            <a:noFill/>
            <a:ln>
              <a:noFill/>
            </a:ln>
          </p:spPr>
        </p:pic>
        <p:pic>
          <p:nvPicPr>
            <p:cNvPr id="583" name="Google Shape;583;p53"/>
            <p:cNvPicPr preferRelativeResize="0"/>
            <p:nvPr/>
          </p:nvPicPr>
          <p:blipFill>
            <a:blip r:embed="rId29">
              <a:alphaModFix/>
            </a:blip>
            <a:stretch>
              <a:fillRect/>
            </a:stretch>
          </p:blipFill>
          <p:spPr>
            <a:xfrm>
              <a:off x="16332600" y="3335246"/>
              <a:ext cx="4295775" cy="1066800"/>
            </a:xfrm>
            <a:prstGeom prst="rect">
              <a:avLst/>
            </a:prstGeom>
            <a:noFill/>
            <a:ln>
              <a:noFill/>
            </a:ln>
          </p:spPr>
        </p:pic>
        <p:pic>
          <p:nvPicPr>
            <p:cNvPr id="584" name="Google Shape;584;p53"/>
            <p:cNvPicPr preferRelativeResize="0"/>
            <p:nvPr/>
          </p:nvPicPr>
          <p:blipFill>
            <a:blip r:embed="rId30">
              <a:alphaModFix/>
            </a:blip>
            <a:stretch>
              <a:fillRect/>
            </a:stretch>
          </p:blipFill>
          <p:spPr>
            <a:xfrm>
              <a:off x="12887825" y="5321209"/>
              <a:ext cx="2143125" cy="2143125"/>
            </a:xfrm>
            <a:prstGeom prst="rect">
              <a:avLst/>
            </a:prstGeom>
            <a:noFill/>
            <a:ln>
              <a:noFill/>
            </a:ln>
          </p:spPr>
        </p:pic>
        <p:pic>
          <p:nvPicPr>
            <p:cNvPr id="585" name="Google Shape;585;p53"/>
            <p:cNvPicPr preferRelativeResize="0"/>
            <p:nvPr/>
          </p:nvPicPr>
          <p:blipFill>
            <a:blip r:embed="rId31">
              <a:alphaModFix/>
            </a:blip>
            <a:stretch>
              <a:fillRect/>
            </a:stretch>
          </p:blipFill>
          <p:spPr>
            <a:xfrm>
              <a:off x="16423475" y="5716496"/>
              <a:ext cx="3371850" cy="1352550"/>
            </a:xfrm>
            <a:prstGeom prst="rect">
              <a:avLst/>
            </a:prstGeom>
            <a:noFill/>
            <a:ln>
              <a:noFill/>
            </a:ln>
          </p:spPr>
        </p:pic>
        <p:pic>
          <p:nvPicPr>
            <p:cNvPr id="586" name="Google Shape;586;p53"/>
            <p:cNvPicPr preferRelativeResize="0"/>
            <p:nvPr/>
          </p:nvPicPr>
          <p:blipFill>
            <a:blip r:embed="rId32">
              <a:alphaModFix/>
            </a:blip>
            <a:stretch>
              <a:fillRect/>
            </a:stretch>
          </p:blipFill>
          <p:spPr>
            <a:xfrm>
              <a:off x="21187854" y="5543951"/>
              <a:ext cx="2552699" cy="1697648"/>
            </a:xfrm>
            <a:prstGeom prst="rect">
              <a:avLst/>
            </a:prstGeom>
            <a:noFill/>
            <a:ln>
              <a:noFill/>
            </a:ln>
          </p:spPr>
        </p:pic>
        <p:pic>
          <p:nvPicPr>
            <p:cNvPr id="587" name="Google Shape;587;p53"/>
            <p:cNvPicPr preferRelativeResize="0"/>
            <p:nvPr/>
          </p:nvPicPr>
          <p:blipFill>
            <a:blip r:embed="rId33">
              <a:alphaModFix/>
            </a:blip>
            <a:stretch>
              <a:fillRect/>
            </a:stretch>
          </p:blipFill>
          <p:spPr>
            <a:xfrm>
              <a:off x="21293900" y="2941198"/>
              <a:ext cx="2192450" cy="2192450"/>
            </a:xfrm>
            <a:prstGeom prst="rect">
              <a:avLst/>
            </a:prstGeom>
            <a:noFill/>
            <a:ln>
              <a:noFill/>
            </a:ln>
          </p:spPr>
        </p:pic>
        <p:pic>
          <p:nvPicPr>
            <p:cNvPr id="588" name="Google Shape;588;p53"/>
            <p:cNvPicPr preferRelativeResize="0"/>
            <p:nvPr/>
          </p:nvPicPr>
          <p:blipFill>
            <a:blip r:embed="rId34">
              <a:alphaModFix/>
            </a:blip>
            <a:stretch>
              <a:fillRect/>
            </a:stretch>
          </p:blipFill>
          <p:spPr>
            <a:xfrm>
              <a:off x="16332589" y="7905733"/>
              <a:ext cx="3371848" cy="1896667"/>
            </a:xfrm>
            <a:prstGeom prst="rect">
              <a:avLst/>
            </a:prstGeom>
            <a:noFill/>
            <a:ln>
              <a:noFill/>
            </a:ln>
          </p:spPr>
        </p:pic>
        <p:pic>
          <p:nvPicPr>
            <p:cNvPr id="589" name="Google Shape;589;p53"/>
            <p:cNvPicPr preferRelativeResize="0"/>
            <p:nvPr/>
          </p:nvPicPr>
          <p:blipFill>
            <a:blip r:embed="rId35">
              <a:alphaModFix/>
            </a:blip>
            <a:stretch>
              <a:fillRect/>
            </a:stretch>
          </p:blipFill>
          <p:spPr>
            <a:xfrm>
              <a:off x="21273575" y="8130500"/>
              <a:ext cx="2381250" cy="2143125"/>
            </a:xfrm>
            <a:prstGeom prst="rect">
              <a:avLst/>
            </a:prstGeom>
            <a:noFill/>
            <a:ln>
              <a:noFill/>
            </a:ln>
          </p:spPr>
        </p:pic>
        <p:pic>
          <p:nvPicPr>
            <p:cNvPr id="590" name="Google Shape;590;p53"/>
            <p:cNvPicPr preferRelativeResize="0"/>
            <p:nvPr/>
          </p:nvPicPr>
          <p:blipFill>
            <a:blip r:embed="rId36">
              <a:alphaModFix/>
            </a:blip>
            <a:stretch>
              <a:fillRect/>
            </a:stretch>
          </p:blipFill>
          <p:spPr>
            <a:xfrm>
              <a:off x="16423475" y="11033563"/>
              <a:ext cx="7462164" cy="1066800"/>
            </a:xfrm>
            <a:prstGeom prst="rect">
              <a:avLst/>
            </a:prstGeom>
            <a:noFill/>
            <a:ln>
              <a:noFill/>
            </a:ln>
          </p:spPr>
        </p:pic>
        <p:pic>
          <p:nvPicPr>
            <p:cNvPr id="591" name="Google Shape;591;p53"/>
            <p:cNvPicPr preferRelativeResize="0"/>
            <p:nvPr/>
          </p:nvPicPr>
          <p:blipFill>
            <a:blip r:embed="rId37">
              <a:alphaModFix/>
            </a:blip>
            <a:stretch>
              <a:fillRect/>
            </a:stretch>
          </p:blipFill>
          <p:spPr>
            <a:xfrm>
              <a:off x="12543701" y="8494226"/>
              <a:ext cx="2930150" cy="1465075"/>
            </a:xfrm>
            <a:prstGeom prst="rect">
              <a:avLst/>
            </a:prstGeom>
            <a:noFill/>
            <a:ln>
              <a:noFill/>
            </a:ln>
          </p:spPr>
        </p:pic>
        <p:pic>
          <p:nvPicPr>
            <p:cNvPr id="592" name="Google Shape;592;p53"/>
            <p:cNvPicPr preferRelativeResize="0"/>
            <p:nvPr/>
          </p:nvPicPr>
          <p:blipFill>
            <a:blip r:embed="rId38">
              <a:alphaModFix/>
            </a:blip>
            <a:stretch>
              <a:fillRect/>
            </a:stretch>
          </p:blipFill>
          <p:spPr>
            <a:xfrm>
              <a:off x="13523950" y="10495400"/>
              <a:ext cx="2143125" cy="214312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7"/>
          <p:cNvSpPr txBox="1">
            <a:spLocks noGrp="1"/>
          </p:cNvSpPr>
          <p:nvPr>
            <p:ph type="title"/>
          </p:nvPr>
        </p:nvSpPr>
        <p:spPr>
          <a:xfrm>
            <a:off x="2991600" y="451050"/>
            <a:ext cx="16233600" cy="911100"/>
          </a:xfrm>
          <a:prstGeom prst="rect">
            <a:avLst/>
          </a:prstGeom>
        </p:spPr>
        <p:txBody>
          <a:bodyPr spcFirstLastPara="1" wrap="square" lIns="243800" tIns="121875" rIns="243800" bIns="121875" anchor="t" anchorCtr="0">
            <a:noAutofit/>
          </a:bodyPr>
          <a:lstStyle/>
          <a:p>
            <a:pPr marL="0" lvl="0" indent="0" algn="l" rtl="0">
              <a:spcBef>
                <a:spcPts val="0"/>
              </a:spcBef>
              <a:spcAft>
                <a:spcPts val="0"/>
              </a:spcAft>
              <a:buNone/>
            </a:pPr>
            <a:r>
              <a:rPr lang="en-NL"/>
              <a:t>Use cases overview     (mature UCs)</a:t>
            </a:r>
            <a:endParaRPr/>
          </a:p>
        </p:txBody>
      </p:sp>
      <p:sp>
        <p:nvSpPr>
          <p:cNvPr id="500" name="Google Shape;500;p47"/>
          <p:cNvSpPr txBox="1">
            <a:spLocks noGrp="1"/>
          </p:cNvSpPr>
          <p:nvPr>
            <p:ph type="sldNum" idx="12"/>
          </p:nvPr>
        </p:nvSpPr>
        <p:spPr>
          <a:xfrm>
            <a:off x="22818090" y="12666269"/>
            <a:ext cx="1463100" cy="105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1pPr>
            <a:lvl2pPr marL="0" marR="0" lvl="1"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2pPr>
            <a:lvl3pPr marL="0" marR="0" lvl="2"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3pPr>
            <a:lvl4pPr marL="0" marR="0" lvl="3"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4pPr>
            <a:lvl5pPr marL="0" marR="0" lvl="4"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5pPr>
            <a:lvl6pPr marL="0" marR="0" lvl="5"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6pPr>
            <a:lvl7pPr marL="0" marR="0" lvl="6"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7pPr>
            <a:lvl8pPr marL="0" marR="0" lvl="7"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8pPr>
            <a:lvl9pPr marL="0" marR="0" lvl="8"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smtClean="0"/>
              <a:pPr marL="0" lvl="0" indent="0" algn="r" rtl="0">
                <a:spcBef>
                  <a:spcPts val="0"/>
                </a:spcBef>
                <a:spcAft>
                  <a:spcPts val="0"/>
                </a:spcAft>
                <a:buNone/>
              </a:pPr>
              <a:t>6</a:t>
            </a:fld>
            <a:endParaRPr/>
          </a:p>
        </p:txBody>
      </p:sp>
      <p:sp>
        <p:nvSpPr>
          <p:cNvPr id="501" name="Google Shape;501;p47"/>
          <p:cNvSpPr txBox="1"/>
          <p:nvPr/>
        </p:nvSpPr>
        <p:spPr>
          <a:xfrm>
            <a:off x="596150" y="2501150"/>
            <a:ext cx="94713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a:solidFill>
                  <a:srgbClr val="0061B0"/>
                </a:solidFill>
                <a:latin typeface="DM Sans"/>
                <a:ea typeface="DM Sans"/>
                <a:cs typeface="DM Sans"/>
                <a:sym typeface="DM Sans"/>
              </a:rPr>
              <a:t>Aquatic Litter Drones </a:t>
            </a:r>
            <a:r>
              <a:rPr lang="en-NL" sz="3600">
                <a:latin typeface="DM Sans"/>
                <a:ea typeface="DM Sans"/>
                <a:cs typeface="DM Sans"/>
                <a:sym typeface="DM Sans"/>
              </a:rPr>
              <a:t>(DFKI, MARIS, OGS):</a:t>
            </a:r>
            <a:endParaRPr sz="3600">
              <a:latin typeface="DM Sans"/>
              <a:ea typeface="DM Sans"/>
              <a:cs typeface="DM Sans"/>
              <a:sym typeface="DM Sans"/>
            </a:endParaRPr>
          </a:p>
          <a:p>
            <a:pPr marL="0" lvl="0" indent="0" algn="l" rtl="0">
              <a:spcBef>
                <a:spcPts val="0"/>
              </a:spcBef>
              <a:spcAft>
                <a:spcPts val="0"/>
              </a:spcAft>
              <a:buNone/>
            </a:pPr>
            <a:r>
              <a:rPr lang="en-NL" sz="3600">
                <a:latin typeface="DM Sans"/>
                <a:ea typeface="DM Sans"/>
                <a:cs typeface="DM Sans"/>
                <a:sym typeface="DM Sans"/>
              </a:rPr>
              <a:t>Monitoring system for Aquatic Litter Pollution</a:t>
            </a:r>
            <a:endParaRPr sz="3600">
              <a:latin typeface="DM Sans"/>
              <a:ea typeface="DM Sans"/>
              <a:cs typeface="DM Sans"/>
              <a:sym typeface="DM Sans"/>
            </a:endParaRPr>
          </a:p>
        </p:txBody>
      </p:sp>
      <p:pic>
        <p:nvPicPr>
          <p:cNvPr id="502" name="Google Shape;502;p47"/>
          <p:cNvPicPr preferRelativeResize="0"/>
          <p:nvPr/>
        </p:nvPicPr>
        <p:blipFill>
          <a:blip r:embed="rId3">
            <a:alphaModFix/>
          </a:blip>
          <a:stretch>
            <a:fillRect/>
          </a:stretch>
        </p:blipFill>
        <p:spPr>
          <a:xfrm>
            <a:off x="10098813" y="1684350"/>
            <a:ext cx="3076575" cy="2428875"/>
          </a:xfrm>
          <a:prstGeom prst="rect">
            <a:avLst/>
          </a:prstGeom>
          <a:noFill/>
          <a:ln>
            <a:noFill/>
          </a:ln>
        </p:spPr>
      </p:pic>
      <p:sp>
        <p:nvSpPr>
          <p:cNvPr id="503" name="Google Shape;503;p47"/>
          <p:cNvSpPr txBox="1"/>
          <p:nvPr/>
        </p:nvSpPr>
        <p:spPr>
          <a:xfrm>
            <a:off x="1492650" y="4435417"/>
            <a:ext cx="12547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a:solidFill>
                  <a:srgbClr val="0061B0"/>
                </a:solidFill>
                <a:latin typeface="DM Sans"/>
                <a:ea typeface="DM Sans"/>
                <a:cs typeface="DM Sans"/>
                <a:sym typeface="DM Sans"/>
              </a:rPr>
              <a:t>Zooscan – EcoTaxa pipeline</a:t>
            </a:r>
            <a:r>
              <a:rPr lang="en-NL" sz="3600">
                <a:latin typeface="DM Sans"/>
                <a:ea typeface="DM Sans"/>
                <a:cs typeface="DM Sans"/>
                <a:sym typeface="DM Sans"/>
              </a:rPr>
              <a:t> (Sorbonne Université): </a:t>
            </a:r>
            <a:endParaRPr sz="3600">
              <a:latin typeface="DM Sans"/>
              <a:ea typeface="DM Sans"/>
              <a:cs typeface="DM Sans"/>
              <a:sym typeface="DM Sans"/>
            </a:endParaRPr>
          </a:p>
          <a:p>
            <a:pPr marL="0" lvl="0" indent="0" algn="l" rtl="0">
              <a:spcBef>
                <a:spcPts val="0"/>
              </a:spcBef>
              <a:spcAft>
                <a:spcPts val="0"/>
              </a:spcAft>
              <a:buNone/>
            </a:pPr>
            <a:r>
              <a:rPr lang="en-NL" sz="3600">
                <a:latin typeface="DM Sans"/>
                <a:ea typeface="DM Sans"/>
                <a:cs typeface="DM Sans"/>
                <a:sym typeface="DM Sans"/>
              </a:rPr>
              <a:t>Taxonomic identification of zooplankton using Zooscan</a:t>
            </a:r>
            <a:endParaRPr sz="3600">
              <a:latin typeface="DM Sans"/>
              <a:ea typeface="DM Sans"/>
              <a:cs typeface="DM Sans"/>
              <a:sym typeface="DM Sans"/>
            </a:endParaRPr>
          </a:p>
        </p:txBody>
      </p:sp>
      <p:pic>
        <p:nvPicPr>
          <p:cNvPr id="504" name="Google Shape;504;p47"/>
          <p:cNvPicPr preferRelativeResize="0"/>
          <p:nvPr/>
        </p:nvPicPr>
        <p:blipFill>
          <a:blip r:embed="rId4">
            <a:alphaModFix/>
          </a:blip>
          <a:stretch>
            <a:fillRect/>
          </a:stretch>
        </p:blipFill>
        <p:spPr>
          <a:xfrm>
            <a:off x="13682800" y="3973450"/>
            <a:ext cx="2952150" cy="2031675"/>
          </a:xfrm>
          <a:prstGeom prst="rect">
            <a:avLst/>
          </a:prstGeom>
          <a:noFill/>
          <a:ln>
            <a:noFill/>
          </a:ln>
        </p:spPr>
      </p:pic>
      <p:pic>
        <p:nvPicPr>
          <p:cNvPr id="505" name="Google Shape;505;p47"/>
          <p:cNvPicPr preferRelativeResize="0"/>
          <p:nvPr/>
        </p:nvPicPr>
        <p:blipFill>
          <a:blip r:embed="rId5">
            <a:alphaModFix/>
          </a:blip>
          <a:stretch>
            <a:fillRect/>
          </a:stretch>
        </p:blipFill>
        <p:spPr>
          <a:xfrm>
            <a:off x="16761350" y="3896950"/>
            <a:ext cx="2088477" cy="2218425"/>
          </a:xfrm>
          <a:prstGeom prst="rect">
            <a:avLst/>
          </a:prstGeom>
          <a:noFill/>
          <a:ln>
            <a:noFill/>
          </a:ln>
        </p:spPr>
      </p:pic>
      <p:sp>
        <p:nvSpPr>
          <p:cNvPr id="506" name="Google Shape;506;p47"/>
          <p:cNvSpPr txBox="1"/>
          <p:nvPr/>
        </p:nvSpPr>
        <p:spPr>
          <a:xfrm>
            <a:off x="3209375" y="6369683"/>
            <a:ext cx="147468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a:solidFill>
                  <a:srgbClr val="0061B0"/>
                </a:solidFill>
                <a:latin typeface="DM Sans"/>
                <a:ea typeface="DM Sans"/>
                <a:cs typeface="DM Sans"/>
                <a:sym typeface="DM Sans"/>
              </a:rPr>
              <a:t>Marine Ecosystem Monitoring</a:t>
            </a:r>
            <a:br>
              <a:rPr lang="en-NL" sz="3600">
                <a:latin typeface="DM Sans"/>
                <a:ea typeface="DM Sans"/>
                <a:cs typeface="DM Sans"/>
                <a:sym typeface="DM Sans"/>
              </a:rPr>
            </a:br>
            <a:r>
              <a:rPr lang="en-NL" sz="3600">
                <a:latin typeface="DM Sans"/>
                <a:ea typeface="DM Sans"/>
                <a:cs typeface="DM Sans"/>
                <a:sym typeface="DM Sans"/>
              </a:rPr>
              <a:t>(EMSO ERIC, UPC, IFREMER, MI): </a:t>
            </a:r>
            <a:endParaRPr sz="3600">
              <a:latin typeface="DM Sans"/>
              <a:ea typeface="DM Sans"/>
              <a:cs typeface="DM Sans"/>
              <a:sym typeface="DM Sans"/>
            </a:endParaRPr>
          </a:p>
          <a:p>
            <a:pPr marL="0" lvl="0" indent="0" algn="l" rtl="0">
              <a:spcBef>
                <a:spcPts val="0"/>
              </a:spcBef>
              <a:spcAft>
                <a:spcPts val="0"/>
              </a:spcAft>
              <a:buNone/>
            </a:pPr>
            <a:r>
              <a:rPr lang="en-NL" sz="3600">
                <a:latin typeface="DM Sans"/>
                <a:ea typeface="DM Sans"/>
                <a:cs typeface="DM Sans"/>
                <a:sym typeface="DM Sans"/>
              </a:rPr>
              <a:t>Ecosystem Monitoring by means of video imagery from </a:t>
            </a:r>
            <a:br>
              <a:rPr lang="en-NL" sz="3600">
                <a:latin typeface="DM Sans"/>
                <a:ea typeface="DM Sans"/>
                <a:cs typeface="DM Sans"/>
                <a:sym typeface="DM Sans"/>
              </a:rPr>
            </a:br>
            <a:r>
              <a:rPr lang="en-NL" sz="3600">
                <a:latin typeface="DM Sans"/>
                <a:ea typeface="DM Sans"/>
                <a:cs typeface="DM Sans"/>
                <a:sym typeface="DM Sans"/>
              </a:rPr>
              <a:t>cameras at EMSO sites</a:t>
            </a:r>
            <a:endParaRPr sz="3600">
              <a:latin typeface="DM Sans"/>
              <a:ea typeface="DM Sans"/>
              <a:cs typeface="DM Sans"/>
              <a:sym typeface="DM Sans"/>
            </a:endParaRPr>
          </a:p>
        </p:txBody>
      </p:sp>
      <p:pic>
        <p:nvPicPr>
          <p:cNvPr id="507" name="Google Shape;507;p47"/>
          <p:cNvPicPr preferRelativeResize="0"/>
          <p:nvPr/>
        </p:nvPicPr>
        <p:blipFill>
          <a:blip r:embed="rId6">
            <a:alphaModFix/>
          </a:blip>
          <a:stretch>
            <a:fillRect/>
          </a:stretch>
        </p:blipFill>
        <p:spPr>
          <a:xfrm>
            <a:off x="15152225" y="6369663"/>
            <a:ext cx="3895725" cy="2114550"/>
          </a:xfrm>
          <a:prstGeom prst="rect">
            <a:avLst/>
          </a:prstGeom>
          <a:noFill/>
          <a:ln>
            <a:noFill/>
          </a:ln>
        </p:spPr>
      </p:pic>
      <p:sp>
        <p:nvSpPr>
          <p:cNvPr id="508" name="Google Shape;508;p47"/>
          <p:cNvSpPr txBox="1"/>
          <p:nvPr/>
        </p:nvSpPr>
        <p:spPr>
          <a:xfrm>
            <a:off x="6311375" y="9162850"/>
            <a:ext cx="10927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a:solidFill>
                  <a:srgbClr val="0061B0"/>
                </a:solidFill>
                <a:latin typeface="DM Sans"/>
                <a:ea typeface="DM Sans"/>
                <a:cs typeface="DM Sans"/>
                <a:sym typeface="DM Sans"/>
              </a:rPr>
              <a:t>Oil Spill Detection</a:t>
            </a:r>
            <a:r>
              <a:rPr lang="en-NL" sz="3600">
                <a:latin typeface="DM Sans"/>
                <a:ea typeface="DM Sans"/>
                <a:cs typeface="DM Sans"/>
                <a:sym typeface="DM Sans"/>
              </a:rPr>
              <a:t> (CMCC, OrbitalEOS, UNITN): </a:t>
            </a:r>
            <a:endParaRPr sz="3600">
              <a:latin typeface="DM Sans"/>
              <a:ea typeface="DM Sans"/>
              <a:cs typeface="DM Sans"/>
              <a:sym typeface="DM Sans"/>
            </a:endParaRPr>
          </a:p>
          <a:p>
            <a:pPr marL="0" lvl="0" indent="0" algn="l" rtl="0">
              <a:spcBef>
                <a:spcPts val="0"/>
              </a:spcBef>
              <a:spcAft>
                <a:spcPts val="0"/>
              </a:spcAft>
              <a:buNone/>
            </a:pPr>
            <a:r>
              <a:rPr lang="en-NL" sz="3600">
                <a:latin typeface="DM Sans"/>
                <a:ea typeface="DM Sans"/>
                <a:cs typeface="DM Sans"/>
                <a:sym typeface="DM Sans"/>
              </a:rPr>
              <a:t>Oil spill detection from satellite images</a:t>
            </a:r>
            <a:endParaRPr sz="3600">
              <a:latin typeface="DM Sans"/>
              <a:ea typeface="DM Sans"/>
              <a:cs typeface="DM Sans"/>
              <a:sym typeface="DM Sans"/>
            </a:endParaRPr>
          </a:p>
        </p:txBody>
      </p:sp>
      <p:pic>
        <p:nvPicPr>
          <p:cNvPr id="509" name="Google Shape;509;p47"/>
          <p:cNvPicPr preferRelativeResize="0"/>
          <p:nvPr/>
        </p:nvPicPr>
        <p:blipFill>
          <a:blip r:embed="rId7">
            <a:alphaModFix/>
          </a:blip>
          <a:stretch>
            <a:fillRect/>
          </a:stretch>
        </p:blipFill>
        <p:spPr>
          <a:xfrm>
            <a:off x="17521550" y="8650176"/>
            <a:ext cx="2952151" cy="2218427"/>
          </a:xfrm>
          <a:prstGeom prst="rect">
            <a:avLst/>
          </a:prstGeom>
          <a:noFill/>
          <a:ln>
            <a:noFill/>
          </a:ln>
        </p:spPr>
      </p:pic>
      <p:sp>
        <p:nvSpPr>
          <p:cNvPr id="510" name="Google Shape;510;p47"/>
          <p:cNvSpPr txBox="1"/>
          <p:nvPr/>
        </p:nvSpPr>
        <p:spPr>
          <a:xfrm>
            <a:off x="8247550" y="11189775"/>
            <a:ext cx="10493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a:solidFill>
                  <a:srgbClr val="0061B0"/>
                </a:solidFill>
                <a:latin typeface="DM Sans"/>
                <a:ea typeface="DM Sans"/>
                <a:cs typeface="DM Sans"/>
                <a:sym typeface="DM Sans"/>
              </a:rPr>
              <a:t>Flowcam phytoplankton identification</a:t>
            </a:r>
            <a:r>
              <a:rPr lang="en-NL" sz="3600">
                <a:latin typeface="DM Sans"/>
                <a:ea typeface="DM Sans"/>
                <a:cs typeface="DM Sans"/>
                <a:sym typeface="DM Sans"/>
              </a:rPr>
              <a:t> (VLIZ): </a:t>
            </a:r>
            <a:endParaRPr sz="3600">
              <a:latin typeface="DM Sans"/>
              <a:ea typeface="DM Sans"/>
              <a:cs typeface="DM Sans"/>
              <a:sym typeface="DM Sans"/>
            </a:endParaRPr>
          </a:p>
          <a:p>
            <a:pPr marL="0" lvl="0" indent="0" algn="l" rtl="0">
              <a:spcBef>
                <a:spcPts val="0"/>
              </a:spcBef>
              <a:spcAft>
                <a:spcPts val="0"/>
              </a:spcAft>
              <a:buNone/>
            </a:pPr>
            <a:r>
              <a:rPr lang="en-NL" sz="3600">
                <a:latin typeface="DM Sans"/>
                <a:ea typeface="DM Sans"/>
                <a:cs typeface="DM Sans"/>
                <a:sym typeface="DM Sans"/>
              </a:rPr>
              <a:t>Taxonomic identification of phytoplankton </a:t>
            </a:r>
            <a:endParaRPr sz="3600">
              <a:latin typeface="DM Sans"/>
              <a:ea typeface="DM Sans"/>
              <a:cs typeface="DM Sans"/>
              <a:sym typeface="DM Sans"/>
            </a:endParaRPr>
          </a:p>
        </p:txBody>
      </p:sp>
      <p:pic>
        <p:nvPicPr>
          <p:cNvPr id="511" name="Google Shape;511;p47"/>
          <p:cNvPicPr preferRelativeResize="0"/>
          <p:nvPr/>
        </p:nvPicPr>
        <p:blipFill>
          <a:blip r:embed="rId8">
            <a:alphaModFix/>
          </a:blip>
          <a:stretch>
            <a:fillRect/>
          </a:stretch>
        </p:blipFill>
        <p:spPr>
          <a:xfrm>
            <a:off x="19879025" y="11265977"/>
            <a:ext cx="3076575" cy="21540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8"/>
          <p:cNvSpPr txBox="1">
            <a:spLocks noGrp="1"/>
          </p:cNvSpPr>
          <p:nvPr>
            <p:ph type="title"/>
          </p:nvPr>
        </p:nvSpPr>
        <p:spPr>
          <a:xfrm>
            <a:off x="2991600" y="451050"/>
            <a:ext cx="19826400" cy="911100"/>
          </a:xfrm>
          <a:prstGeom prst="rect">
            <a:avLst/>
          </a:prstGeom>
        </p:spPr>
        <p:txBody>
          <a:bodyPr spcFirstLastPara="1" wrap="square" lIns="243800" tIns="121875" rIns="243800" bIns="121875" anchor="t" anchorCtr="0">
            <a:noAutofit/>
          </a:bodyPr>
          <a:lstStyle/>
          <a:p>
            <a:pPr marL="0" lvl="0" indent="0" algn="l" rtl="0">
              <a:spcBef>
                <a:spcPts val="0"/>
              </a:spcBef>
              <a:spcAft>
                <a:spcPts val="0"/>
              </a:spcAft>
              <a:buNone/>
            </a:pPr>
            <a:r>
              <a:rPr lang="en-NL"/>
              <a:t>Use cases overview     (</a:t>
            </a:r>
            <a:r>
              <a:rPr lang="en-NL">
                <a:solidFill>
                  <a:srgbClr val="EF8200"/>
                </a:solidFill>
              </a:rPr>
              <a:t>prototype</a:t>
            </a:r>
            <a:r>
              <a:rPr lang="en-NL"/>
              <a:t>, </a:t>
            </a:r>
            <a:r>
              <a:rPr lang="en-NL">
                <a:solidFill>
                  <a:srgbClr val="009DA9"/>
                </a:solidFill>
              </a:rPr>
              <a:t>external</a:t>
            </a:r>
            <a:r>
              <a:rPr lang="en-NL"/>
              <a:t>)</a:t>
            </a:r>
            <a:endParaRPr/>
          </a:p>
        </p:txBody>
      </p:sp>
      <p:sp>
        <p:nvSpPr>
          <p:cNvPr id="517" name="Google Shape;517;p48"/>
          <p:cNvSpPr txBox="1">
            <a:spLocks noGrp="1"/>
          </p:cNvSpPr>
          <p:nvPr>
            <p:ph type="sldNum" idx="12"/>
          </p:nvPr>
        </p:nvSpPr>
        <p:spPr>
          <a:xfrm>
            <a:off x="22818090" y="12666269"/>
            <a:ext cx="1463100" cy="10500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1pPr>
            <a:lvl2pPr marL="0" marR="0" lvl="1"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2pPr>
            <a:lvl3pPr marL="0" marR="0" lvl="2"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3pPr>
            <a:lvl4pPr marL="0" marR="0" lvl="3"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4pPr>
            <a:lvl5pPr marL="0" marR="0" lvl="4"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5pPr>
            <a:lvl6pPr marL="0" marR="0" lvl="5"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6pPr>
            <a:lvl7pPr marL="0" marR="0" lvl="6"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7pPr>
            <a:lvl8pPr marL="0" marR="0" lvl="7"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8pPr>
            <a:lvl9pPr marL="0" marR="0" lvl="8" indent="0" algn="r" rtl="0">
              <a:lnSpc>
                <a:spcPct val="100000"/>
              </a:lnSpc>
              <a:spcBef>
                <a:spcPts val="0"/>
              </a:spcBef>
              <a:spcAft>
                <a:spcPts val="0"/>
              </a:spcAft>
              <a:buClr>
                <a:srgbClr val="999999"/>
              </a:buClr>
              <a:buSzPts val="1800"/>
              <a:buFont typeface="DM Sans"/>
              <a:buNone/>
              <a:defRPr sz="3200" b="0" i="0" u="none" strike="noStrike" cap="none">
                <a:solidFill>
                  <a:schemeClr val="dk1"/>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NL" smtClean="0"/>
              <a:pPr marL="0" lvl="0" indent="0" algn="r" rtl="0">
                <a:spcBef>
                  <a:spcPts val="0"/>
                </a:spcBef>
                <a:spcAft>
                  <a:spcPts val="0"/>
                </a:spcAft>
                <a:buNone/>
              </a:pPr>
              <a:t>7</a:t>
            </a:fld>
            <a:endParaRPr/>
          </a:p>
        </p:txBody>
      </p:sp>
      <p:sp>
        <p:nvSpPr>
          <p:cNvPr id="518" name="Google Shape;518;p48"/>
          <p:cNvSpPr txBox="1"/>
          <p:nvPr/>
        </p:nvSpPr>
        <p:spPr>
          <a:xfrm>
            <a:off x="549258" y="1703525"/>
            <a:ext cx="94713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dirty="0">
                <a:solidFill>
                  <a:schemeClr val="accent4"/>
                </a:solidFill>
                <a:latin typeface="DM Sans"/>
                <a:ea typeface="DM Sans"/>
                <a:cs typeface="DM Sans"/>
                <a:sym typeface="DM Sans"/>
              </a:rPr>
              <a:t>Underwater noise identification</a:t>
            </a:r>
            <a:r>
              <a:rPr lang="en-NL" sz="3600" dirty="0">
                <a:solidFill>
                  <a:schemeClr val="dk1"/>
                </a:solidFill>
                <a:latin typeface="DM Sans"/>
                <a:ea typeface="DM Sans"/>
                <a:cs typeface="DM Sans"/>
                <a:sym typeface="DM Sans"/>
              </a:rPr>
              <a:t> (VLIZ): </a:t>
            </a:r>
            <a:endParaRPr sz="3600" dirty="0">
              <a:solidFill>
                <a:schemeClr val="dk1"/>
              </a:solidFill>
              <a:latin typeface="DM Sans"/>
              <a:ea typeface="DM Sans"/>
              <a:cs typeface="DM Sans"/>
              <a:sym typeface="DM Sans"/>
            </a:endParaRPr>
          </a:p>
          <a:p>
            <a:pPr marL="0" lvl="0" indent="0" algn="l" rtl="0">
              <a:spcBef>
                <a:spcPts val="0"/>
              </a:spcBef>
              <a:spcAft>
                <a:spcPts val="0"/>
              </a:spcAft>
              <a:buNone/>
            </a:pPr>
            <a:r>
              <a:rPr lang="en-NL" sz="3600" dirty="0">
                <a:latin typeface="DM Sans"/>
                <a:ea typeface="DM Sans"/>
                <a:cs typeface="DM Sans"/>
                <a:sym typeface="DM Sans"/>
              </a:rPr>
              <a:t>Identification of sound events from </a:t>
            </a:r>
            <a:endParaRPr sz="3600" dirty="0">
              <a:latin typeface="DM Sans"/>
              <a:ea typeface="DM Sans"/>
              <a:cs typeface="DM Sans"/>
              <a:sym typeface="DM Sans"/>
            </a:endParaRPr>
          </a:p>
          <a:p>
            <a:pPr marL="0" lvl="0" indent="0" algn="l" rtl="0">
              <a:spcBef>
                <a:spcPts val="0"/>
              </a:spcBef>
              <a:spcAft>
                <a:spcPts val="0"/>
              </a:spcAft>
              <a:buNone/>
            </a:pPr>
            <a:r>
              <a:rPr lang="en-NL" sz="3600" dirty="0">
                <a:latin typeface="DM Sans"/>
                <a:ea typeface="DM Sans"/>
                <a:cs typeface="DM Sans"/>
                <a:sym typeface="DM Sans"/>
              </a:rPr>
              <a:t>acoustic recordings using spectrograms</a:t>
            </a:r>
            <a:endParaRPr sz="3600" dirty="0">
              <a:latin typeface="DM Sans"/>
              <a:ea typeface="DM Sans"/>
              <a:cs typeface="DM Sans"/>
              <a:sym typeface="DM Sans"/>
            </a:endParaRPr>
          </a:p>
          <a:p>
            <a:pPr marL="0" lvl="0" indent="0" algn="l" rtl="0">
              <a:spcBef>
                <a:spcPts val="0"/>
              </a:spcBef>
              <a:spcAft>
                <a:spcPts val="0"/>
              </a:spcAft>
              <a:buNone/>
            </a:pPr>
            <a:endParaRPr sz="3600" b="1" dirty="0">
              <a:solidFill>
                <a:srgbClr val="0061B0"/>
              </a:solidFill>
              <a:latin typeface="DM Sans"/>
              <a:ea typeface="DM Sans"/>
              <a:cs typeface="DM Sans"/>
              <a:sym typeface="DM Sans"/>
            </a:endParaRPr>
          </a:p>
        </p:txBody>
      </p:sp>
      <p:pic>
        <p:nvPicPr>
          <p:cNvPr id="519" name="Google Shape;519;p48"/>
          <p:cNvPicPr preferRelativeResize="0"/>
          <p:nvPr/>
        </p:nvPicPr>
        <p:blipFill>
          <a:blip r:embed="rId3">
            <a:alphaModFix/>
          </a:blip>
          <a:stretch>
            <a:fillRect/>
          </a:stretch>
        </p:blipFill>
        <p:spPr>
          <a:xfrm>
            <a:off x="9327588" y="1522994"/>
            <a:ext cx="2514600" cy="2609237"/>
          </a:xfrm>
          <a:prstGeom prst="rect">
            <a:avLst/>
          </a:prstGeom>
          <a:noFill/>
          <a:ln>
            <a:noFill/>
          </a:ln>
        </p:spPr>
      </p:pic>
      <p:sp>
        <p:nvSpPr>
          <p:cNvPr id="520" name="Google Shape;520;p48"/>
          <p:cNvSpPr txBox="1"/>
          <p:nvPr/>
        </p:nvSpPr>
        <p:spPr>
          <a:xfrm>
            <a:off x="2187300" y="3609059"/>
            <a:ext cx="94713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dirty="0">
                <a:solidFill>
                  <a:srgbClr val="EF8200"/>
                </a:solidFill>
                <a:latin typeface="DM Sans"/>
                <a:ea typeface="DM Sans"/>
                <a:cs typeface="DM Sans"/>
                <a:sym typeface="DM Sans"/>
              </a:rPr>
              <a:t>Beach monitoring</a:t>
            </a:r>
            <a:r>
              <a:rPr lang="en-NL" sz="3600" dirty="0">
                <a:latin typeface="DM Sans"/>
                <a:ea typeface="DM Sans"/>
                <a:cs typeface="DM Sans"/>
                <a:sym typeface="DM Sans"/>
              </a:rPr>
              <a:t> (SOCIB): </a:t>
            </a:r>
            <a:endParaRPr sz="3600" dirty="0">
              <a:latin typeface="DM Sans"/>
              <a:ea typeface="DM Sans"/>
              <a:cs typeface="DM Sans"/>
              <a:sym typeface="DM Sans"/>
            </a:endParaRPr>
          </a:p>
          <a:p>
            <a:pPr marL="0" lvl="0" indent="0" algn="l" rtl="0">
              <a:spcBef>
                <a:spcPts val="0"/>
              </a:spcBef>
              <a:spcAft>
                <a:spcPts val="0"/>
              </a:spcAft>
              <a:buNone/>
            </a:pPr>
            <a:r>
              <a:rPr lang="en-NL" sz="3600" dirty="0">
                <a:latin typeface="DM Sans"/>
                <a:ea typeface="DM Sans"/>
                <a:cs typeface="DM Sans"/>
                <a:sym typeface="DM Sans"/>
              </a:rPr>
              <a:t>Posidonia </a:t>
            </a:r>
            <a:r>
              <a:rPr lang="en-NL" sz="3600" dirty="0" err="1">
                <a:latin typeface="DM Sans"/>
                <a:ea typeface="DM Sans"/>
                <a:cs typeface="DM Sans"/>
                <a:sym typeface="DM Sans"/>
              </a:rPr>
              <a:t>oceanica</a:t>
            </a:r>
            <a:r>
              <a:rPr lang="en-NL" sz="3600" dirty="0">
                <a:latin typeface="DM Sans"/>
                <a:ea typeface="DM Sans"/>
                <a:cs typeface="DM Sans"/>
                <a:sym typeface="DM Sans"/>
              </a:rPr>
              <a:t> berms and rip-currents </a:t>
            </a:r>
            <a:endParaRPr sz="3600" dirty="0">
              <a:latin typeface="DM Sans"/>
              <a:ea typeface="DM Sans"/>
              <a:cs typeface="DM Sans"/>
              <a:sym typeface="DM Sans"/>
            </a:endParaRPr>
          </a:p>
          <a:p>
            <a:pPr marL="0" lvl="0" indent="0" algn="l" rtl="0">
              <a:spcBef>
                <a:spcPts val="0"/>
              </a:spcBef>
              <a:spcAft>
                <a:spcPts val="0"/>
              </a:spcAft>
              <a:buNone/>
            </a:pPr>
            <a:r>
              <a:rPr lang="en-NL" sz="3600" dirty="0">
                <a:latin typeface="DM Sans"/>
                <a:ea typeface="DM Sans"/>
                <a:cs typeface="DM Sans"/>
                <a:sym typeface="DM Sans"/>
              </a:rPr>
              <a:t>detection from beach monitoring systems</a:t>
            </a:r>
            <a:endParaRPr sz="3600" dirty="0">
              <a:latin typeface="DM Sans"/>
              <a:ea typeface="DM Sans"/>
              <a:cs typeface="DM Sans"/>
              <a:sym typeface="DM Sans"/>
            </a:endParaRPr>
          </a:p>
        </p:txBody>
      </p:sp>
      <p:pic>
        <p:nvPicPr>
          <p:cNvPr id="521" name="Google Shape;521;p48"/>
          <p:cNvPicPr preferRelativeResize="0"/>
          <p:nvPr/>
        </p:nvPicPr>
        <p:blipFill>
          <a:blip r:embed="rId4">
            <a:alphaModFix/>
          </a:blip>
          <a:stretch>
            <a:fillRect/>
          </a:stretch>
        </p:blipFill>
        <p:spPr>
          <a:xfrm>
            <a:off x="11992029" y="2892065"/>
            <a:ext cx="2609225" cy="2609225"/>
          </a:xfrm>
          <a:prstGeom prst="rect">
            <a:avLst/>
          </a:prstGeom>
          <a:noFill/>
          <a:ln>
            <a:noFill/>
          </a:ln>
        </p:spPr>
      </p:pic>
      <p:sp>
        <p:nvSpPr>
          <p:cNvPr id="522" name="Google Shape;522;p48"/>
          <p:cNvSpPr txBox="1"/>
          <p:nvPr/>
        </p:nvSpPr>
        <p:spPr>
          <a:xfrm>
            <a:off x="3890538" y="5596417"/>
            <a:ext cx="108741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dirty="0">
                <a:solidFill>
                  <a:srgbClr val="EF8200"/>
                </a:solidFill>
                <a:latin typeface="DM Sans"/>
                <a:ea typeface="DM Sans"/>
                <a:cs typeface="DM Sans"/>
                <a:sym typeface="DM Sans"/>
              </a:rPr>
              <a:t>Freshwater diatoms identification</a:t>
            </a:r>
            <a:r>
              <a:rPr lang="en-NL" sz="3600" dirty="0">
                <a:latin typeface="DM Sans"/>
                <a:ea typeface="DM Sans"/>
                <a:cs typeface="DM Sans"/>
                <a:sym typeface="DM Sans"/>
              </a:rPr>
              <a:t> (UL-LIEC): Diatom-based </a:t>
            </a:r>
            <a:r>
              <a:rPr lang="en-NL" sz="3600" dirty="0" err="1">
                <a:latin typeface="DM Sans"/>
                <a:ea typeface="DM Sans"/>
                <a:cs typeface="DM Sans"/>
                <a:sym typeface="DM Sans"/>
              </a:rPr>
              <a:t>bioidentification</a:t>
            </a:r>
            <a:r>
              <a:rPr lang="en-NL" sz="3600" dirty="0">
                <a:latin typeface="DM Sans"/>
                <a:ea typeface="DM Sans"/>
                <a:cs typeface="DM Sans"/>
                <a:sym typeface="DM Sans"/>
              </a:rPr>
              <a:t> using  automatic pattern recognition on microscope images</a:t>
            </a:r>
            <a:endParaRPr sz="3600" dirty="0">
              <a:latin typeface="DM Sans"/>
              <a:ea typeface="DM Sans"/>
              <a:cs typeface="DM Sans"/>
              <a:sym typeface="DM Sans"/>
            </a:endParaRPr>
          </a:p>
        </p:txBody>
      </p:sp>
      <p:pic>
        <p:nvPicPr>
          <p:cNvPr id="523" name="Google Shape;523;p48"/>
          <p:cNvPicPr preferRelativeResize="0"/>
          <p:nvPr/>
        </p:nvPicPr>
        <p:blipFill>
          <a:blip r:embed="rId5">
            <a:alphaModFix/>
          </a:blip>
          <a:stretch>
            <a:fillRect/>
          </a:stretch>
        </p:blipFill>
        <p:spPr>
          <a:xfrm>
            <a:off x="14751095" y="5348792"/>
            <a:ext cx="2609225" cy="2609225"/>
          </a:xfrm>
          <a:prstGeom prst="rect">
            <a:avLst/>
          </a:prstGeom>
          <a:noFill/>
          <a:ln>
            <a:noFill/>
          </a:ln>
        </p:spPr>
      </p:pic>
      <p:sp>
        <p:nvSpPr>
          <p:cNvPr id="524" name="Google Shape;524;p48"/>
          <p:cNvSpPr txBox="1"/>
          <p:nvPr/>
        </p:nvSpPr>
        <p:spPr>
          <a:xfrm>
            <a:off x="5054058" y="8285161"/>
            <a:ext cx="99330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dirty="0">
                <a:solidFill>
                  <a:srgbClr val="009DA9"/>
                </a:solidFill>
                <a:latin typeface="DM Sans"/>
                <a:ea typeface="DM Sans"/>
                <a:cs typeface="DM Sans"/>
                <a:sym typeface="DM Sans"/>
              </a:rPr>
              <a:t>Satellite-Derived Bathymetry</a:t>
            </a:r>
            <a:r>
              <a:rPr lang="en-NL" sz="3600" b="1" dirty="0">
                <a:latin typeface="DM Sans"/>
                <a:ea typeface="DM Sans"/>
                <a:cs typeface="DM Sans"/>
                <a:sym typeface="DM Sans"/>
              </a:rPr>
              <a:t> </a:t>
            </a:r>
            <a:r>
              <a:rPr lang="en-NL" sz="3600" dirty="0">
                <a:latin typeface="DM Sans"/>
                <a:ea typeface="DM Sans"/>
                <a:cs typeface="DM Sans"/>
                <a:sym typeface="DM Sans"/>
              </a:rPr>
              <a:t>(ICMAN-CSIC)</a:t>
            </a:r>
            <a:endParaRPr sz="3600" dirty="0">
              <a:latin typeface="DM Sans"/>
              <a:ea typeface="DM Sans"/>
              <a:cs typeface="DM Sans"/>
              <a:sym typeface="DM Sans"/>
            </a:endParaRPr>
          </a:p>
          <a:p>
            <a:pPr marL="0" lvl="0" indent="0" algn="l" rtl="0">
              <a:spcBef>
                <a:spcPts val="0"/>
              </a:spcBef>
              <a:spcAft>
                <a:spcPts val="0"/>
              </a:spcAft>
              <a:buNone/>
            </a:pPr>
            <a:r>
              <a:rPr lang="en-NL" sz="3600" dirty="0">
                <a:latin typeface="DM Sans"/>
                <a:ea typeface="DM Sans"/>
                <a:cs typeface="DM Sans"/>
                <a:sym typeface="DM Sans"/>
              </a:rPr>
              <a:t>Nearshore bathymetry for coastal studies</a:t>
            </a:r>
            <a:endParaRPr sz="3600" dirty="0">
              <a:latin typeface="DM Sans"/>
              <a:ea typeface="DM Sans"/>
              <a:cs typeface="DM Sans"/>
              <a:sym typeface="DM Sans"/>
            </a:endParaRPr>
          </a:p>
        </p:txBody>
      </p:sp>
      <p:pic>
        <p:nvPicPr>
          <p:cNvPr id="525" name="Google Shape;525;p48"/>
          <p:cNvPicPr preferRelativeResize="0"/>
          <p:nvPr/>
        </p:nvPicPr>
        <p:blipFill>
          <a:blip r:embed="rId6">
            <a:alphaModFix/>
          </a:blip>
          <a:stretch>
            <a:fillRect/>
          </a:stretch>
        </p:blipFill>
        <p:spPr>
          <a:xfrm rot="5400000">
            <a:off x="17028148" y="7002235"/>
            <a:ext cx="1632500" cy="3328375"/>
          </a:xfrm>
          <a:prstGeom prst="rect">
            <a:avLst/>
          </a:prstGeom>
          <a:noFill/>
          <a:ln>
            <a:noFill/>
          </a:ln>
        </p:spPr>
      </p:pic>
      <p:sp>
        <p:nvSpPr>
          <p:cNvPr id="526" name="Google Shape;526;p48"/>
          <p:cNvSpPr txBox="1"/>
          <p:nvPr/>
        </p:nvSpPr>
        <p:spPr>
          <a:xfrm>
            <a:off x="5906400" y="9694041"/>
            <a:ext cx="139968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3600" b="1" dirty="0">
                <a:solidFill>
                  <a:srgbClr val="009DA9"/>
                </a:solidFill>
                <a:latin typeface="DM Sans"/>
                <a:ea typeface="DM Sans"/>
                <a:cs typeface="DM Sans"/>
                <a:sym typeface="DM Sans"/>
              </a:rPr>
              <a:t>Improving knowledge about Cold Water Coral Reef</a:t>
            </a:r>
            <a:r>
              <a:rPr lang="en-NL" sz="3600" b="1" dirty="0">
                <a:latin typeface="DM Sans"/>
                <a:ea typeface="DM Sans"/>
                <a:cs typeface="DM Sans"/>
                <a:sym typeface="DM Sans"/>
              </a:rPr>
              <a:t> </a:t>
            </a:r>
            <a:br>
              <a:rPr lang="en-NL" sz="3600" b="1" dirty="0">
                <a:latin typeface="DM Sans"/>
                <a:ea typeface="DM Sans"/>
                <a:cs typeface="DM Sans"/>
                <a:sym typeface="DM Sans"/>
              </a:rPr>
            </a:br>
            <a:r>
              <a:rPr lang="en-NL" sz="3600" dirty="0">
                <a:latin typeface="DM Sans"/>
                <a:ea typeface="DM Sans"/>
                <a:cs typeface="DM Sans"/>
                <a:sym typeface="DM Sans"/>
              </a:rPr>
              <a:t>(IEO, CSIC) Use AI to precisely delineate areas of </a:t>
            </a:r>
            <a:br>
              <a:rPr lang="en-NL" sz="3600" dirty="0">
                <a:latin typeface="DM Sans"/>
                <a:ea typeface="DM Sans"/>
                <a:cs typeface="DM Sans"/>
                <a:sym typeface="DM Sans"/>
              </a:rPr>
            </a:br>
            <a:r>
              <a:rPr lang="en-NL" sz="3600" dirty="0">
                <a:latin typeface="DM Sans"/>
                <a:ea typeface="DM Sans"/>
                <a:cs typeface="DM Sans"/>
                <a:sym typeface="DM Sans"/>
              </a:rPr>
              <a:t>living coral and dead coral</a:t>
            </a:r>
            <a:endParaRPr sz="3600" dirty="0">
              <a:latin typeface="DM Sans"/>
              <a:ea typeface="DM Sans"/>
              <a:cs typeface="DM Sans"/>
              <a:sym typeface="DM Sans"/>
            </a:endParaRPr>
          </a:p>
        </p:txBody>
      </p:sp>
      <p:sp>
        <p:nvSpPr>
          <p:cNvPr id="527" name="Google Shape;527;p48"/>
          <p:cNvSpPr txBox="1"/>
          <p:nvPr/>
        </p:nvSpPr>
        <p:spPr>
          <a:xfrm>
            <a:off x="729650" y="9474866"/>
            <a:ext cx="46617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NL" sz="3600" dirty="0">
                <a:latin typeface="DM Sans"/>
                <a:ea typeface="DM Sans"/>
                <a:cs typeface="DM Sans"/>
                <a:sym typeface="DM Sans"/>
              </a:rPr>
              <a:t>From Nov.  2023:</a:t>
            </a:r>
            <a:endParaRPr sz="3600" dirty="0">
              <a:latin typeface="DM Sans"/>
              <a:ea typeface="DM Sans"/>
              <a:cs typeface="DM Sans"/>
              <a:sym typeface="DM Sans"/>
            </a:endParaRPr>
          </a:p>
        </p:txBody>
      </p:sp>
      <p:cxnSp>
        <p:nvCxnSpPr>
          <p:cNvPr id="528" name="Google Shape;528;p48"/>
          <p:cNvCxnSpPr/>
          <p:nvPr/>
        </p:nvCxnSpPr>
        <p:spPr>
          <a:xfrm>
            <a:off x="4875414" y="8224172"/>
            <a:ext cx="0" cy="3451500"/>
          </a:xfrm>
          <a:prstGeom prst="straightConnector1">
            <a:avLst/>
          </a:prstGeom>
          <a:noFill/>
          <a:ln w="9525" cap="flat" cmpd="sng">
            <a:solidFill>
              <a:schemeClr val="dk2"/>
            </a:solidFill>
            <a:prstDash val="solid"/>
            <a:round/>
            <a:headEnd type="none" w="med" len="med"/>
            <a:tailEnd type="none" w="med" len="med"/>
          </a:ln>
        </p:spPr>
      </p:cxnSp>
      <p:pic>
        <p:nvPicPr>
          <p:cNvPr id="529" name="Google Shape;529;p48"/>
          <p:cNvPicPr preferRelativeResize="0"/>
          <p:nvPr/>
        </p:nvPicPr>
        <p:blipFill>
          <a:blip r:embed="rId7">
            <a:alphaModFix/>
          </a:blip>
          <a:stretch>
            <a:fillRect/>
          </a:stretch>
        </p:blipFill>
        <p:spPr>
          <a:xfrm>
            <a:off x="17971540" y="9538212"/>
            <a:ext cx="3419389" cy="2103893"/>
          </a:xfrm>
          <a:prstGeom prst="rect">
            <a:avLst/>
          </a:prstGeom>
          <a:noFill/>
          <a:ln>
            <a:noFill/>
          </a:ln>
        </p:spPr>
      </p:pic>
      <p:sp>
        <p:nvSpPr>
          <p:cNvPr id="2" name="Google Shape;643;p57">
            <a:extLst>
              <a:ext uri="{FF2B5EF4-FFF2-40B4-BE49-F238E27FC236}">
                <a16:creationId xmlns:a16="http://schemas.microsoft.com/office/drawing/2014/main" id="{C57DD90B-1457-B868-D3F5-9EEF5F793029}"/>
              </a:ext>
            </a:extLst>
          </p:cNvPr>
          <p:cNvSpPr txBox="1"/>
          <p:nvPr/>
        </p:nvSpPr>
        <p:spPr>
          <a:xfrm>
            <a:off x="8855490" y="11596680"/>
            <a:ext cx="12840600" cy="18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NL" sz="3600" b="1" dirty="0">
                <a:solidFill>
                  <a:srgbClr val="009DA9"/>
                </a:solidFill>
                <a:latin typeface="DM Sans"/>
                <a:ea typeface="DM Sans"/>
                <a:cs typeface="DM Sans"/>
                <a:sym typeface="DM Sans"/>
              </a:rPr>
              <a:t>AI for image based age reading from fish otoliths</a:t>
            </a:r>
            <a:br>
              <a:rPr lang="en-NL" sz="3600" b="1" dirty="0">
                <a:solidFill>
                  <a:srgbClr val="009DA9"/>
                </a:solidFill>
                <a:latin typeface="DM Sans"/>
                <a:ea typeface="DM Sans"/>
                <a:cs typeface="DM Sans"/>
                <a:sym typeface="DM Sans"/>
              </a:rPr>
            </a:br>
            <a:r>
              <a:rPr lang="en-NL" sz="3600" dirty="0">
                <a:solidFill>
                  <a:schemeClr val="lt2"/>
                </a:solidFill>
                <a:latin typeface="DM Sans"/>
                <a:ea typeface="DM Sans"/>
                <a:cs typeface="DM Sans"/>
                <a:sym typeface="DM Sans"/>
              </a:rPr>
              <a:t>(DTU Aqua Denmark) To develop an AI algorithm to identify </a:t>
            </a:r>
            <a:br>
              <a:rPr lang="en-NL" sz="3600" dirty="0">
                <a:solidFill>
                  <a:schemeClr val="lt2"/>
                </a:solidFill>
                <a:latin typeface="DM Sans"/>
                <a:ea typeface="DM Sans"/>
                <a:cs typeface="DM Sans"/>
                <a:sym typeface="DM Sans"/>
              </a:rPr>
            </a:br>
            <a:r>
              <a:rPr lang="en-NL" sz="3600" dirty="0">
                <a:solidFill>
                  <a:schemeClr val="lt2"/>
                </a:solidFill>
                <a:latin typeface="DM Sans"/>
                <a:ea typeface="DM Sans"/>
                <a:cs typeface="DM Sans"/>
                <a:sym typeface="DM Sans"/>
              </a:rPr>
              <a:t>the age of a fish from an otolith image</a:t>
            </a:r>
            <a:endParaRPr sz="3600" dirty="0">
              <a:solidFill>
                <a:schemeClr val="lt2"/>
              </a:solidFill>
            </a:endParaRPr>
          </a:p>
        </p:txBody>
      </p:sp>
      <p:pic>
        <p:nvPicPr>
          <p:cNvPr id="3" name="Google Shape;644;p57">
            <a:extLst>
              <a:ext uri="{FF2B5EF4-FFF2-40B4-BE49-F238E27FC236}">
                <a16:creationId xmlns:a16="http://schemas.microsoft.com/office/drawing/2014/main" id="{AC8FC827-64D0-7BB9-217F-82CFDA34043A}"/>
              </a:ext>
            </a:extLst>
          </p:cNvPr>
          <p:cNvPicPr preferRelativeResize="0"/>
          <p:nvPr/>
        </p:nvPicPr>
        <p:blipFill>
          <a:blip r:embed="rId8">
            <a:alphaModFix/>
          </a:blip>
          <a:stretch>
            <a:fillRect/>
          </a:stretch>
        </p:blipFill>
        <p:spPr>
          <a:xfrm>
            <a:off x="21557091" y="10703231"/>
            <a:ext cx="2724099" cy="2740549"/>
          </a:xfrm>
          <a:prstGeom prst="rect">
            <a:avLst/>
          </a:prstGeom>
          <a:noFill/>
          <a:ln>
            <a:noFill/>
          </a:ln>
        </p:spPr>
      </p:pic>
      <p:sp>
        <p:nvSpPr>
          <p:cNvPr id="4" name="Google Shape;527;p48">
            <a:extLst>
              <a:ext uri="{FF2B5EF4-FFF2-40B4-BE49-F238E27FC236}">
                <a16:creationId xmlns:a16="http://schemas.microsoft.com/office/drawing/2014/main" id="{F104E201-762E-98DF-CAB0-A1A5E8A2A68E}"/>
              </a:ext>
            </a:extLst>
          </p:cNvPr>
          <p:cNvSpPr txBox="1"/>
          <p:nvPr/>
        </p:nvSpPr>
        <p:spPr>
          <a:xfrm>
            <a:off x="2656928" y="12353850"/>
            <a:ext cx="46617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NL" sz="3600" dirty="0">
                <a:latin typeface="DM Sans"/>
                <a:ea typeface="DM Sans"/>
                <a:cs typeface="DM Sans"/>
                <a:sym typeface="DM Sans"/>
              </a:rPr>
              <a:t>From </a:t>
            </a:r>
            <a:r>
              <a:rPr lang="en-US" sz="3600" dirty="0">
                <a:latin typeface="DM Sans"/>
                <a:ea typeface="DM Sans"/>
                <a:cs typeface="DM Sans"/>
                <a:sym typeface="DM Sans"/>
              </a:rPr>
              <a:t>Feb</a:t>
            </a:r>
            <a:r>
              <a:rPr lang="en-NL" sz="3600" dirty="0">
                <a:latin typeface="DM Sans"/>
                <a:ea typeface="DM Sans"/>
                <a:cs typeface="DM Sans"/>
                <a:sym typeface="DM Sans"/>
              </a:rPr>
              <a:t>.  202</a:t>
            </a:r>
            <a:r>
              <a:rPr lang="en-US" sz="3600" dirty="0">
                <a:latin typeface="DM Sans"/>
                <a:ea typeface="DM Sans"/>
                <a:cs typeface="DM Sans"/>
                <a:sym typeface="DM Sans"/>
              </a:rPr>
              <a:t>4</a:t>
            </a:r>
            <a:r>
              <a:rPr lang="en-NL" sz="3600" dirty="0">
                <a:latin typeface="DM Sans"/>
                <a:ea typeface="DM Sans"/>
                <a:cs typeface="DM Sans"/>
                <a:sym typeface="DM Sans"/>
              </a:rPr>
              <a:t>:</a:t>
            </a:r>
            <a:endParaRPr sz="3600" dirty="0">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60"/>
          <p:cNvPicPr preferRelativeResize="0"/>
          <p:nvPr/>
        </p:nvPicPr>
        <p:blipFill>
          <a:blip r:embed="rId3">
            <a:alphaModFix/>
          </a:blip>
          <a:stretch>
            <a:fillRect/>
          </a:stretch>
        </p:blipFill>
        <p:spPr>
          <a:xfrm>
            <a:off x="9856149" y="8793375"/>
            <a:ext cx="9029701" cy="4818100"/>
          </a:xfrm>
          <a:prstGeom prst="rect">
            <a:avLst/>
          </a:prstGeom>
          <a:noFill/>
          <a:ln w="9525" cap="flat" cmpd="sng">
            <a:solidFill>
              <a:schemeClr val="dk2"/>
            </a:solidFill>
            <a:prstDash val="solid"/>
            <a:round/>
            <a:headEnd type="none" w="sm" len="sm"/>
            <a:tailEnd type="none" w="sm" len="sm"/>
          </a:ln>
        </p:spPr>
      </p:pic>
      <p:grpSp>
        <p:nvGrpSpPr>
          <p:cNvPr id="686" name="Google Shape;686;p60"/>
          <p:cNvGrpSpPr/>
          <p:nvPr/>
        </p:nvGrpSpPr>
        <p:grpSpPr>
          <a:xfrm>
            <a:off x="5001375" y="8793375"/>
            <a:ext cx="6057624" cy="3097718"/>
            <a:chOff x="5790625" y="10074625"/>
            <a:chExt cx="6057624" cy="3097718"/>
          </a:xfrm>
        </p:grpSpPr>
        <p:pic>
          <p:nvPicPr>
            <p:cNvPr id="687" name="Google Shape;687;p60"/>
            <p:cNvPicPr preferRelativeResize="0"/>
            <p:nvPr/>
          </p:nvPicPr>
          <p:blipFill>
            <a:blip r:embed="rId4">
              <a:alphaModFix/>
            </a:blip>
            <a:stretch>
              <a:fillRect/>
            </a:stretch>
          </p:blipFill>
          <p:spPr>
            <a:xfrm>
              <a:off x="5790625" y="10074625"/>
              <a:ext cx="6057624" cy="3097718"/>
            </a:xfrm>
            <a:prstGeom prst="rect">
              <a:avLst/>
            </a:prstGeom>
            <a:noFill/>
            <a:ln w="9525" cap="flat" cmpd="sng">
              <a:solidFill>
                <a:srgbClr val="1E315D"/>
              </a:solidFill>
              <a:prstDash val="solid"/>
              <a:round/>
              <a:headEnd type="none" w="sm" len="sm"/>
              <a:tailEnd type="none" w="sm" len="sm"/>
            </a:ln>
            <a:effectLst>
              <a:outerShdw blurRad="57150" dist="19050" dir="5400000" algn="bl" rotWithShape="0">
                <a:srgbClr val="000000">
                  <a:alpha val="50000"/>
                </a:srgbClr>
              </a:outerShdw>
            </a:effectLst>
          </p:spPr>
        </p:pic>
        <p:sp>
          <p:nvSpPr>
            <p:cNvPr id="688" name="Google Shape;688;p60"/>
            <p:cNvSpPr txBox="1"/>
            <p:nvPr/>
          </p:nvSpPr>
          <p:spPr>
            <a:xfrm>
              <a:off x="6709775" y="11340400"/>
              <a:ext cx="45972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NL" sz="3300" b="1">
                  <a:highlight>
                    <a:schemeClr val="lt1"/>
                  </a:highlight>
                </a:rPr>
                <a:t>EGI Cloud Federation</a:t>
              </a:r>
              <a:endParaRPr sz="3300" b="1">
                <a:highlight>
                  <a:schemeClr val="lt1"/>
                </a:highlight>
              </a:endParaRPr>
            </a:p>
          </p:txBody>
        </p:sp>
      </p:grpSp>
      <p:sp>
        <p:nvSpPr>
          <p:cNvPr id="689" name="Google Shape;689;p60"/>
          <p:cNvSpPr txBox="1">
            <a:spLocks noGrp="1"/>
          </p:cNvSpPr>
          <p:nvPr>
            <p:ph type="title"/>
          </p:nvPr>
        </p:nvSpPr>
        <p:spPr>
          <a:xfrm>
            <a:off x="6877539" y="451053"/>
            <a:ext cx="12610500" cy="911100"/>
          </a:xfrm>
          <a:prstGeom prst="rect">
            <a:avLst/>
          </a:prstGeom>
        </p:spPr>
        <p:txBody>
          <a:bodyPr spcFirstLastPara="1" wrap="square" lIns="243800" tIns="121875" rIns="243800" bIns="121875" anchor="t" anchorCtr="0">
            <a:noAutofit/>
          </a:bodyPr>
          <a:lstStyle/>
          <a:p>
            <a:pPr marL="0" lvl="0" indent="0" algn="l" rtl="0">
              <a:spcBef>
                <a:spcPts val="0"/>
              </a:spcBef>
              <a:spcAft>
                <a:spcPts val="0"/>
              </a:spcAft>
              <a:buNone/>
            </a:pPr>
            <a:r>
              <a:rPr lang="en-NL"/>
              <a:t>From data to knowledge</a:t>
            </a:r>
            <a:endParaRPr/>
          </a:p>
        </p:txBody>
      </p:sp>
      <p:pic>
        <p:nvPicPr>
          <p:cNvPr id="690" name="Google Shape;690;p60"/>
          <p:cNvPicPr preferRelativeResize="0"/>
          <p:nvPr/>
        </p:nvPicPr>
        <p:blipFill rotWithShape="1">
          <a:blip r:embed="rId5">
            <a:alphaModFix/>
          </a:blip>
          <a:srcRect/>
          <a:stretch/>
        </p:blipFill>
        <p:spPr>
          <a:xfrm>
            <a:off x="5351700" y="2830999"/>
            <a:ext cx="13757725" cy="3766451"/>
          </a:xfrm>
          <a:prstGeom prst="rect">
            <a:avLst/>
          </a:prstGeom>
          <a:noFill/>
          <a:ln>
            <a:noFill/>
          </a:ln>
        </p:spPr>
      </p:pic>
      <p:sp>
        <p:nvSpPr>
          <p:cNvPr id="691" name="Google Shape;691;p60"/>
          <p:cNvSpPr/>
          <p:nvPr/>
        </p:nvSpPr>
        <p:spPr>
          <a:xfrm>
            <a:off x="4858275" y="6739100"/>
            <a:ext cx="14251200" cy="2203800"/>
          </a:xfrm>
          <a:prstGeom prst="rect">
            <a:avLst/>
          </a:prstGeom>
          <a:solidFill>
            <a:srgbClr val="FFB6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NL" sz="5500"/>
              <a:t>iMagine AI Platform</a:t>
            </a:r>
            <a:endParaRPr sz="5500"/>
          </a:p>
        </p:txBody>
      </p:sp>
      <p:grpSp>
        <p:nvGrpSpPr>
          <p:cNvPr id="692" name="Google Shape;692;p60"/>
          <p:cNvGrpSpPr/>
          <p:nvPr/>
        </p:nvGrpSpPr>
        <p:grpSpPr>
          <a:xfrm>
            <a:off x="17182250" y="6915325"/>
            <a:ext cx="1944900" cy="1698475"/>
            <a:chOff x="17182250" y="8667925"/>
            <a:chExt cx="1944900" cy="1698475"/>
          </a:xfrm>
        </p:grpSpPr>
        <p:pic>
          <p:nvPicPr>
            <p:cNvPr id="693" name="Google Shape;693;p60"/>
            <p:cNvPicPr preferRelativeResize="0"/>
            <p:nvPr/>
          </p:nvPicPr>
          <p:blipFill>
            <a:blip r:embed="rId6">
              <a:alphaModFix/>
            </a:blip>
            <a:stretch>
              <a:fillRect/>
            </a:stretch>
          </p:blipFill>
          <p:spPr>
            <a:xfrm>
              <a:off x="17463300" y="8796500"/>
              <a:ext cx="1569900" cy="1569900"/>
            </a:xfrm>
            <a:prstGeom prst="rect">
              <a:avLst/>
            </a:prstGeom>
            <a:noFill/>
            <a:ln>
              <a:noFill/>
            </a:ln>
          </p:spPr>
        </p:pic>
        <p:sp>
          <p:nvSpPr>
            <p:cNvPr id="694" name="Google Shape;694;p60"/>
            <p:cNvSpPr txBox="1"/>
            <p:nvPr/>
          </p:nvSpPr>
          <p:spPr>
            <a:xfrm>
              <a:off x="17182250" y="8667925"/>
              <a:ext cx="1944900" cy="507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NL" sz="2100" b="1">
                  <a:highlight>
                    <a:schemeClr val="lt1"/>
                  </a:highlight>
                </a:rPr>
                <a:t>Powered by:</a:t>
              </a:r>
              <a:endParaRPr sz="2100" b="1">
                <a:highlight>
                  <a:schemeClr val="lt1"/>
                </a:highlight>
              </a:endParaRPr>
            </a:p>
          </p:txBody>
        </p:sp>
      </p:grpSp>
      <p:cxnSp>
        <p:nvCxnSpPr>
          <p:cNvPr id="695" name="Google Shape;695;p60"/>
          <p:cNvCxnSpPr>
            <a:stCxn id="696" idx="3"/>
          </p:cNvCxnSpPr>
          <p:nvPr/>
        </p:nvCxnSpPr>
        <p:spPr>
          <a:xfrm>
            <a:off x="3078656" y="2969096"/>
            <a:ext cx="1807800" cy="923400"/>
          </a:xfrm>
          <a:prstGeom prst="straightConnector1">
            <a:avLst/>
          </a:prstGeom>
          <a:noFill/>
          <a:ln w="38100" cap="flat" cmpd="sng">
            <a:solidFill>
              <a:schemeClr val="dk2"/>
            </a:solidFill>
            <a:prstDash val="solid"/>
            <a:round/>
            <a:headEnd type="none" w="med" len="med"/>
            <a:tailEnd type="triangle" w="med" len="med"/>
          </a:ln>
        </p:spPr>
      </p:cxnSp>
      <p:cxnSp>
        <p:nvCxnSpPr>
          <p:cNvPr id="697" name="Google Shape;697;p60"/>
          <p:cNvCxnSpPr>
            <a:stCxn id="698" idx="3"/>
          </p:cNvCxnSpPr>
          <p:nvPr/>
        </p:nvCxnSpPr>
        <p:spPr>
          <a:xfrm rot="10800000" flipH="1">
            <a:off x="3000683" y="3807380"/>
            <a:ext cx="1857600" cy="1128300"/>
          </a:xfrm>
          <a:prstGeom prst="straightConnector1">
            <a:avLst/>
          </a:prstGeom>
          <a:noFill/>
          <a:ln w="38100" cap="flat" cmpd="sng">
            <a:solidFill>
              <a:schemeClr val="dk2"/>
            </a:solidFill>
            <a:prstDash val="solid"/>
            <a:round/>
            <a:headEnd type="none" w="med" len="med"/>
            <a:tailEnd type="triangle" w="med" len="med"/>
          </a:ln>
        </p:spPr>
      </p:cxnSp>
      <p:cxnSp>
        <p:nvCxnSpPr>
          <p:cNvPr id="699" name="Google Shape;699;p60"/>
          <p:cNvCxnSpPr>
            <a:stCxn id="700" idx="3"/>
          </p:cNvCxnSpPr>
          <p:nvPr/>
        </p:nvCxnSpPr>
        <p:spPr>
          <a:xfrm rot="10800000" flipH="1">
            <a:off x="3003907" y="3948464"/>
            <a:ext cx="1891800" cy="2953800"/>
          </a:xfrm>
          <a:prstGeom prst="straightConnector1">
            <a:avLst/>
          </a:prstGeom>
          <a:noFill/>
          <a:ln w="38100" cap="flat" cmpd="sng">
            <a:solidFill>
              <a:schemeClr val="dk2"/>
            </a:solidFill>
            <a:prstDash val="solid"/>
            <a:round/>
            <a:headEnd type="none" w="med" len="med"/>
            <a:tailEnd type="triangle" w="med" len="med"/>
          </a:ln>
        </p:spPr>
      </p:cxnSp>
      <p:cxnSp>
        <p:nvCxnSpPr>
          <p:cNvPr id="701" name="Google Shape;701;p60"/>
          <p:cNvCxnSpPr>
            <a:stCxn id="702" idx="3"/>
          </p:cNvCxnSpPr>
          <p:nvPr/>
        </p:nvCxnSpPr>
        <p:spPr>
          <a:xfrm rot="10800000" flipH="1">
            <a:off x="2984163" y="4182668"/>
            <a:ext cx="1917900" cy="4610700"/>
          </a:xfrm>
          <a:prstGeom prst="straightConnector1">
            <a:avLst/>
          </a:prstGeom>
          <a:noFill/>
          <a:ln w="38100" cap="flat" cmpd="sng">
            <a:solidFill>
              <a:schemeClr val="dk2"/>
            </a:solidFill>
            <a:prstDash val="solid"/>
            <a:round/>
            <a:headEnd type="none" w="med" len="med"/>
            <a:tailEnd type="triangle" w="med" len="med"/>
          </a:ln>
        </p:spPr>
      </p:cxnSp>
      <p:grpSp>
        <p:nvGrpSpPr>
          <p:cNvPr id="703" name="Google Shape;703;p60"/>
          <p:cNvGrpSpPr/>
          <p:nvPr/>
        </p:nvGrpSpPr>
        <p:grpSpPr>
          <a:xfrm>
            <a:off x="152403" y="2011450"/>
            <a:ext cx="3464967" cy="11230052"/>
            <a:chOff x="-312299" y="1904651"/>
            <a:chExt cx="3895848" cy="12791949"/>
          </a:xfrm>
        </p:grpSpPr>
        <p:pic>
          <p:nvPicPr>
            <p:cNvPr id="696" name="Google Shape;696;p60"/>
            <p:cNvPicPr preferRelativeResize="0"/>
            <p:nvPr/>
          </p:nvPicPr>
          <p:blipFill rotWithShape="1">
            <a:blip r:embed="rId7">
              <a:alphaModFix/>
            </a:blip>
            <a:srcRect/>
            <a:stretch/>
          </p:blipFill>
          <p:spPr>
            <a:xfrm>
              <a:off x="217474" y="1904651"/>
              <a:ext cx="2760370" cy="2181675"/>
            </a:xfrm>
            <a:prstGeom prst="rect">
              <a:avLst/>
            </a:prstGeom>
            <a:noFill/>
            <a:ln>
              <a:noFill/>
            </a:ln>
          </p:spPr>
        </p:pic>
        <p:pic>
          <p:nvPicPr>
            <p:cNvPr id="698" name="Google Shape;698;p60"/>
            <p:cNvPicPr preferRelativeResize="0"/>
            <p:nvPr/>
          </p:nvPicPr>
          <p:blipFill>
            <a:blip r:embed="rId8">
              <a:alphaModFix/>
            </a:blip>
            <a:stretch>
              <a:fillRect/>
            </a:stretch>
          </p:blipFill>
          <p:spPr>
            <a:xfrm>
              <a:off x="369875" y="4144750"/>
              <a:ext cx="2520299" cy="2181675"/>
            </a:xfrm>
            <a:prstGeom prst="rect">
              <a:avLst/>
            </a:prstGeom>
            <a:noFill/>
            <a:ln>
              <a:noFill/>
            </a:ln>
          </p:spPr>
        </p:pic>
        <p:pic>
          <p:nvPicPr>
            <p:cNvPr id="700" name="Google Shape;700;p60"/>
            <p:cNvPicPr preferRelativeResize="0"/>
            <p:nvPr/>
          </p:nvPicPr>
          <p:blipFill>
            <a:blip r:embed="rId9">
              <a:alphaModFix/>
            </a:blip>
            <a:stretch>
              <a:fillRect/>
            </a:stretch>
          </p:blipFill>
          <p:spPr>
            <a:xfrm>
              <a:off x="373500" y="6384850"/>
              <a:ext cx="2520299" cy="2181676"/>
            </a:xfrm>
            <a:prstGeom prst="rect">
              <a:avLst/>
            </a:prstGeom>
            <a:noFill/>
            <a:ln>
              <a:noFill/>
            </a:ln>
          </p:spPr>
        </p:pic>
        <p:pic>
          <p:nvPicPr>
            <p:cNvPr id="704" name="Google Shape;704;p60"/>
            <p:cNvPicPr preferRelativeResize="0"/>
            <p:nvPr/>
          </p:nvPicPr>
          <p:blipFill>
            <a:blip r:embed="rId10">
              <a:alphaModFix/>
            </a:blip>
            <a:stretch>
              <a:fillRect/>
            </a:stretch>
          </p:blipFill>
          <p:spPr>
            <a:xfrm>
              <a:off x="-312299" y="12514925"/>
              <a:ext cx="3895848" cy="2181675"/>
            </a:xfrm>
            <a:prstGeom prst="rect">
              <a:avLst/>
            </a:prstGeom>
            <a:noFill/>
            <a:ln>
              <a:noFill/>
            </a:ln>
          </p:spPr>
        </p:pic>
        <p:pic>
          <p:nvPicPr>
            <p:cNvPr id="705" name="Google Shape;705;p60"/>
            <p:cNvPicPr preferRelativeResize="0"/>
            <p:nvPr/>
          </p:nvPicPr>
          <p:blipFill>
            <a:blip r:embed="rId11">
              <a:alphaModFix/>
            </a:blip>
            <a:stretch>
              <a:fillRect/>
            </a:stretch>
          </p:blipFill>
          <p:spPr>
            <a:xfrm>
              <a:off x="373500" y="10567800"/>
              <a:ext cx="2520300" cy="1887914"/>
            </a:xfrm>
            <a:prstGeom prst="rect">
              <a:avLst/>
            </a:prstGeom>
            <a:noFill/>
            <a:ln>
              <a:noFill/>
            </a:ln>
          </p:spPr>
        </p:pic>
        <p:pic>
          <p:nvPicPr>
            <p:cNvPr id="702" name="Google Shape;702;p60"/>
            <p:cNvPicPr preferRelativeResize="0"/>
            <p:nvPr/>
          </p:nvPicPr>
          <p:blipFill>
            <a:blip r:embed="rId12">
              <a:alphaModFix/>
            </a:blip>
            <a:stretch>
              <a:fillRect/>
            </a:stretch>
          </p:blipFill>
          <p:spPr>
            <a:xfrm>
              <a:off x="351300" y="8603200"/>
              <a:ext cx="2520300" cy="2053221"/>
            </a:xfrm>
            <a:prstGeom prst="rect">
              <a:avLst/>
            </a:prstGeom>
            <a:noFill/>
            <a:ln>
              <a:noFill/>
            </a:ln>
          </p:spPr>
        </p:pic>
      </p:grpSp>
      <p:cxnSp>
        <p:nvCxnSpPr>
          <p:cNvPr id="706" name="Google Shape;706;p60"/>
          <p:cNvCxnSpPr>
            <a:stCxn id="705" idx="3"/>
          </p:cNvCxnSpPr>
          <p:nvPr/>
        </p:nvCxnSpPr>
        <p:spPr>
          <a:xfrm rot="10800000" flipH="1">
            <a:off x="3003907" y="4411329"/>
            <a:ext cx="1898100" cy="6034200"/>
          </a:xfrm>
          <a:prstGeom prst="straightConnector1">
            <a:avLst/>
          </a:prstGeom>
          <a:noFill/>
          <a:ln w="38100" cap="flat" cmpd="sng">
            <a:solidFill>
              <a:schemeClr val="dk2"/>
            </a:solidFill>
            <a:prstDash val="solid"/>
            <a:round/>
            <a:headEnd type="none" w="med" len="med"/>
            <a:tailEnd type="triangle" w="med" len="med"/>
          </a:ln>
        </p:spPr>
      </p:cxnSp>
      <p:cxnSp>
        <p:nvCxnSpPr>
          <p:cNvPr id="707" name="Google Shape;707;p60"/>
          <p:cNvCxnSpPr>
            <a:stCxn id="704" idx="3"/>
          </p:cNvCxnSpPr>
          <p:nvPr/>
        </p:nvCxnSpPr>
        <p:spPr>
          <a:xfrm rot="10800000" flipH="1">
            <a:off x="3617370" y="4716056"/>
            <a:ext cx="1284600" cy="7567800"/>
          </a:xfrm>
          <a:prstGeom prst="straightConnector1">
            <a:avLst/>
          </a:prstGeom>
          <a:noFill/>
          <a:ln w="38100" cap="flat" cmpd="sng">
            <a:solidFill>
              <a:schemeClr val="dk2"/>
            </a:solidFill>
            <a:prstDash val="solid"/>
            <a:round/>
            <a:headEnd type="none" w="med" len="med"/>
            <a:tailEnd type="triangle" w="med" len="med"/>
          </a:ln>
        </p:spPr>
      </p:cxnSp>
      <p:sp>
        <p:nvSpPr>
          <p:cNvPr id="708" name="Google Shape;708;p60"/>
          <p:cNvSpPr txBox="1"/>
          <p:nvPr/>
        </p:nvSpPr>
        <p:spPr>
          <a:xfrm>
            <a:off x="491525" y="1695650"/>
            <a:ext cx="27396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NL" sz="2800" b="1">
                <a:solidFill>
                  <a:srgbClr val="F07E13"/>
                </a:solidFill>
              </a:rPr>
              <a:t>Use cases</a:t>
            </a:r>
            <a:endParaRPr sz="2800" b="1">
              <a:solidFill>
                <a:srgbClr val="F07E13"/>
              </a:solidFill>
            </a:endParaRPr>
          </a:p>
        </p:txBody>
      </p:sp>
      <p:sp>
        <p:nvSpPr>
          <p:cNvPr id="709" name="Google Shape;709;p60"/>
          <p:cNvSpPr txBox="1"/>
          <p:nvPr/>
        </p:nvSpPr>
        <p:spPr>
          <a:xfrm>
            <a:off x="9068625" y="2639375"/>
            <a:ext cx="56112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NL" sz="2800" b="1">
                <a:solidFill>
                  <a:srgbClr val="F07E13"/>
                </a:solidFill>
              </a:rPr>
              <a:t>AI application lifecycle</a:t>
            </a:r>
            <a:endParaRPr sz="2800" b="1">
              <a:solidFill>
                <a:srgbClr val="F07E13"/>
              </a:solidFill>
            </a:endParaRPr>
          </a:p>
        </p:txBody>
      </p:sp>
      <p:cxnSp>
        <p:nvCxnSpPr>
          <p:cNvPr id="710" name="Google Shape;710;p60"/>
          <p:cNvCxnSpPr/>
          <p:nvPr/>
        </p:nvCxnSpPr>
        <p:spPr>
          <a:xfrm rot="10800000" flipH="1">
            <a:off x="19594275" y="4220300"/>
            <a:ext cx="1017300" cy="1620300"/>
          </a:xfrm>
          <a:prstGeom prst="straightConnector1">
            <a:avLst/>
          </a:prstGeom>
          <a:noFill/>
          <a:ln w="76200" cap="flat" cmpd="sng">
            <a:solidFill>
              <a:schemeClr val="dk2"/>
            </a:solidFill>
            <a:prstDash val="solid"/>
            <a:round/>
            <a:headEnd type="none" w="med" len="med"/>
            <a:tailEnd type="triangle" w="med" len="med"/>
          </a:ln>
        </p:spPr>
      </p:cxnSp>
      <p:sp>
        <p:nvSpPr>
          <p:cNvPr id="711" name="Google Shape;711;p60"/>
          <p:cNvSpPr txBox="1"/>
          <p:nvPr/>
        </p:nvSpPr>
        <p:spPr>
          <a:xfrm>
            <a:off x="3276600" y="2675375"/>
            <a:ext cx="1944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NL" sz="1600" b="1"/>
              <a:t>Training images</a:t>
            </a:r>
            <a:endParaRPr sz="1600" b="1"/>
          </a:p>
        </p:txBody>
      </p:sp>
      <p:pic>
        <p:nvPicPr>
          <p:cNvPr id="712" name="Google Shape;712;p60"/>
          <p:cNvPicPr preferRelativeResize="0"/>
          <p:nvPr/>
        </p:nvPicPr>
        <p:blipFill>
          <a:blip r:embed="rId13">
            <a:alphaModFix/>
          </a:blip>
          <a:stretch>
            <a:fillRect/>
          </a:stretch>
        </p:blipFill>
        <p:spPr>
          <a:xfrm>
            <a:off x="20767550" y="3254966"/>
            <a:ext cx="3467625" cy="1255039"/>
          </a:xfrm>
          <a:prstGeom prst="rect">
            <a:avLst/>
          </a:prstGeom>
          <a:noFill/>
          <a:ln>
            <a:noFill/>
          </a:ln>
        </p:spPr>
      </p:pic>
      <p:sp>
        <p:nvSpPr>
          <p:cNvPr id="713" name="Google Shape;713;p60"/>
          <p:cNvSpPr txBox="1"/>
          <p:nvPr/>
        </p:nvSpPr>
        <p:spPr>
          <a:xfrm>
            <a:off x="19696825" y="2613413"/>
            <a:ext cx="56112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NL" sz="2800" b="1">
                <a:solidFill>
                  <a:srgbClr val="F07E13"/>
                </a:solidFill>
              </a:rPr>
              <a:t>Data publishing</a:t>
            </a:r>
            <a:endParaRPr sz="2800" b="1">
              <a:solidFill>
                <a:srgbClr val="F07E13"/>
              </a:solidFill>
            </a:endParaRPr>
          </a:p>
        </p:txBody>
      </p:sp>
      <p:sp>
        <p:nvSpPr>
          <p:cNvPr id="714" name="Google Shape;714;p60"/>
          <p:cNvSpPr txBox="1"/>
          <p:nvPr/>
        </p:nvSpPr>
        <p:spPr>
          <a:xfrm>
            <a:off x="20687425" y="6423425"/>
            <a:ext cx="3703200" cy="14775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NL" sz="2800" b="1">
                <a:solidFill>
                  <a:srgbClr val="F07E13"/>
                </a:solidFill>
              </a:rPr>
              <a:t>Trained AI model publishing</a:t>
            </a:r>
            <a:br>
              <a:rPr lang="en-NL" sz="2800" b="1">
                <a:solidFill>
                  <a:srgbClr val="F07E13"/>
                </a:solidFill>
              </a:rPr>
            </a:br>
            <a:r>
              <a:rPr lang="en-NL" sz="2800" b="1">
                <a:solidFill>
                  <a:srgbClr val="F07E13"/>
                </a:solidFill>
              </a:rPr>
              <a:t>(for inference)</a:t>
            </a:r>
            <a:endParaRPr sz="2800" b="1">
              <a:solidFill>
                <a:srgbClr val="F07E13"/>
              </a:solidFill>
            </a:endParaRPr>
          </a:p>
        </p:txBody>
      </p:sp>
      <p:pic>
        <p:nvPicPr>
          <p:cNvPr id="715" name="Google Shape;715;p60"/>
          <p:cNvPicPr preferRelativeResize="0"/>
          <p:nvPr/>
        </p:nvPicPr>
        <p:blipFill>
          <a:blip r:embed="rId14">
            <a:alphaModFix/>
          </a:blip>
          <a:stretch>
            <a:fillRect/>
          </a:stretch>
        </p:blipFill>
        <p:spPr>
          <a:xfrm>
            <a:off x="20839825" y="7795862"/>
            <a:ext cx="3464974" cy="1439288"/>
          </a:xfrm>
          <a:prstGeom prst="rect">
            <a:avLst/>
          </a:prstGeom>
          <a:noFill/>
          <a:ln>
            <a:noFill/>
          </a:ln>
        </p:spPr>
      </p:pic>
      <p:cxnSp>
        <p:nvCxnSpPr>
          <p:cNvPr id="716" name="Google Shape;716;p60"/>
          <p:cNvCxnSpPr/>
          <p:nvPr/>
        </p:nvCxnSpPr>
        <p:spPr>
          <a:xfrm>
            <a:off x="19556600" y="6518875"/>
            <a:ext cx="1356600" cy="1416600"/>
          </a:xfrm>
          <a:prstGeom prst="straightConnector1">
            <a:avLst/>
          </a:prstGeom>
          <a:noFill/>
          <a:ln w="76200" cap="flat" cmpd="sng">
            <a:solidFill>
              <a:schemeClr val="dk2"/>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2" name="Google Shape;722;p61"/>
          <p:cNvSpPr txBox="1">
            <a:spLocks noGrp="1"/>
          </p:cNvSpPr>
          <p:nvPr>
            <p:ph type="title"/>
          </p:nvPr>
        </p:nvSpPr>
        <p:spPr>
          <a:xfrm>
            <a:off x="6877539" y="451053"/>
            <a:ext cx="12610500" cy="911100"/>
          </a:xfrm>
          <a:prstGeom prst="rect">
            <a:avLst/>
          </a:prstGeom>
        </p:spPr>
        <p:txBody>
          <a:bodyPr spcFirstLastPara="1" wrap="square" lIns="243800" tIns="121875" rIns="243800" bIns="121875" anchor="t" anchorCtr="0">
            <a:noAutofit/>
          </a:bodyPr>
          <a:lstStyle/>
          <a:p>
            <a:pPr marL="0" lvl="0" indent="0" algn="l" rtl="0">
              <a:spcBef>
                <a:spcPts val="0"/>
              </a:spcBef>
              <a:spcAft>
                <a:spcPts val="0"/>
              </a:spcAft>
              <a:buNone/>
            </a:pPr>
            <a:r>
              <a:rPr lang="en-NL"/>
              <a:t>iMagine AI Platform</a:t>
            </a:r>
            <a:endParaRPr/>
          </a:p>
        </p:txBody>
      </p:sp>
      <p:pic>
        <p:nvPicPr>
          <p:cNvPr id="723" name="Google Shape;723;p61"/>
          <p:cNvPicPr preferRelativeResize="0"/>
          <p:nvPr/>
        </p:nvPicPr>
        <p:blipFill>
          <a:blip r:embed="rId3">
            <a:alphaModFix/>
          </a:blip>
          <a:stretch>
            <a:fillRect/>
          </a:stretch>
        </p:blipFill>
        <p:spPr>
          <a:xfrm>
            <a:off x="1621975" y="1643875"/>
            <a:ext cx="21295652" cy="1197394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EGI Template">
  <a:themeElements>
    <a:clrScheme name="21_BasicWhite">
      <a:dk1>
        <a:srgbClr val="5E5E5E"/>
      </a:dk1>
      <a:lt1>
        <a:srgbClr val="FFFFFF"/>
      </a:lt1>
      <a:dk2>
        <a:srgbClr val="A7A7A7"/>
      </a:dk2>
      <a:lt2>
        <a:srgbClr val="535353"/>
      </a:lt2>
      <a:accent1>
        <a:srgbClr val="005FAA"/>
      </a:accent1>
      <a:accent2>
        <a:srgbClr val="16E7CF"/>
      </a:accent2>
      <a:accent3>
        <a:srgbClr val="61D836"/>
      </a:accent3>
      <a:accent4>
        <a:srgbClr val="EF8200"/>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1345</Words>
  <Application>Microsoft Office PowerPoint</Application>
  <PresentationFormat>Custom</PresentationFormat>
  <Paragraphs>140</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Courier New</vt:lpstr>
      <vt:lpstr>Arial</vt:lpstr>
      <vt:lpstr>DM Sans</vt:lpstr>
      <vt:lpstr>Helvetica Neue</vt:lpstr>
      <vt:lpstr>EGI Template</vt:lpstr>
      <vt:lpstr>PowerPoint Presentation</vt:lpstr>
      <vt:lpstr>PowerPoint Presentation</vt:lpstr>
      <vt:lpstr>Marine environmental management and implementing ocean restoration initiatives require more  knowledge and understanding </vt:lpstr>
      <vt:lpstr>Specific Objectives and indicators </vt:lpstr>
      <vt:lpstr>Enabling scalable AI/ML services</vt:lpstr>
      <vt:lpstr>Use cases overview     (mature UCs)</vt:lpstr>
      <vt:lpstr>Use cases overview     (prototype, external)</vt:lpstr>
      <vt:lpstr>From data to knowledge</vt:lpstr>
      <vt:lpstr>iMagine AI Platform</vt:lpstr>
      <vt:lpstr>iMagine AI Platform</vt:lpstr>
      <vt:lpstr>Common implementation approach across RIs and e-infrastructures</vt:lpstr>
      <vt:lpstr>Key Exploitable Results</vt:lpstr>
      <vt:lpstr>Preliminary Results  </vt:lpstr>
      <vt:lpstr>Lessons learnt… so far</vt:lpstr>
      <vt:lpstr>Call for additional use cases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dick</dc:creator>
  <cp:lastModifiedBy>Dick Schaap</cp:lastModifiedBy>
  <cp:revision>5</cp:revision>
  <dcterms:modified xsi:type="dcterms:W3CDTF">2024-05-20T12:07:58Z</dcterms:modified>
</cp:coreProperties>
</file>