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9" r:id="rId5"/>
    <p:sldMasterId id="214748372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Lst>
  <p:sldSz cy="5143500" cx="9144000"/>
  <p:notesSz cx="6858000" cy="9144000"/>
  <p:embeddedFontLst>
    <p:embeddedFont>
      <p:font typeface="Roboto"/>
      <p:regular r:id="rId47"/>
      <p:bold r:id="rId48"/>
      <p:italic r:id="rId49"/>
      <p:boldItalic r:id="rId50"/>
    </p:embeddedFont>
    <p:embeddedFont>
      <p:font typeface="Poppins"/>
      <p:regular r:id="rId51"/>
      <p:bold r:id="rId52"/>
      <p:italic r:id="rId53"/>
      <p:boldItalic r:id="rId54"/>
    </p:embeddedFont>
    <p:embeddedFont>
      <p:font typeface="Lato"/>
      <p:regular r:id="rId55"/>
      <p:bold r:id="rId56"/>
      <p:italic r:id="rId57"/>
      <p:boldItalic r:id="rId58"/>
    </p:embeddedFont>
    <p:embeddedFont>
      <p:font typeface="Lato Light"/>
      <p:regular r:id="rId59"/>
      <p:bold r:id="rId60"/>
      <p:italic r:id="rId61"/>
      <p:boldItalic r:id="rId62"/>
    </p:embeddedFont>
    <p:embeddedFont>
      <p:font typeface="Poppins Light"/>
      <p:regular r:id="rId63"/>
      <p:bold r:id="rId64"/>
      <p:italic r:id="rId65"/>
      <p:boldItalic r:id="rId66"/>
    </p:embeddedFont>
    <p:embeddedFont>
      <p:font typeface="Open Sans SemiBold"/>
      <p:regular r:id="rId67"/>
      <p:bold r:id="rId68"/>
      <p:italic r:id="rId69"/>
      <p:boldItalic r:id="rId70"/>
    </p:embeddedFont>
    <p:embeddedFont>
      <p:font typeface="Helvetica Neue"/>
      <p:regular r:id="rId71"/>
      <p:bold r:id="rId72"/>
      <p:italic r:id="rId73"/>
      <p:boldItalic r:id="rId74"/>
    </p:embeddedFont>
    <p:embeddedFont>
      <p:font typeface="Helvetica Neue Light"/>
      <p:regular r:id="rId75"/>
      <p:bold r:id="rId76"/>
      <p:italic r:id="rId77"/>
      <p:boldItalic r:id="rId78"/>
    </p:embeddedFont>
    <p:embeddedFont>
      <p:font typeface="Open Sans Light"/>
      <p:regular r:id="rId79"/>
      <p:bold r:id="rId80"/>
      <p:italic r:id="rId81"/>
      <p:boldItalic r:id="rId82"/>
    </p:embeddedFont>
    <p:embeddedFont>
      <p:font typeface="Open Sans"/>
      <p:regular r:id="rId83"/>
      <p:bold r:id="rId84"/>
      <p:italic r:id="rId85"/>
      <p:boldItalic r:id="rId8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ACE42D8-4931-4A09-B908-8B3BE0925C93}">
  <a:tblStyle styleId="{5ACE42D8-4931-4A09-B908-8B3BE0925C93}"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84" Type="http://schemas.openxmlformats.org/officeDocument/2006/relationships/font" Target="fonts/OpenSans-bold.fntdata"/><Relationship Id="rId83" Type="http://schemas.openxmlformats.org/officeDocument/2006/relationships/font" Target="fonts/OpenSans-regular.fntdata"/><Relationship Id="rId42" Type="http://schemas.openxmlformats.org/officeDocument/2006/relationships/slide" Target="slides/slide35.xml"/><Relationship Id="rId86" Type="http://schemas.openxmlformats.org/officeDocument/2006/relationships/font" Target="fonts/OpenSans-boldItalic.fntdata"/><Relationship Id="rId41" Type="http://schemas.openxmlformats.org/officeDocument/2006/relationships/slide" Target="slides/slide34.xml"/><Relationship Id="rId85" Type="http://schemas.openxmlformats.org/officeDocument/2006/relationships/font" Target="fonts/OpenSans-italic.fntdata"/><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80" Type="http://schemas.openxmlformats.org/officeDocument/2006/relationships/font" Target="fonts/OpenSansLight-bold.fntdata"/><Relationship Id="rId82" Type="http://schemas.openxmlformats.org/officeDocument/2006/relationships/font" Target="fonts/OpenSansLight-boldItalic.fntdata"/><Relationship Id="rId81" Type="http://schemas.openxmlformats.org/officeDocument/2006/relationships/font" Target="fonts/OpenSansLight-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Roboto-bold.fntdata"/><Relationship Id="rId47" Type="http://schemas.openxmlformats.org/officeDocument/2006/relationships/font" Target="fonts/Roboto-regular.fntdata"/><Relationship Id="rId49" Type="http://schemas.openxmlformats.org/officeDocument/2006/relationships/font" Target="fonts/Roboto-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HelveticaNeue-italic.fntdata"/><Relationship Id="rId72" Type="http://schemas.openxmlformats.org/officeDocument/2006/relationships/font" Target="fonts/HelveticaNeue-bold.fntdata"/><Relationship Id="rId31" Type="http://schemas.openxmlformats.org/officeDocument/2006/relationships/slide" Target="slides/slide24.xml"/><Relationship Id="rId75" Type="http://schemas.openxmlformats.org/officeDocument/2006/relationships/font" Target="fonts/HelveticaNeueLight-regular.fntdata"/><Relationship Id="rId30" Type="http://schemas.openxmlformats.org/officeDocument/2006/relationships/slide" Target="slides/slide23.xml"/><Relationship Id="rId74" Type="http://schemas.openxmlformats.org/officeDocument/2006/relationships/font" Target="fonts/HelveticaNeue-boldItalic.fntdata"/><Relationship Id="rId33" Type="http://schemas.openxmlformats.org/officeDocument/2006/relationships/slide" Target="slides/slide26.xml"/><Relationship Id="rId77" Type="http://schemas.openxmlformats.org/officeDocument/2006/relationships/font" Target="fonts/HelveticaNeueLight-italic.fntdata"/><Relationship Id="rId32" Type="http://schemas.openxmlformats.org/officeDocument/2006/relationships/slide" Target="slides/slide25.xml"/><Relationship Id="rId76" Type="http://schemas.openxmlformats.org/officeDocument/2006/relationships/font" Target="fonts/HelveticaNeueLight-bold.fntdata"/><Relationship Id="rId35" Type="http://schemas.openxmlformats.org/officeDocument/2006/relationships/slide" Target="slides/slide28.xml"/><Relationship Id="rId79" Type="http://schemas.openxmlformats.org/officeDocument/2006/relationships/font" Target="fonts/OpenSansLight-regular.fntdata"/><Relationship Id="rId34" Type="http://schemas.openxmlformats.org/officeDocument/2006/relationships/slide" Target="slides/slide27.xml"/><Relationship Id="rId78" Type="http://schemas.openxmlformats.org/officeDocument/2006/relationships/font" Target="fonts/HelveticaNeueLight-boldItalic.fntdata"/><Relationship Id="rId71" Type="http://schemas.openxmlformats.org/officeDocument/2006/relationships/font" Target="fonts/HelveticaNeue-regular.fntdata"/><Relationship Id="rId70" Type="http://schemas.openxmlformats.org/officeDocument/2006/relationships/font" Target="fonts/OpenSansSemiBold-boldItalic.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LatoLight-boldItalic.fntdata"/><Relationship Id="rId61" Type="http://schemas.openxmlformats.org/officeDocument/2006/relationships/font" Target="fonts/LatoLight-italic.fntdata"/><Relationship Id="rId20" Type="http://schemas.openxmlformats.org/officeDocument/2006/relationships/slide" Target="slides/slide13.xml"/><Relationship Id="rId64" Type="http://schemas.openxmlformats.org/officeDocument/2006/relationships/font" Target="fonts/PoppinsLight-bold.fntdata"/><Relationship Id="rId63" Type="http://schemas.openxmlformats.org/officeDocument/2006/relationships/font" Target="fonts/PoppinsLight-regular.fntdata"/><Relationship Id="rId22" Type="http://schemas.openxmlformats.org/officeDocument/2006/relationships/slide" Target="slides/slide15.xml"/><Relationship Id="rId66" Type="http://schemas.openxmlformats.org/officeDocument/2006/relationships/font" Target="fonts/PoppinsLight-boldItalic.fntdata"/><Relationship Id="rId21" Type="http://schemas.openxmlformats.org/officeDocument/2006/relationships/slide" Target="slides/slide14.xml"/><Relationship Id="rId65" Type="http://schemas.openxmlformats.org/officeDocument/2006/relationships/font" Target="fonts/PoppinsLight-italic.fntdata"/><Relationship Id="rId24" Type="http://schemas.openxmlformats.org/officeDocument/2006/relationships/slide" Target="slides/slide17.xml"/><Relationship Id="rId68" Type="http://schemas.openxmlformats.org/officeDocument/2006/relationships/font" Target="fonts/OpenSansSemiBold-bold.fntdata"/><Relationship Id="rId23" Type="http://schemas.openxmlformats.org/officeDocument/2006/relationships/slide" Target="slides/slide16.xml"/><Relationship Id="rId67" Type="http://schemas.openxmlformats.org/officeDocument/2006/relationships/font" Target="fonts/OpenSansSemiBold-regular.fntdata"/><Relationship Id="rId60" Type="http://schemas.openxmlformats.org/officeDocument/2006/relationships/font" Target="fonts/LatoLight-bold.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OpenSansSemiBold-italic.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Poppins-regular.fntdata"/><Relationship Id="rId50" Type="http://schemas.openxmlformats.org/officeDocument/2006/relationships/font" Target="fonts/Roboto-boldItalic.fntdata"/><Relationship Id="rId53" Type="http://schemas.openxmlformats.org/officeDocument/2006/relationships/font" Target="fonts/Poppins-italic.fntdata"/><Relationship Id="rId52" Type="http://schemas.openxmlformats.org/officeDocument/2006/relationships/font" Target="fonts/Poppins-bold.fntdata"/><Relationship Id="rId11" Type="http://schemas.openxmlformats.org/officeDocument/2006/relationships/slide" Target="slides/slide4.xml"/><Relationship Id="rId55" Type="http://schemas.openxmlformats.org/officeDocument/2006/relationships/font" Target="fonts/Lato-regular.fntdata"/><Relationship Id="rId10" Type="http://schemas.openxmlformats.org/officeDocument/2006/relationships/slide" Target="slides/slide3.xml"/><Relationship Id="rId54" Type="http://schemas.openxmlformats.org/officeDocument/2006/relationships/font" Target="fonts/Poppins-boldItalic.fntdata"/><Relationship Id="rId13" Type="http://schemas.openxmlformats.org/officeDocument/2006/relationships/slide" Target="slides/slide6.xml"/><Relationship Id="rId57" Type="http://schemas.openxmlformats.org/officeDocument/2006/relationships/font" Target="fonts/Lato-italic.fntdata"/><Relationship Id="rId12" Type="http://schemas.openxmlformats.org/officeDocument/2006/relationships/slide" Target="slides/slide5.xml"/><Relationship Id="rId56" Type="http://schemas.openxmlformats.org/officeDocument/2006/relationships/font" Target="fonts/Lato-bold.fntdata"/><Relationship Id="rId15" Type="http://schemas.openxmlformats.org/officeDocument/2006/relationships/slide" Target="slides/slide8.xml"/><Relationship Id="rId59" Type="http://schemas.openxmlformats.org/officeDocument/2006/relationships/font" Target="fonts/LatoLight-regular.fntdata"/><Relationship Id="rId14" Type="http://schemas.openxmlformats.org/officeDocument/2006/relationships/slide" Target="slides/slide7.xml"/><Relationship Id="rId58" Type="http://schemas.openxmlformats.org/officeDocument/2006/relationships/font" Target="fonts/Lato-bold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12011f1f695_0_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g12011f1f695_0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g12011f1f695_0_37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35" name="Google Shape;935;g12011f1f695_0_379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it"/>
              <a:t>How does OpenAIRE materializes the graph?</a:t>
            </a:r>
            <a:endParaRPr/>
          </a:p>
          <a:p>
            <a:pPr indent="-342900" lvl="0" marL="342900" rtl="0" algn="l">
              <a:lnSpc>
                <a:spcPct val="117999"/>
              </a:lnSpc>
              <a:spcBef>
                <a:spcPts val="0"/>
              </a:spcBef>
              <a:spcAft>
                <a:spcPts val="0"/>
              </a:spcAft>
              <a:buSzPts val="2200"/>
              <a:buFont typeface="Helvetica Neue"/>
              <a:buChar char="-"/>
            </a:pPr>
            <a:r>
              <a:rPr lang="it"/>
              <a:t>Collection records (dedup)</a:t>
            </a:r>
            <a:endParaRPr/>
          </a:p>
          <a:p>
            <a:pPr indent="-342900" lvl="0" marL="342900" rtl="0" algn="l">
              <a:lnSpc>
                <a:spcPct val="117999"/>
              </a:lnSpc>
              <a:spcBef>
                <a:spcPts val="0"/>
              </a:spcBef>
              <a:spcAft>
                <a:spcPts val="0"/>
              </a:spcAft>
              <a:buSzPts val="2200"/>
              <a:buFont typeface="Helvetica Neue"/>
              <a:buChar char="-"/>
            </a:pPr>
            <a:r>
              <a:rPr lang="it"/>
              <a:t>Collection full-texts for OA publications</a:t>
            </a:r>
            <a:endParaRPr/>
          </a:p>
          <a:p>
            <a:pPr indent="-342900" lvl="0" marL="342900" rtl="0" algn="l">
              <a:lnSpc>
                <a:spcPct val="117999"/>
              </a:lnSpc>
              <a:spcBef>
                <a:spcPts val="0"/>
              </a:spcBef>
              <a:spcAft>
                <a:spcPts val="0"/>
              </a:spcAft>
              <a:buSzPts val="2200"/>
              <a:buFont typeface="Helvetica Neue"/>
              <a:buChar char="-"/>
            </a:pPr>
            <a:r>
              <a:rPr lang="it"/>
              <a:t>Mining full-texts of publications to find links to data, software, other product, projects, research communities and infrastructures and enhance metadata with affiliation information, subjects/keywords: article-data and data-data links are around 120 Mi, article-article similarity links are around 300Mi</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g12011f1f695_0_36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0" name="Google Shape;970;g12011f1f695_0_36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g12011f1f695_0_1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4" name="Google Shape;984;g12011f1f695_0_1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a:t>Automatic suggestion:</a:t>
            </a:r>
            <a:r>
              <a:rPr lang="it" sz="1400"/>
              <a:t> </a:t>
            </a:r>
            <a:r>
              <a:rPr lang="it">
                <a:solidFill>
                  <a:schemeClr val="dk1"/>
                </a:solidFill>
                <a:latin typeface="Roboto"/>
                <a:ea typeface="Roboto"/>
                <a:cs typeface="Roboto"/>
                <a:sym typeface="Roboto"/>
              </a:rPr>
              <a:t>This will happen when a new source of organization objects is registered in OpenAIRE (typically a new funder providing descriptions about projects and the relative beneficiaries)</a:t>
            </a:r>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g12011f1f695_0_44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5" name="Google Shape;1015;g12011f1f695_0_4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g137c12d0295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0" name="Google Shape;1020;g137c12d0295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g137c12d0295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6" name="Google Shape;1026;g137c12d0295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g137c12d0295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2" name="Google Shape;1032;g137c12d0295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1" name="Shape 1041"/>
        <p:cNvGrpSpPr/>
        <p:nvPr/>
      </p:nvGrpSpPr>
      <p:grpSpPr>
        <a:xfrm>
          <a:off x="0" y="0"/>
          <a:ext cx="0" cy="0"/>
          <a:chOff x="0" y="0"/>
          <a:chExt cx="0" cy="0"/>
        </a:xfrm>
      </p:grpSpPr>
      <p:sp>
        <p:nvSpPr>
          <p:cNvPr id="1042" name="Google Shape;1042;g137c12d0295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3" name="Google Shape;1043;g137c12d0295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0" name="Shape 1050"/>
        <p:cNvGrpSpPr/>
        <p:nvPr/>
      </p:nvGrpSpPr>
      <p:grpSpPr>
        <a:xfrm>
          <a:off x="0" y="0"/>
          <a:ext cx="0" cy="0"/>
          <a:chOff x="0" y="0"/>
          <a:chExt cx="0" cy="0"/>
        </a:xfrm>
      </p:grpSpPr>
      <p:sp>
        <p:nvSpPr>
          <p:cNvPr id="1051" name="Google Shape;1051;g137c12d0295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2" name="Google Shape;1052;g137c12d0295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6" name="Shape 1056"/>
        <p:cNvGrpSpPr/>
        <p:nvPr/>
      </p:nvGrpSpPr>
      <p:grpSpPr>
        <a:xfrm>
          <a:off x="0" y="0"/>
          <a:ext cx="0" cy="0"/>
          <a:chOff x="0" y="0"/>
          <a:chExt cx="0" cy="0"/>
        </a:xfrm>
      </p:grpSpPr>
      <p:sp>
        <p:nvSpPr>
          <p:cNvPr id="1057" name="Google Shape;1057;g137c12d0295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8" name="Google Shape;1058;g137c12d0295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137c12d0295_0_8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g137c12d0295_0_861:notes"/>
          <p:cNvSpPr/>
          <p:nvPr>
            <p:ph idx="2" type="sldImg"/>
          </p:nvPr>
        </p:nvSpPr>
        <p:spPr>
          <a:xfrm>
            <a:off x="380206" y="685800"/>
            <a:ext cx="60975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g137c12d0295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3" name="Google Shape;1093;g137c12d0295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7" name="Shape 1097"/>
        <p:cNvGrpSpPr/>
        <p:nvPr/>
      </p:nvGrpSpPr>
      <p:grpSpPr>
        <a:xfrm>
          <a:off x="0" y="0"/>
          <a:ext cx="0" cy="0"/>
          <a:chOff x="0" y="0"/>
          <a:chExt cx="0" cy="0"/>
        </a:xfrm>
      </p:grpSpPr>
      <p:sp>
        <p:nvSpPr>
          <p:cNvPr id="1098" name="Google Shape;1098;g12011f1f695_0_45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9" name="Google Shape;1099;g12011f1f695_0_45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7" name="Shape 1107"/>
        <p:cNvGrpSpPr/>
        <p:nvPr/>
      </p:nvGrpSpPr>
      <p:grpSpPr>
        <a:xfrm>
          <a:off x="0" y="0"/>
          <a:ext cx="0" cy="0"/>
          <a:chOff x="0" y="0"/>
          <a:chExt cx="0" cy="0"/>
        </a:xfrm>
      </p:grpSpPr>
      <p:sp>
        <p:nvSpPr>
          <p:cNvPr id="1108" name="Google Shape;1108;g137c12d0295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9" name="Google Shape;1109;g137c12d0295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g137c12d0295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7" name="Google Shape;1117;g137c12d0295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8" name="Shape 1128"/>
        <p:cNvGrpSpPr/>
        <p:nvPr/>
      </p:nvGrpSpPr>
      <p:grpSpPr>
        <a:xfrm>
          <a:off x="0" y="0"/>
          <a:ext cx="0" cy="0"/>
          <a:chOff x="0" y="0"/>
          <a:chExt cx="0" cy="0"/>
        </a:xfrm>
      </p:grpSpPr>
      <p:sp>
        <p:nvSpPr>
          <p:cNvPr id="1129" name="Google Shape;1129;g137c12d0295_0_8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0" name="Google Shape;1130;g137c12d0295_0_8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5" name="Shape 1135"/>
        <p:cNvGrpSpPr/>
        <p:nvPr/>
      </p:nvGrpSpPr>
      <p:grpSpPr>
        <a:xfrm>
          <a:off x="0" y="0"/>
          <a:ext cx="0" cy="0"/>
          <a:chOff x="0" y="0"/>
          <a:chExt cx="0" cy="0"/>
        </a:xfrm>
      </p:grpSpPr>
      <p:sp>
        <p:nvSpPr>
          <p:cNvPr id="1136" name="Google Shape;1136;g137c12d0295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7" name="Google Shape;1137;g137c12d0295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4" name="Shape 1144"/>
        <p:cNvGrpSpPr/>
        <p:nvPr/>
      </p:nvGrpSpPr>
      <p:grpSpPr>
        <a:xfrm>
          <a:off x="0" y="0"/>
          <a:ext cx="0" cy="0"/>
          <a:chOff x="0" y="0"/>
          <a:chExt cx="0" cy="0"/>
        </a:xfrm>
      </p:grpSpPr>
      <p:sp>
        <p:nvSpPr>
          <p:cNvPr id="1145" name="Google Shape;1145;g137c12d0295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6" name="Google Shape;1146;g137c12d0295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g137c12d0295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4" name="Google Shape;1154;g137c12d0295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8" name="Shape 1158"/>
        <p:cNvGrpSpPr/>
        <p:nvPr/>
      </p:nvGrpSpPr>
      <p:grpSpPr>
        <a:xfrm>
          <a:off x="0" y="0"/>
          <a:ext cx="0" cy="0"/>
          <a:chOff x="0" y="0"/>
          <a:chExt cx="0" cy="0"/>
        </a:xfrm>
      </p:grpSpPr>
      <p:sp>
        <p:nvSpPr>
          <p:cNvPr id="1159" name="Google Shape;1159;g137c12d0295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0" name="Google Shape;1160;g137c12d0295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g137c12d0295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6" name="Google Shape;1166;g137c12d0295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12011f1f695_0_35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7" name="Google Shape;777;g12011f1f695_0_35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1" name="Shape 1171"/>
        <p:cNvGrpSpPr/>
        <p:nvPr/>
      </p:nvGrpSpPr>
      <p:grpSpPr>
        <a:xfrm>
          <a:off x="0" y="0"/>
          <a:ext cx="0" cy="0"/>
          <a:chOff x="0" y="0"/>
          <a:chExt cx="0" cy="0"/>
        </a:xfrm>
      </p:grpSpPr>
      <p:sp>
        <p:nvSpPr>
          <p:cNvPr id="1172" name="Google Shape;1172;g137c12d0295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3" name="Google Shape;1173;g137c12d0295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0" name="Shape 1180"/>
        <p:cNvGrpSpPr/>
        <p:nvPr/>
      </p:nvGrpSpPr>
      <p:grpSpPr>
        <a:xfrm>
          <a:off x="0" y="0"/>
          <a:ext cx="0" cy="0"/>
          <a:chOff x="0" y="0"/>
          <a:chExt cx="0" cy="0"/>
        </a:xfrm>
      </p:grpSpPr>
      <p:sp>
        <p:nvSpPr>
          <p:cNvPr id="1181" name="Google Shape;1181;g137c12d0295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2" name="Google Shape;1182;g137c12d0295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6" name="Shape 1186"/>
        <p:cNvGrpSpPr/>
        <p:nvPr/>
      </p:nvGrpSpPr>
      <p:grpSpPr>
        <a:xfrm>
          <a:off x="0" y="0"/>
          <a:ext cx="0" cy="0"/>
          <a:chOff x="0" y="0"/>
          <a:chExt cx="0" cy="0"/>
        </a:xfrm>
      </p:grpSpPr>
      <p:sp>
        <p:nvSpPr>
          <p:cNvPr id="1187" name="Google Shape;1187;g137c12d0295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8" name="Google Shape;1188;g137c12d0295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2" name="Shape 1192"/>
        <p:cNvGrpSpPr/>
        <p:nvPr/>
      </p:nvGrpSpPr>
      <p:grpSpPr>
        <a:xfrm>
          <a:off x="0" y="0"/>
          <a:ext cx="0" cy="0"/>
          <a:chOff x="0" y="0"/>
          <a:chExt cx="0" cy="0"/>
        </a:xfrm>
      </p:grpSpPr>
      <p:sp>
        <p:nvSpPr>
          <p:cNvPr id="1193" name="Google Shape;1193;g137c12d0295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4" name="Google Shape;1194;g137c12d0295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0" name="Shape 1200"/>
        <p:cNvGrpSpPr/>
        <p:nvPr/>
      </p:nvGrpSpPr>
      <p:grpSpPr>
        <a:xfrm>
          <a:off x="0" y="0"/>
          <a:ext cx="0" cy="0"/>
          <a:chOff x="0" y="0"/>
          <a:chExt cx="0" cy="0"/>
        </a:xfrm>
      </p:grpSpPr>
      <p:sp>
        <p:nvSpPr>
          <p:cNvPr id="1201" name="Google Shape;1201;g137c12d0295_0_8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2" name="Google Shape;1202;g137c12d0295_0_8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6" name="Shape 1206"/>
        <p:cNvGrpSpPr/>
        <p:nvPr/>
      </p:nvGrpSpPr>
      <p:grpSpPr>
        <a:xfrm>
          <a:off x="0" y="0"/>
          <a:ext cx="0" cy="0"/>
          <a:chOff x="0" y="0"/>
          <a:chExt cx="0" cy="0"/>
        </a:xfrm>
      </p:grpSpPr>
      <p:sp>
        <p:nvSpPr>
          <p:cNvPr id="1207" name="Google Shape;1207;g137c12d0295_0_8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8" name="Google Shape;1208;g137c12d0295_0_8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2" name="Shape 1212"/>
        <p:cNvGrpSpPr/>
        <p:nvPr/>
      </p:nvGrpSpPr>
      <p:grpSpPr>
        <a:xfrm>
          <a:off x="0" y="0"/>
          <a:ext cx="0" cy="0"/>
          <a:chOff x="0" y="0"/>
          <a:chExt cx="0" cy="0"/>
        </a:xfrm>
      </p:grpSpPr>
      <p:sp>
        <p:nvSpPr>
          <p:cNvPr id="1213" name="Google Shape;1213;g13a72c4cdf1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4" name="Google Shape;1214;g13a72c4cdf1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8" name="Shape 1218"/>
        <p:cNvGrpSpPr/>
        <p:nvPr/>
      </p:nvGrpSpPr>
      <p:grpSpPr>
        <a:xfrm>
          <a:off x="0" y="0"/>
          <a:ext cx="0" cy="0"/>
          <a:chOff x="0" y="0"/>
          <a:chExt cx="0" cy="0"/>
        </a:xfrm>
      </p:grpSpPr>
      <p:sp>
        <p:nvSpPr>
          <p:cNvPr id="1219" name="Google Shape;1219;g137c12d0295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0" name="Google Shape;1220;g137c12d0295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6" name="Shape 1226"/>
        <p:cNvGrpSpPr/>
        <p:nvPr/>
      </p:nvGrpSpPr>
      <p:grpSpPr>
        <a:xfrm>
          <a:off x="0" y="0"/>
          <a:ext cx="0" cy="0"/>
          <a:chOff x="0" y="0"/>
          <a:chExt cx="0" cy="0"/>
        </a:xfrm>
      </p:grpSpPr>
      <p:sp>
        <p:nvSpPr>
          <p:cNvPr id="1227" name="Google Shape;1227;g137c12d0295_0_8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8" name="Google Shape;1228;g137c12d0295_0_8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2" name="Shape 1232"/>
        <p:cNvGrpSpPr/>
        <p:nvPr/>
      </p:nvGrpSpPr>
      <p:grpSpPr>
        <a:xfrm>
          <a:off x="0" y="0"/>
          <a:ext cx="0" cy="0"/>
          <a:chOff x="0" y="0"/>
          <a:chExt cx="0" cy="0"/>
        </a:xfrm>
      </p:grpSpPr>
      <p:sp>
        <p:nvSpPr>
          <p:cNvPr id="1233" name="Google Shape;1233;g137c12d0295_0_8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4" name="Google Shape;1234;g137c12d0295_0_8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12011f1f695_0_280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g12011f1f695_0_28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g12011f1f695_0_35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3" name="Google Shape;793;g12011f1f695_0_35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12011f1f695_0_35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9" name="Google Shape;799;g12011f1f695_0_35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12011f1f695_0_28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16" name="Google Shape;816;g12011f1f695_0_280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g12011f1f695_0_275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g12011f1f695_0_27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g12011f1f695_0_28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06" name="Google Shape;906;g12011f1f695_0_285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9.png"/><Relationship Id="rId7" Type="http://schemas.openxmlformats.org/officeDocument/2006/relationships/image" Target="../media/image3.jpg"/><Relationship Id="rId8"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jpg"/><Relationship Id="rId4" Type="http://schemas.openxmlformats.org/officeDocument/2006/relationships/image" Target="../media/image1.png"/><Relationship Id="rId5"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0.png"/><Relationship Id="rId4" Type="http://schemas.openxmlformats.org/officeDocument/2006/relationships/image" Target="../media/image14.png"/><Relationship Id="rId5" Type="http://schemas.openxmlformats.org/officeDocument/2006/relationships/image" Target="../media/image2.png"/><Relationship Id="rId6" Type="http://schemas.openxmlformats.org/officeDocument/2006/relationships/image" Target="../media/image9.png"/><Relationship Id="rId7" Type="http://schemas.openxmlformats.org/officeDocument/2006/relationships/image" Target="../media/image3.jpg"/><Relationship Id="rId8"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3.jpg"/><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3.jp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3.jp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 Id="rId3" Type="http://schemas.openxmlformats.org/officeDocument/2006/relationships/image" Target="../media/image1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 Id="rId3" Type="http://schemas.openxmlformats.org/officeDocument/2006/relationships/image" Target="../media/image22.jpg"/><Relationship Id="rId4" Type="http://schemas.openxmlformats.org/officeDocument/2006/relationships/image" Target="../media/image19.png"/><Relationship Id="rId5" Type="http://schemas.openxmlformats.org/officeDocument/2006/relationships/image" Target="../media/image2.png"/><Relationship Id="rId6" Type="http://schemas.openxmlformats.org/officeDocument/2006/relationships/image" Target="../media/image3.jpg"/><Relationship Id="rId7"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 Id="rId3" Type="http://schemas.openxmlformats.org/officeDocument/2006/relationships/image" Target="../media/image22.jpg"/><Relationship Id="rId4" Type="http://schemas.openxmlformats.org/officeDocument/2006/relationships/image" Target="../media/image19.png"/><Relationship Id="rId5" Type="http://schemas.openxmlformats.org/officeDocument/2006/relationships/image" Target="../media/image2.png"/><Relationship Id="rId6" Type="http://schemas.openxmlformats.org/officeDocument/2006/relationships/image" Target="../media/image3.jpg"/><Relationship Id="rId7"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 Id="rId3" Type="http://schemas.openxmlformats.org/officeDocument/2006/relationships/image" Target="../media/image1.png"/><Relationship Id="rId4" Type="http://schemas.openxmlformats.org/officeDocument/2006/relationships/image" Target="../media/image33.png"/><Relationship Id="rId5" Type="http://schemas.openxmlformats.org/officeDocument/2006/relationships/image" Target="../media/image2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png"/><Relationship Id="rId3" Type="http://schemas.openxmlformats.org/officeDocument/2006/relationships/image" Target="../media/image2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9.png"/><Relationship Id="rId6" Type="http://schemas.openxmlformats.org/officeDocument/2006/relationships/image" Target="../media/image3.jpg"/><Relationship Id="rId7"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3.jpg"/><Relationship Id="rId6"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1.jpg"/><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27.png"/><Relationship Id="rId6" Type="http://schemas.openxmlformats.org/officeDocument/2006/relationships/image" Target="../media/image3.jpg"/><Relationship Id="rId7"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9.png"/><Relationship Id="rId7" Type="http://schemas.openxmlformats.org/officeDocument/2006/relationships/image" Target="../media/image3.jpg"/><Relationship Id="rId8"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9.png"/><Relationship Id="rId6" Type="http://schemas.openxmlformats.org/officeDocument/2006/relationships/image" Target="../media/image3.jpg"/><Relationship Id="rId7"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3.jpg"/><Relationship Id="rId6"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 Id="rId3" Type="http://schemas.openxmlformats.org/officeDocument/2006/relationships/image" Target="../media/image1.png"/><Relationship Id="rId4" Type="http://schemas.openxmlformats.org/officeDocument/2006/relationships/image" Target="../media/image1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 Id="rId3"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 Id="rId3" Type="http://schemas.openxmlformats.org/officeDocument/2006/relationships/image" Target="../media/image1.png"/><Relationship Id="rId4" Type="http://schemas.openxmlformats.org/officeDocument/2006/relationships/image" Target="../media/image2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 Id="rId3"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 Id="rId3" Type="http://schemas.openxmlformats.org/officeDocument/2006/relationships/image" Target="../media/image1.png"/><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 Id="rId3" Type="http://schemas.openxmlformats.org/officeDocument/2006/relationships/image" Target="../media/image1.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 Id="rId3" Type="http://schemas.openxmlformats.org/officeDocument/2006/relationships/image" Target="../media/image1.png"/><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 Id="rId3" Type="http://schemas.openxmlformats.org/officeDocument/2006/relationships/image" Target="../media/image1.png"/><Relationship Id="rId4" Type="http://schemas.openxmlformats.org/officeDocument/2006/relationships/image" Target="../media/image35.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png"/><Relationship Id="rId3" Type="http://schemas.openxmlformats.org/officeDocument/2006/relationships/image" Target="../media/image32.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8.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3.jpg"/><Relationship Id="rId6"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 Id="rId3" Type="http://schemas.openxmlformats.org/officeDocument/2006/relationships/image" Target="../media/image1.png"/><Relationship Id="rId4" Type="http://schemas.openxmlformats.org/officeDocument/2006/relationships/image" Target="../media/image40.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9.jpg"/><Relationship Id="rId3" Type="http://schemas.openxmlformats.org/officeDocument/2006/relationships/image" Target="../media/image3.jpg"/><Relationship Id="rId4" Type="http://schemas.openxmlformats.org/officeDocument/2006/relationships/image" Target="../media/image1.png"/><Relationship Id="rId5" Type="http://schemas.openxmlformats.org/officeDocument/2006/relationships/image" Target="../media/image44.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9.jpg"/><Relationship Id="rId3" Type="http://schemas.openxmlformats.org/officeDocument/2006/relationships/image" Target="../media/image3.jpg"/><Relationship Id="rId4" Type="http://schemas.openxmlformats.org/officeDocument/2006/relationships/image" Target="../media/image1.png"/><Relationship Id="rId5" Type="http://schemas.openxmlformats.org/officeDocument/2006/relationships/image" Target="../media/image44.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 Id="rId3" Type="http://schemas.openxmlformats.org/officeDocument/2006/relationships/image" Target="../media/image1.png"/><Relationship Id="rId4" Type="http://schemas.openxmlformats.org/officeDocument/2006/relationships/image" Target="../media/image43.png"/><Relationship Id="rId5" Type="http://schemas.openxmlformats.org/officeDocument/2006/relationships/image" Target="../media/image44.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9.jpg"/><Relationship Id="rId3" Type="http://schemas.openxmlformats.org/officeDocument/2006/relationships/image" Target="../media/image22.jpg"/><Relationship Id="rId4" Type="http://schemas.openxmlformats.org/officeDocument/2006/relationships/image" Target="../media/image19.png"/><Relationship Id="rId5" Type="http://schemas.openxmlformats.org/officeDocument/2006/relationships/image" Target="../media/image48.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3.jp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10.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3.jp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10.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3.jp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10.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10.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10.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 Id="rId3" Type="http://schemas.openxmlformats.org/officeDocument/2006/relationships/image" Target="../media/image1.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3.jp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10.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3.jp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10.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1.png"/><Relationship Id="rId3" Type="http://schemas.openxmlformats.org/officeDocument/2006/relationships/image" Target="../media/image50.jp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7.png"/><Relationship Id="rId3" Type="http://schemas.openxmlformats.org/officeDocument/2006/relationships/image" Target="../media/image22.jpg"/><Relationship Id="rId4" Type="http://schemas.openxmlformats.org/officeDocument/2006/relationships/image" Target="../media/image19.png"/><Relationship Id="rId5" Type="http://schemas.openxmlformats.org/officeDocument/2006/relationships/image" Target="../media/image81.png"/><Relationship Id="rId6" Type="http://schemas.openxmlformats.org/officeDocument/2006/relationships/image" Target="../media/image57.png"/><Relationship Id="rId7" Type="http://schemas.openxmlformats.org/officeDocument/2006/relationships/image" Target="../media/image9.png"/><Relationship Id="rId8" Type="http://schemas.openxmlformats.org/officeDocument/2006/relationships/image" Target="../media/image52.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9.jp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6.png"/><Relationship Id="rId3" Type="http://schemas.openxmlformats.org/officeDocument/2006/relationships/image" Target="../media/image55.png"/><Relationship Id="rId4" Type="http://schemas.openxmlformats.org/officeDocument/2006/relationships/image" Target="../media/image53.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p:cSld name="Title 4">
    <p:spTree>
      <p:nvGrpSpPr>
        <p:cNvPr id="50" name="Shape 50"/>
        <p:cNvGrpSpPr/>
        <p:nvPr/>
      </p:nvGrpSpPr>
      <p:grpSpPr>
        <a:xfrm>
          <a:off x="0" y="0"/>
          <a:ext cx="0" cy="0"/>
          <a:chOff x="0" y="0"/>
          <a:chExt cx="0" cy="0"/>
        </a:xfrm>
      </p:grpSpPr>
      <p:pic>
        <p:nvPicPr>
          <p:cNvPr id="51" name="Google Shape;51;p13"/>
          <p:cNvPicPr preferRelativeResize="0"/>
          <p:nvPr/>
        </p:nvPicPr>
        <p:blipFill rotWithShape="1">
          <a:blip r:embed="rId2">
            <a:alphaModFix/>
          </a:blip>
          <a:srcRect b="-18511" l="0" r="0" t="0"/>
          <a:stretch/>
        </p:blipFill>
        <p:spPr>
          <a:xfrm>
            <a:off x="0" y="0"/>
            <a:ext cx="9143998" cy="6096000"/>
          </a:xfrm>
          <a:prstGeom prst="rect">
            <a:avLst/>
          </a:prstGeom>
          <a:noFill/>
          <a:ln>
            <a:noFill/>
          </a:ln>
        </p:spPr>
      </p:pic>
      <p:sp>
        <p:nvSpPr>
          <p:cNvPr id="52" name="Google Shape;52;p13"/>
          <p:cNvSpPr/>
          <p:nvPr/>
        </p:nvSpPr>
        <p:spPr>
          <a:xfrm>
            <a:off x="0" y="-31745"/>
            <a:ext cx="9170100" cy="4559700"/>
          </a:xfrm>
          <a:prstGeom prst="rect">
            <a:avLst/>
          </a:prstGeom>
          <a:gradFill>
            <a:gsLst>
              <a:gs pos="0">
                <a:srgbClr val="3700FF"/>
              </a:gs>
              <a:gs pos="3000">
                <a:srgbClr val="3700FF"/>
              </a:gs>
              <a:gs pos="100000">
                <a:srgbClr val="CB00FF">
                  <a:alpha val="20000"/>
                </a:srgbClr>
              </a:gs>
            </a:gsLst>
            <a:lin ang="5400012" scaled="0"/>
          </a:gradFill>
          <a:ln>
            <a:noFill/>
          </a:ln>
          <a:effectLst>
            <a:outerShdw blurRad="25400" rotWithShape="0" dir="5400000" dist="12700">
              <a:schemeClr val="accent1">
                <a:alpha val="49800"/>
              </a:scheme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descr="Shape&#10;&#10;Description automatically generated with medium confidence" id="53" name="Google Shape;53;p13"/>
          <p:cNvPicPr preferRelativeResize="0"/>
          <p:nvPr/>
        </p:nvPicPr>
        <p:blipFill rotWithShape="1">
          <a:blip r:embed="rId3">
            <a:alphaModFix/>
          </a:blip>
          <a:srcRect b="0" l="0" r="0" t="0"/>
          <a:stretch/>
        </p:blipFill>
        <p:spPr>
          <a:xfrm>
            <a:off x="7897780" y="3826496"/>
            <a:ext cx="1231293" cy="964308"/>
          </a:xfrm>
          <a:prstGeom prst="rect">
            <a:avLst/>
          </a:prstGeom>
          <a:noFill/>
          <a:ln>
            <a:noFill/>
          </a:ln>
        </p:spPr>
      </p:pic>
      <p:sp>
        <p:nvSpPr>
          <p:cNvPr id="54" name="Google Shape;54;p13"/>
          <p:cNvSpPr/>
          <p:nvPr/>
        </p:nvSpPr>
        <p:spPr>
          <a:xfrm>
            <a:off x="0" y="4536581"/>
            <a:ext cx="9144000" cy="628500"/>
          </a:xfrm>
          <a:prstGeom prst="rect">
            <a:avLst/>
          </a:prstGeom>
          <a:solidFill>
            <a:schemeClr val="lt1"/>
          </a:solidFill>
          <a:ln>
            <a:noFill/>
          </a:ln>
          <a:effectLst>
            <a:outerShdw blurRad="25400" rotWithShape="0" dir="5400000" dist="12700">
              <a:schemeClr val="lt1">
                <a:alpha val="49800"/>
              </a:scheme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55" name="Google Shape;55;p13"/>
          <p:cNvSpPr txBox="1"/>
          <p:nvPr>
            <p:ph idx="11" type="ftr"/>
          </p:nvPr>
        </p:nvSpPr>
        <p:spPr>
          <a:xfrm>
            <a:off x="2717769" y="4772117"/>
            <a:ext cx="3708900" cy="211500"/>
          </a:xfrm>
          <a:prstGeom prst="rect">
            <a:avLst/>
          </a:prstGeom>
          <a:noFill/>
          <a:ln>
            <a:noFill/>
          </a:ln>
        </p:spPr>
        <p:txBody>
          <a:bodyPr anchorCtr="0" anchor="ctr" bIns="0" lIns="0" spcFirstLastPara="1" rIns="0" wrap="square" tIns="0">
            <a:normAutofit/>
          </a:bodyPr>
          <a:lstStyle>
            <a:lvl1pPr lvl="0" rtl="0" algn="ctr">
              <a:lnSpc>
                <a:spcPct val="100000"/>
              </a:lnSpc>
              <a:spcBef>
                <a:spcPts val="0"/>
              </a:spcBef>
              <a:spcAft>
                <a:spcPts val="0"/>
              </a:spcAft>
              <a:buClr>
                <a:srgbClr val="6A6A6A"/>
              </a:buClr>
              <a:buSzPts val="800"/>
              <a:buFont typeface="Helvetica Neue Light"/>
              <a:buChar char="●"/>
              <a:defRPr b="0" i="0" sz="800">
                <a:solidFill>
                  <a:srgbClr val="6A6A6A"/>
                </a:solidFill>
                <a:latin typeface="Helvetica Neue Light"/>
                <a:ea typeface="Helvetica Neue Light"/>
                <a:cs typeface="Helvetica Neue Light"/>
                <a:sym typeface="Helvetica Neue Light"/>
              </a:defRPr>
            </a:lvl1pPr>
            <a:lvl2pPr lvl="1" rtl="0" algn="ctr">
              <a:lnSpc>
                <a:spcPct val="100000"/>
              </a:lnSpc>
              <a:spcBef>
                <a:spcPts val="0"/>
              </a:spcBef>
              <a:spcAft>
                <a:spcPts val="0"/>
              </a:spcAft>
              <a:buClr>
                <a:srgbClr val="000000"/>
              </a:buClr>
              <a:buSzPts val="1000"/>
              <a:buChar char="○"/>
              <a:defRPr/>
            </a:lvl2pPr>
            <a:lvl3pPr lvl="2" rtl="0" algn="ctr">
              <a:lnSpc>
                <a:spcPct val="100000"/>
              </a:lnSpc>
              <a:spcBef>
                <a:spcPts val="0"/>
              </a:spcBef>
              <a:spcAft>
                <a:spcPts val="0"/>
              </a:spcAft>
              <a:buClr>
                <a:srgbClr val="000000"/>
              </a:buClr>
              <a:buSzPts val="1000"/>
              <a:buChar char="■"/>
              <a:defRPr/>
            </a:lvl3pPr>
            <a:lvl4pPr lvl="3" rtl="0" algn="ctr">
              <a:lnSpc>
                <a:spcPct val="100000"/>
              </a:lnSpc>
              <a:spcBef>
                <a:spcPts val="0"/>
              </a:spcBef>
              <a:spcAft>
                <a:spcPts val="0"/>
              </a:spcAft>
              <a:buClr>
                <a:srgbClr val="000000"/>
              </a:buClr>
              <a:buSzPts val="1000"/>
              <a:buChar char="●"/>
              <a:defRPr/>
            </a:lvl4pPr>
            <a:lvl5pPr lvl="4" rtl="0" algn="ctr">
              <a:lnSpc>
                <a:spcPct val="100000"/>
              </a:lnSpc>
              <a:spcBef>
                <a:spcPts val="0"/>
              </a:spcBef>
              <a:spcAft>
                <a:spcPts val="0"/>
              </a:spcAft>
              <a:buClr>
                <a:srgbClr val="000000"/>
              </a:buClr>
              <a:buSzPts val="1000"/>
              <a:buChar char="○"/>
              <a:defRPr/>
            </a:lvl5pPr>
            <a:lvl6pPr lvl="5" rtl="0" algn="ctr">
              <a:lnSpc>
                <a:spcPct val="100000"/>
              </a:lnSpc>
              <a:spcBef>
                <a:spcPts val="0"/>
              </a:spcBef>
              <a:spcAft>
                <a:spcPts val="0"/>
              </a:spcAft>
              <a:buClr>
                <a:srgbClr val="000000"/>
              </a:buClr>
              <a:buSzPts val="1000"/>
              <a:buChar char="■"/>
              <a:defRPr/>
            </a:lvl6pPr>
            <a:lvl7pPr lvl="6" rtl="0" algn="ctr">
              <a:lnSpc>
                <a:spcPct val="100000"/>
              </a:lnSpc>
              <a:spcBef>
                <a:spcPts val="0"/>
              </a:spcBef>
              <a:spcAft>
                <a:spcPts val="0"/>
              </a:spcAft>
              <a:buClr>
                <a:srgbClr val="000000"/>
              </a:buClr>
              <a:buSzPts val="1000"/>
              <a:buChar char="●"/>
              <a:defRPr/>
            </a:lvl7pPr>
            <a:lvl8pPr lvl="7" rtl="0" algn="ctr">
              <a:lnSpc>
                <a:spcPct val="100000"/>
              </a:lnSpc>
              <a:spcBef>
                <a:spcPts val="0"/>
              </a:spcBef>
              <a:spcAft>
                <a:spcPts val="0"/>
              </a:spcAft>
              <a:buClr>
                <a:srgbClr val="000000"/>
              </a:buClr>
              <a:buSzPts val="1000"/>
              <a:buChar char="○"/>
              <a:defRPr/>
            </a:lvl8pPr>
            <a:lvl9pPr lvl="8" rtl="0" algn="ctr">
              <a:lnSpc>
                <a:spcPct val="100000"/>
              </a:lnSpc>
              <a:spcBef>
                <a:spcPts val="0"/>
              </a:spcBef>
              <a:spcAft>
                <a:spcPts val="0"/>
              </a:spcAft>
              <a:buClr>
                <a:srgbClr val="000000"/>
              </a:buClr>
              <a:buSzPts val="1000"/>
              <a:buChar char="■"/>
              <a:defRPr/>
            </a:lvl9pPr>
          </a:lstStyle>
          <a:p/>
        </p:txBody>
      </p:sp>
      <p:sp>
        <p:nvSpPr>
          <p:cNvPr id="56" name="Google Shape;56;p13"/>
          <p:cNvSpPr txBox="1"/>
          <p:nvPr>
            <p:ph idx="1" type="body"/>
          </p:nvPr>
        </p:nvSpPr>
        <p:spPr>
          <a:xfrm>
            <a:off x="392354" y="1207536"/>
            <a:ext cx="8252700" cy="1364100"/>
          </a:xfrm>
          <a:prstGeom prst="rect">
            <a:avLst/>
          </a:prstGeom>
          <a:noFill/>
          <a:ln>
            <a:noFill/>
          </a:ln>
        </p:spPr>
        <p:txBody>
          <a:bodyPr anchorCtr="0" anchor="b" bIns="40500" lIns="0" spcFirstLastPara="1" rIns="0" wrap="square" tIns="0">
            <a:normAutofit/>
          </a:bodyPr>
          <a:lstStyle>
            <a:lvl1pPr indent="-228600" lvl="0" marL="457200" rtl="0" algn="l">
              <a:lnSpc>
                <a:spcPct val="100000"/>
              </a:lnSpc>
              <a:spcBef>
                <a:spcPts val="0"/>
              </a:spcBef>
              <a:spcAft>
                <a:spcPts val="0"/>
              </a:spcAft>
              <a:buClr>
                <a:schemeClr val="lt1"/>
              </a:buClr>
              <a:buSzPts val="3700"/>
              <a:buFont typeface="Roboto"/>
              <a:buNone/>
              <a:defRPr b="1" i="0" sz="5000">
                <a:solidFill>
                  <a:schemeClr val="lt1"/>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7" name="Google Shape;57;p13"/>
          <p:cNvSpPr txBox="1"/>
          <p:nvPr>
            <p:ph idx="2" type="body"/>
          </p:nvPr>
        </p:nvSpPr>
        <p:spPr>
          <a:xfrm>
            <a:off x="377123" y="2571750"/>
            <a:ext cx="8268000" cy="1600200"/>
          </a:xfrm>
          <a:prstGeom prst="rect">
            <a:avLst/>
          </a:prstGeom>
          <a:noFill/>
          <a:ln>
            <a:noFill/>
          </a:ln>
        </p:spPr>
        <p:txBody>
          <a:bodyPr anchorCtr="0" anchor="t" bIns="0" lIns="0" spcFirstLastPara="1" rIns="0" wrap="square" tIns="40500">
            <a:normAutofit/>
          </a:bodyPr>
          <a:lstStyle>
            <a:lvl1pPr indent="-228600" lvl="0" marL="457200" rtl="0" algn="l">
              <a:lnSpc>
                <a:spcPct val="100000"/>
              </a:lnSpc>
              <a:spcBef>
                <a:spcPts val="200"/>
              </a:spcBef>
              <a:spcAft>
                <a:spcPts val="0"/>
              </a:spcAft>
              <a:buClr>
                <a:schemeClr val="lt1"/>
              </a:buClr>
              <a:buSzPts val="1800"/>
              <a:buFont typeface="Roboto"/>
              <a:buNone/>
              <a:defRPr b="0" i="0" sz="2400">
                <a:solidFill>
                  <a:schemeClr val="lt1"/>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pic>
        <p:nvPicPr>
          <p:cNvPr id="58" name="Google Shape;58;p13"/>
          <p:cNvPicPr preferRelativeResize="0"/>
          <p:nvPr/>
        </p:nvPicPr>
        <p:blipFill rotWithShape="1">
          <a:blip r:embed="rId4">
            <a:alphaModFix/>
          </a:blip>
          <a:srcRect b="0" l="0" r="0" t="0"/>
          <a:stretch/>
        </p:blipFill>
        <p:spPr>
          <a:xfrm>
            <a:off x="370069" y="371466"/>
            <a:ext cx="554908" cy="553065"/>
          </a:xfrm>
          <a:prstGeom prst="rect">
            <a:avLst/>
          </a:prstGeom>
          <a:noFill/>
          <a:ln>
            <a:noFill/>
          </a:ln>
        </p:spPr>
      </p:pic>
      <p:sp>
        <p:nvSpPr>
          <p:cNvPr id="59" name="Google Shape;59;p13"/>
          <p:cNvSpPr txBox="1"/>
          <p:nvPr>
            <p:ph idx="3" type="body"/>
          </p:nvPr>
        </p:nvSpPr>
        <p:spPr>
          <a:xfrm>
            <a:off x="5134195" y="481818"/>
            <a:ext cx="3510900" cy="214800"/>
          </a:xfrm>
          <a:prstGeom prst="rect">
            <a:avLst/>
          </a:prstGeom>
          <a:noFill/>
          <a:ln>
            <a:noFill/>
          </a:ln>
        </p:spPr>
        <p:txBody>
          <a:bodyPr anchorCtr="0" anchor="b" bIns="0" lIns="0" spcFirstLastPara="1" rIns="0" wrap="square" tIns="0">
            <a:noAutofit/>
          </a:bodyPr>
          <a:lstStyle>
            <a:lvl1pPr indent="-228600" lvl="0" marL="457200" rtl="0" algn="r">
              <a:lnSpc>
                <a:spcPct val="100000"/>
              </a:lnSpc>
              <a:spcBef>
                <a:spcPts val="700"/>
              </a:spcBef>
              <a:spcAft>
                <a:spcPts val="0"/>
              </a:spcAft>
              <a:buClr>
                <a:schemeClr val="lt1"/>
              </a:buClr>
              <a:buSzPts val="1200"/>
              <a:buFont typeface="Roboto"/>
              <a:buNone/>
              <a:defRPr b="0" i="0" sz="1600">
                <a:solidFill>
                  <a:schemeClr val="lt1"/>
                </a:solidFill>
                <a:latin typeface="Roboto"/>
                <a:ea typeface="Roboto"/>
                <a:cs typeface="Roboto"/>
                <a:sym typeface="Roboto"/>
              </a:defRPr>
            </a:lvl1pPr>
            <a:lvl2pPr indent="-228600" lvl="1" marL="914400" rtl="0" algn="l">
              <a:lnSpc>
                <a:spcPct val="100000"/>
              </a:lnSpc>
              <a:spcBef>
                <a:spcPts val="700"/>
              </a:spcBef>
              <a:spcAft>
                <a:spcPts val="0"/>
              </a:spcAft>
              <a:buClr>
                <a:srgbClr val="2D3293"/>
              </a:buClr>
              <a:buSzPts val="800"/>
              <a:buFont typeface="Arial"/>
              <a:buNone/>
              <a:defRPr b="1" i="0" sz="1000">
                <a:solidFill>
                  <a:srgbClr val="2D3293"/>
                </a:solidFill>
                <a:latin typeface="Open Sans"/>
                <a:ea typeface="Open Sans"/>
                <a:cs typeface="Open Sans"/>
                <a:sym typeface="Open Sans"/>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79400" lvl="4" marL="2286000" rtl="0" algn="l">
              <a:lnSpc>
                <a:spcPct val="100000"/>
              </a:lnSpc>
              <a:spcBef>
                <a:spcPts val="7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60" name="Google Shape;60;p13"/>
          <p:cNvSpPr txBox="1"/>
          <p:nvPr>
            <p:ph idx="4" type="body"/>
          </p:nvPr>
        </p:nvSpPr>
        <p:spPr>
          <a:xfrm>
            <a:off x="5134195" y="696334"/>
            <a:ext cx="3510900" cy="228300"/>
          </a:xfrm>
          <a:prstGeom prst="rect">
            <a:avLst/>
          </a:prstGeom>
          <a:noFill/>
          <a:ln>
            <a:noFill/>
          </a:ln>
        </p:spPr>
        <p:txBody>
          <a:bodyPr anchorCtr="0" anchor="t" bIns="0" lIns="0" spcFirstLastPara="1" rIns="0" wrap="square" tIns="20250">
            <a:normAutofit/>
          </a:bodyPr>
          <a:lstStyle>
            <a:lvl1pPr indent="-228600" lvl="0" marL="457200" rtl="0" algn="r">
              <a:lnSpc>
                <a:spcPct val="100000"/>
              </a:lnSpc>
              <a:spcBef>
                <a:spcPts val="700"/>
              </a:spcBef>
              <a:spcAft>
                <a:spcPts val="0"/>
              </a:spcAft>
              <a:buClr>
                <a:schemeClr val="lt1"/>
              </a:buClr>
              <a:buSzPts val="800"/>
              <a:buFont typeface="Roboto"/>
              <a:buNone/>
              <a:defRPr b="0" i="0" sz="1100">
                <a:solidFill>
                  <a:schemeClr val="lt1"/>
                </a:solidFill>
                <a:latin typeface="Roboto"/>
                <a:ea typeface="Roboto"/>
                <a:cs typeface="Roboto"/>
                <a:sym typeface="Roboto"/>
              </a:defRPr>
            </a:lvl1pPr>
            <a:lvl2pPr indent="-228600" lvl="1" marL="914400" rtl="0" algn="l">
              <a:lnSpc>
                <a:spcPct val="100000"/>
              </a:lnSpc>
              <a:spcBef>
                <a:spcPts val="700"/>
              </a:spcBef>
              <a:spcAft>
                <a:spcPts val="0"/>
              </a:spcAft>
              <a:buClr>
                <a:srgbClr val="2D3293"/>
              </a:buClr>
              <a:buSzPts val="800"/>
              <a:buFont typeface="Arial"/>
              <a:buNone/>
              <a:defRPr b="1" i="0" sz="1000">
                <a:solidFill>
                  <a:srgbClr val="2D3293"/>
                </a:solidFill>
                <a:latin typeface="Open Sans"/>
                <a:ea typeface="Open Sans"/>
                <a:cs typeface="Open Sans"/>
                <a:sym typeface="Open Sans"/>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79400" lvl="4" marL="2286000" rtl="0" algn="l">
              <a:lnSpc>
                <a:spcPct val="100000"/>
              </a:lnSpc>
              <a:spcBef>
                <a:spcPts val="7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pic>
        <p:nvPicPr>
          <p:cNvPr id="61" name="Google Shape;61;p13"/>
          <p:cNvPicPr preferRelativeResize="0"/>
          <p:nvPr/>
        </p:nvPicPr>
        <p:blipFill rotWithShape="1">
          <a:blip r:embed="rId5">
            <a:alphaModFix/>
          </a:blip>
          <a:srcRect b="0" l="0" r="0" t="0"/>
          <a:stretch/>
        </p:blipFill>
        <p:spPr>
          <a:xfrm>
            <a:off x="8282745" y="4779185"/>
            <a:ext cx="395923" cy="141750"/>
          </a:xfrm>
          <a:prstGeom prst="rect">
            <a:avLst/>
          </a:prstGeom>
          <a:noFill/>
          <a:ln>
            <a:noFill/>
          </a:ln>
        </p:spPr>
      </p:pic>
      <p:pic>
        <p:nvPicPr>
          <p:cNvPr id="62" name="Google Shape;62;p13"/>
          <p:cNvPicPr preferRelativeResize="0"/>
          <p:nvPr/>
        </p:nvPicPr>
        <p:blipFill rotWithShape="1">
          <a:blip r:embed="rId6">
            <a:alphaModFix/>
          </a:blip>
          <a:srcRect b="0" l="0" r="0" t="0"/>
          <a:stretch/>
        </p:blipFill>
        <p:spPr>
          <a:xfrm>
            <a:off x="6937276" y="4758335"/>
            <a:ext cx="243000" cy="202501"/>
          </a:xfrm>
          <a:prstGeom prst="rect">
            <a:avLst/>
          </a:prstGeom>
          <a:noFill/>
          <a:ln>
            <a:noFill/>
          </a:ln>
        </p:spPr>
      </p:pic>
      <p:sp>
        <p:nvSpPr>
          <p:cNvPr id="63" name="Google Shape;63;p13"/>
          <p:cNvSpPr txBox="1"/>
          <p:nvPr/>
        </p:nvSpPr>
        <p:spPr>
          <a:xfrm>
            <a:off x="7058777" y="4757266"/>
            <a:ext cx="1102500" cy="1539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2D3293"/>
              </a:buClr>
              <a:buSzPts val="1000"/>
              <a:buFont typeface="Open Sans"/>
              <a:buNone/>
            </a:pPr>
            <a:r>
              <a:rPr b="1" i="0" lang="it" sz="1000" u="none" cap="none" strike="noStrike">
                <a:solidFill>
                  <a:srgbClr val="2D3293"/>
                </a:solidFill>
                <a:latin typeface="Open Sans"/>
                <a:ea typeface="Open Sans"/>
                <a:cs typeface="Open Sans"/>
                <a:sym typeface="Open Sans"/>
              </a:rPr>
              <a:t>@openaire_eu</a:t>
            </a:r>
            <a:endParaRPr b="1" i="0" sz="1000" u="none" cap="none" strike="noStrike">
              <a:solidFill>
                <a:srgbClr val="2D3293"/>
              </a:solidFill>
              <a:latin typeface="Open Sans"/>
              <a:ea typeface="Open Sans"/>
              <a:cs typeface="Open Sans"/>
              <a:sym typeface="Open Sans"/>
            </a:endParaRPr>
          </a:p>
        </p:txBody>
      </p:sp>
      <p:pic>
        <p:nvPicPr>
          <p:cNvPr id="64" name="Google Shape;64;p13"/>
          <p:cNvPicPr preferRelativeResize="0"/>
          <p:nvPr/>
        </p:nvPicPr>
        <p:blipFill rotWithShape="1">
          <a:blip r:embed="rId7">
            <a:alphaModFix/>
          </a:blip>
          <a:srcRect b="0" l="0" r="0" t="0"/>
          <a:stretch/>
        </p:blipFill>
        <p:spPr>
          <a:xfrm>
            <a:off x="1825666" y="4756877"/>
            <a:ext cx="334125" cy="222750"/>
          </a:xfrm>
          <a:prstGeom prst="rect">
            <a:avLst/>
          </a:prstGeom>
          <a:noFill/>
          <a:ln>
            <a:noFill/>
          </a:ln>
        </p:spPr>
      </p:pic>
      <p:pic>
        <p:nvPicPr>
          <p:cNvPr descr="Logo&#10;&#10;Description automatically generated with medium confidence" id="65" name="Google Shape;65;p13"/>
          <p:cNvPicPr preferRelativeResize="0"/>
          <p:nvPr/>
        </p:nvPicPr>
        <p:blipFill rotWithShape="1">
          <a:blip r:embed="rId8">
            <a:alphaModFix/>
          </a:blip>
          <a:srcRect b="0" l="0" r="0" t="0"/>
          <a:stretch/>
        </p:blipFill>
        <p:spPr>
          <a:xfrm>
            <a:off x="169127" y="4674113"/>
            <a:ext cx="1447280" cy="364500"/>
          </a:xfrm>
          <a:prstGeom prst="rect">
            <a:avLst/>
          </a:prstGeom>
          <a:noFill/>
          <a:ln>
            <a:noFill/>
          </a:ln>
        </p:spPr>
      </p:pic>
      <p:sp>
        <p:nvSpPr>
          <p:cNvPr id="66" name="Google Shape;66;p13"/>
          <p:cNvSpPr txBox="1"/>
          <p:nvPr>
            <p:ph idx="12" type="sldNum"/>
          </p:nvPr>
        </p:nvSpPr>
        <p:spPr>
          <a:xfrm>
            <a:off x="8229600" y="4717555"/>
            <a:ext cx="285900" cy="211500"/>
          </a:xfrm>
          <a:prstGeom prst="rect">
            <a:avLst/>
          </a:prstGeom>
          <a:noFill/>
          <a:ln>
            <a:noFill/>
          </a:ln>
        </p:spPr>
        <p:txBody>
          <a:bodyPr anchorCtr="0" anchor="ctr" bIns="25700" lIns="51425" spcFirstLastPara="1" rIns="51425" wrap="square" tIns="25700">
            <a:normAutofit/>
          </a:bodyPr>
          <a:lstStyle>
            <a:lvl1pPr indent="0" lvl="0" marL="0" rtl="0" algn="r">
              <a:lnSpc>
                <a:spcPct val="100000"/>
              </a:lnSpc>
              <a:spcBef>
                <a:spcPts val="0"/>
              </a:spcBef>
              <a:spcAft>
                <a:spcPts val="0"/>
              </a:spcAft>
              <a:buClr>
                <a:srgbClr val="888888"/>
              </a:buClr>
              <a:buSzPts val="800"/>
              <a:buFont typeface="Roboto"/>
              <a:buNone/>
              <a:defRPr/>
            </a:lvl1pPr>
            <a:lvl2pPr indent="0" lvl="1" marL="0" rtl="0" algn="r">
              <a:lnSpc>
                <a:spcPct val="100000"/>
              </a:lnSpc>
              <a:spcBef>
                <a:spcPts val="0"/>
              </a:spcBef>
              <a:spcAft>
                <a:spcPts val="0"/>
              </a:spcAft>
              <a:buClr>
                <a:srgbClr val="888888"/>
              </a:buClr>
              <a:buSzPts val="800"/>
              <a:buFont typeface="Roboto"/>
              <a:buNone/>
              <a:defRPr/>
            </a:lvl2pPr>
            <a:lvl3pPr indent="0" lvl="2" marL="0" rtl="0" algn="r">
              <a:lnSpc>
                <a:spcPct val="100000"/>
              </a:lnSpc>
              <a:spcBef>
                <a:spcPts val="0"/>
              </a:spcBef>
              <a:spcAft>
                <a:spcPts val="0"/>
              </a:spcAft>
              <a:buClr>
                <a:srgbClr val="888888"/>
              </a:buClr>
              <a:buSzPts val="800"/>
              <a:buFont typeface="Roboto"/>
              <a:buNone/>
              <a:defRPr/>
            </a:lvl3pPr>
            <a:lvl4pPr indent="0" lvl="3" marL="0" rtl="0" algn="r">
              <a:lnSpc>
                <a:spcPct val="100000"/>
              </a:lnSpc>
              <a:spcBef>
                <a:spcPts val="0"/>
              </a:spcBef>
              <a:spcAft>
                <a:spcPts val="0"/>
              </a:spcAft>
              <a:buClr>
                <a:srgbClr val="888888"/>
              </a:buClr>
              <a:buSzPts val="800"/>
              <a:buFont typeface="Roboto"/>
              <a:buNone/>
              <a:defRPr/>
            </a:lvl4pPr>
            <a:lvl5pPr indent="0" lvl="4" marL="0" rtl="0" algn="r">
              <a:lnSpc>
                <a:spcPct val="100000"/>
              </a:lnSpc>
              <a:spcBef>
                <a:spcPts val="0"/>
              </a:spcBef>
              <a:spcAft>
                <a:spcPts val="0"/>
              </a:spcAft>
              <a:buClr>
                <a:srgbClr val="888888"/>
              </a:buClr>
              <a:buSzPts val="800"/>
              <a:buFont typeface="Roboto"/>
              <a:buNone/>
              <a:defRPr/>
            </a:lvl5pPr>
            <a:lvl6pPr indent="0" lvl="5" marL="0" rtl="0" algn="r">
              <a:lnSpc>
                <a:spcPct val="100000"/>
              </a:lnSpc>
              <a:spcBef>
                <a:spcPts val="0"/>
              </a:spcBef>
              <a:spcAft>
                <a:spcPts val="0"/>
              </a:spcAft>
              <a:buClr>
                <a:srgbClr val="888888"/>
              </a:buClr>
              <a:buSzPts val="800"/>
              <a:buFont typeface="Roboto"/>
              <a:buNone/>
              <a:defRPr/>
            </a:lvl6pPr>
            <a:lvl7pPr indent="0" lvl="6" marL="0" rtl="0" algn="r">
              <a:lnSpc>
                <a:spcPct val="100000"/>
              </a:lnSpc>
              <a:spcBef>
                <a:spcPts val="0"/>
              </a:spcBef>
              <a:spcAft>
                <a:spcPts val="0"/>
              </a:spcAft>
              <a:buClr>
                <a:srgbClr val="888888"/>
              </a:buClr>
              <a:buSzPts val="800"/>
              <a:buFont typeface="Roboto"/>
              <a:buNone/>
              <a:defRPr/>
            </a:lvl7pPr>
            <a:lvl8pPr indent="0" lvl="7" marL="0" rtl="0" algn="r">
              <a:lnSpc>
                <a:spcPct val="100000"/>
              </a:lnSpc>
              <a:spcBef>
                <a:spcPts val="0"/>
              </a:spcBef>
              <a:spcAft>
                <a:spcPts val="0"/>
              </a:spcAft>
              <a:buClr>
                <a:srgbClr val="888888"/>
              </a:buClr>
              <a:buSzPts val="800"/>
              <a:buFont typeface="Roboto"/>
              <a:buNone/>
              <a:defRPr/>
            </a:lvl8pPr>
            <a:lvl9pPr indent="0" lvl="8" marL="0" rtl="0" algn="r">
              <a:lnSpc>
                <a:spcPct val="100000"/>
              </a:lnSpc>
              <a:spcBef>
                <a:spcPts val="0"/>
              </a:spcBef>
              <a:spcAft>
                <a:spcPts val="0"/>
              </a:spcAft>
              <a:buClr>
                <a:srgbClr val="888888"/>
              </a:buClr>
              <a:buSzPts val="800"/>
              <a:buFont typeface="Roboto"/>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Blocks">
  <p:cSld name="6 Blocks">
    <p:spTree>
      <p:nvGrpSpPr>
        <p:cNvPr id="67" name="Shape 67"/>
        <p:cNvGrpSpPr/>
        <p:nvPr/>
      </p:nvGrpSpPr>
      <p:grpSpPr>
        <a:xfrm>
          <a:off x="0" y="0"/>
          <a:ext cx="0" cy="0"/>
          <a:chOff x="0" y="0"/>
          <a:chExt cx="0" cy="0"/>
        </a:xfrm>
      </p:grpSpPr>
      <p:sp>
        <p:nvSpPr>
          <p:cNvPr id="68" name="Google Shape;68;p14"/>
          <p:cNvSpPr txBox="1"/>
          <p:nvPr>
            <p:ph idx="1" type="body"/>
          </p:nvPr>
        </p:nvSpPr>
        <p:spPr>
          <a:xfrm>
            <a:off x="406560" y="200025"/>
            <a:ext cx="8339700" cy="621600"/>
          </a:xfrm>
          <a:prstGeom prst="rect">
            <a:avLst/>
          </a:prstGeom>
          <a:noFill/>
          <a:ln>
            <a:noFill/>
          </a:ln>
        </p:spPr>
        <p:txBody>
          <a:bodyPr anchorCtr="0" anchor="b" bIns="0" lIns="0" spcFirstLastPara="1" rIns="0" wrap="square" tIns="0">
            <a:normAutofit/>
          </a:bodyPr>
          <a:lstStyle>
            <a:lvl1pPr indent="-228600" lvl="0" marL="457200" rtl="0" algn="ctr">
              <a:lnSpc>
                <a:spcPct val="85000"/>
              </a:lnSpc>
              <a:spcBef>
                <a:spcPts val="0"/>
              </a:spcBef>
              <a:spcAft>
                <a:spcPts val="0"/>
              </a:spcAft>
              <a:buClr>
                <a:srgbClr val="3500FF"/>
              </a:buClr>
              <a:buSzPts val="2300"/>
              <a:buFont typeface="Roboto"/>
              <a:buNone/>
              <a:defRPr b="0" i="0" sz="3000">
                <a:solidFill>
                  <a:srgbClr val="3500FF"/>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69" name="Google Shape;69;p14"/>
          <p:cNvSpPr txBox="1"/>
          <p:nvPr/>
        </p:nvSpPr>
        <p:spPr>
          <a:xfrm>
            <a:off x="10525538" y="2030977"/>
            <a:ext cx="54000" cy="331200"/>
          </a:xfrm>
          <a:prstGeom prst="rect">
            <a:avLst/>
          </a:prstGeom>
          <a:noFill/>
          <a:ln>
            <a:noFill/>
          </a:ln>
        </p:spPr>
        <p:txBody>
          <a:bodyPr anchorCtr="0" anchor="ctr" bIns="26800" lIns="26800" spcFirstLastPara="1" rIns="26800" wrap="square" tIns="26800">
            <a:spAutoFit/>
          </a:bodyPr>
          <a:lstStyle/>
          <a:p>
            <a:pPr indent="0" lvl="0" marL="0" marR="0" rtl="0" algn="ctr">
              <a:lnSpc>
                <a:spcPct val="100000"/>
              </a:lnSpc>
              <a:spcBef>
                <a:spcPts val="0"/>
              </a:spcBef>
              <a:spcAft>
                <a:spcPts val="0"/>
              </a:spcAft>
              <a:buClr>
                <a:srgbClr val="000000"/>
              </a:buClr>
              <a:buSzPts val="1800"/>
              <a:buFont typeface="Helvetica Neue Light"/>
              <a:buNone/>
            </a:pPr>
            <a:r>
              <a:t/>
            </a:r>
            <a:endParaRPr b="0" i="0" sz="1800" u="none" cap="none" strike="noStrike">
              <a:solidFill>
                <a:srgbClr val="000000"/>
              </a:solidFill>
              <a:latin typeface="Helvetica Neue Light"/>
              <a:ea typeface="Helvetica Neue Light"/>
              <a:cs typeface="Helvetica Neue Light"/>
              <a:sym typeface="Helvetica Neue Light"/>
            </a:endParaRPr>
          </a:p>
        </p:txBody>
      </p:sp>
      <p:pic>
        <p:nvPicPr>
          <p:cNvPr id="70" name="Google Shape;70;p14"/>
          <p:cNvPicPr preferRelativeResize="0"/>
          <p:nvPr/>
        </p:nvPicPr>
        <p:blipFill rotWithShape="1">
          <a:blip r:embed="rId2">
            <a:alphaModFix/>
          </a:blip>
          <a:srcRect b="0" l="0" r="0" t="0"/>
          <a:stretch/>
        </p:blipFill>
        <p:spPr>
          <a:xfrm flipH="1" rot="-5400000">
            <a:off x="7774860" y="-281417"/>
            <a:ext cx="1087724" cy="1650557"/>
          </a:xfrm>
          <a:prstGeom prst="rect">
            <a:avLst/>
          </a:prstGeom>
          <a:noFill/>
          <a:ln>
            <a:noFill/>
          </a:ln>
        </p:spPr>
      </p:pic>
      <p:sp>
        <p:nvSpPr>
          <p:cNvPr id="71" name="Google Shape;71;p14"/>
          <p:cNvSpPr/>
          <p:nvPr/>
        </p:nvSpPr>
        <p:spPr>
          <a:xfrm>
            <a:off x="400050" y="990061"/>
            <a:ext cx="2549400" cy="101100"/>
          </a:xfrm>
          <a:prstGeom prst="rect">
            <a:avLst/>
          </a:prstGeom>
          <a:solidFill>
            <a:srgbClr val="3700FF"/>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72" name="Google Shape;72;p14"/>
          <p:cNvSpPr/>
          <p:nvPr/>
        </p:nvSpPr>
        <p:spPr>
          <a:xfrm>
            <a:off x="3297338" y="990061"/>
            <a:ext cx="2549400" cy="101100"/>
          </a:xfrm>
          <a:prstGeom prst="rect">
            <a:avLst/>
          </a:prstGeom>
          <a:solidFill>
            <a:srgbClr val="701DFD"/>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73" name="Google Shape;73;p14"/>
          <p:cNvSpPr txBox="1"/>
          <p:nvPr>
            <p:ph idx="11" type="ftr"/>
          </p:nvPr>
        </p:nvSpPr>
        <p:spPr>
          <a:xfrm>
            <a:off x="4076390" y="4810216"/>
            <a:ext cx="46635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Clr>
                <a:srgbClr val="6A6A6A"/>
              </a:buClr>
              <a:buSzPts val="800"/>
              <a:buFont typeface="Roboto"/>
              <a:buChar char="●"/>
              <a:defRPr b="0" i="0" sz="800">
                <a:solidFill>
                  <a:srgbClr val="6A6A6A"/>
                </a:solidFill>
                <a:latin typeface="Roboto"/>
                <a:ea typeface="Roboto"/>
                <a:cs typeface="Roboto"/>
                <a:sym typeface="Roboto"/>
              </a:defRPr>
            </a:lvl1pPr>
            <a:lvl2pPr lvl="1" rtl="0" algn="ctr">
              <a:lnSpc>
                <a:spcPct val="100000"/>
              </a:lnSpc>
              <a:spcBef>
                <a:spcPts val="0"/>
              </a:spcBef>
              <a:spcAft>
                <a:spcPts val="0"/>
              </a:spcAft>
              <a:buClr>
                <a:srgbClr val="000000"/>
              </a:buClr>
              <a:buSzPts val="1000"/>
              <a:buChar char="○"/>
              <a:defRPr/>
            </a:lvl2pPr>
            <a:lvl3pPr lvl="2" rtl="0" algn="ctr">
              <a:lnSpc>
                <a:spcPct val="100000"/>
              </a:lnSpc>
              <a:spcBef>
                <a:spcPts val="0"/>
              </a:spcBef>
              <a:spcAft>
                <a:spcPts val="0"/>
              </a:spcAft>
              <a:buClr>
                <a:srgbClr val="000000"/>
              </a:buClr>
              <a:buSzPts val="1000"/>
              <a:buChar char="■"/>
              <a:defRPr/>
            </a:lvl3pPr>
            <a:lvl4pPr lvl="3" rtl="0" algn="ctr">
              <a:lnSpc>
                <a:spcPct val="100000"/>
              </a:lnSpc>
              <a:spcBef>
                <a:spcPts val="0"/>
              </a:spcBef>
              <a:spcAft>
                <a:spcPts val="0"/>
              </a:spcAft>
              <a:buClr>
                <a:srgbClr val="000000"/>
              </a:buClr>
              <a:buSzPts val="1000"/>
              <a:buChar char="●"/>
              <a:defRPr/>
            </a:lvl4pPr>
            <a:lvl5pPr lvl="4" rtl="0" algn="ctr">
              <a:lnSpc>
                <a:spcPct val="100000"/>
              </a:lnSpc>
              <a:spcBef>
                <a:spcPts val="0"/>
              </a:spcBef>
              <a:spcAft>
                <a:spcPts val="0"/>
              </a:spcAft>
              <a:buClr>
                <a:srgbClr val="000000"/>
              </a:buClr>
              <a:buSzPts val="1000"/>
              <a:buChar char="○"/>
              <a:defRPr/>
            </a:lvl5pPr>
            <a:lvl6pPr lvl="5" rtl="0" algn="ctr">
              <a:lnSpc>
                <a:spcPct val="100000"/>
              </a:lnSpc>
              <a:spcBef>
                <a:spcPts val="0"/>
              </a:spcBef>
              <a:spcAft>
                <a:spcPts val="0"/>
              </a:spcAft>
              <a:buClr>
                <a:srgbClr val="000000"/>
              </a:buClr>
              <a:buSzPts val="1000"/>
              <a:buChar char="■"/>
              <a:defRPr/>
            </a:lvl6pPr>
            <a:lvl7pPr lvl="6" rtl="0" algn="ctr">
              <a:lnSpc>
                <a:spcPct val="100000"/>
              </a:lnSpc>
              <a:spcBef>
                <a:spcPts val="0"/>
              </a:spcBef>
              <a:spcAft>
                <a:spcPts val="0"/>
              </a:spcAft>
              <a:buClr>
                <a:srgbClr val="000000"/>
              </a:buClr>
              <a:buSzPts val="1000"/>
              <a:buChar char="●"/>
              <a:defRPr/>
            </a:lvl7pPr>
            <a:lvl8pPr lvl="7" rtl="0" algn="ctr">
              <a:lnSpc>
                <a:spcPct val="100000"/>
              </a:lnSpc>
              <a:spcBef>
                <a:spcPts val="0"/>
              </a:spcBef>
              <a:spcAft>
                <a:spcPts val="0"/>
              </a:spcAft>
              <a:buClr>
                <a:srgbClr val="000000"/>
              </a:buClr>
              <a:buSzPts val="1000"/>
              <a:buChar char="○"/>
              <a:defRPr/>
            </a:lvl8pPr>
            <a:lvl9pPr lvl="8" rtl="0" algn="ctr">
              <a:lnSpc>
                <a:spcPct val="100000"/>
              </a:lnSpc>
              <a:spcBef>
                <a:spcPts val="0"/>
              </a:spcBef>
              <a:spcAft>
                <a:spcPts val="0"/>
              </a:spcAft>
              <a:buClr>
                <a:srgbClr val="000000"/>
              </a:buClr>
              <a:buSzPts val="1000"/>
              <a:buChar char="■"/>
              <a:defRPr/>
            </a:lvl9pPr>
          </a:lstStyle>
          <a:p/>
        </p:txBody>
      </p:sp>
      <p:sp>
        <p:nvSpPr>
          <p:cNvPr id="74" name="Google Shape;74;p14"/>
          <p:cNvSpPr txBox="1"/>
          <p:nvPr>
            <p:ph idx="2" type="body"/>
          </p:nvPr>
        </p:nvSpPr>
        <p:spPr>
          <a:xfrm>
            <a:off x="400051" y="1457669"/>
            <a:ext cx="2549400" cy="982500"/>
          </a:xfrm>
          <a:prstGeom prst="rect">
            <a:avLst/>
          </a:prstGeom>
          <a:noFill/>
          <a:ln>
            <a:noFill/>
          </a:ln>
        </p:spPr>
        <p:txBody>
          <a:bodyPr anchorCtr="0" anchor="t" bIns="20250" lIns="60750" spcFirstLastPara="1" rIns="60750" wrap="square" tIns="60750">
            <a:normAutofit/>
          </a:bodyPr>
          <a:lstStyle>
            <a:lvl1pPr indent="-228600" lvl="0" marL="457200" rtl="0" algn="ctr">
              <a:lnSpc>
                <a:spcPct val="100000"/>
              </a:lnSpc>
              <a:spcBef>
                <a:spcPts val="700"/>
              </a:spcBef>
              <a:spcAft>
                <a:spcPts val="0"/>
              </a:spcAft>
              <a:buClr>
                <a:schemeClr val="dk2"/>
              </a:buClr>
              <a:buSzPts val="900"/>
              <a:buFont typeface="Roboto"/>
              <a:buNone/>
              <a:defRPr b="0" i="0" sz="1200">
                <a:solidFill>
                  <a:schemeClr val="dk2"/>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75" name="Google Shape;75;p14"/>
          <p:cNvSpPr txBox="1"/>
          <p:nvPr>
            <p:ph idx="3" type="body"/>
          </p:nvPr>
        </p:nvSpPr>
        <p:spPr>
          <a:xfrm>
            <a:off x="400050" y="1091311"/>
            <a:ext cx="2549400" cy="375900"/>
          </a:xfrm>
          <a:prstGeom prst="rect">
            <a:avLst/>
          </a:prstGeom>
          <a:noFill/>
          <a:ln>
            <a:noFill/>
          </a:ln>
        </p:spPr>
        <p:txBody>
          <a:bodyPr anchorCtr="0" anchor="b" bIns="0" lIns="0" spcFirstLastPara="1" rIns="0" wrap="square" tIns="0">
            <a:normAutofit/>
          </a:bodyPr>
          <a:lstStyle>
            <a:lvl1pPr indent="-228600" lvl="0" marL="457200" rtl="0" algn="ctr">
              <a:lnSpc>
                <a:spcPct val="85000"/>
              </a:lnSpc>
              <a:spcBef>
                <a:spcPts val="0"/>
              </a:spcBef>
              <a:spcAft>
                <a:spcPts val="0"/>
              </a:spcAft>
              <a:buClr>
                <a:schemeClr val="dk2"/>
              </a:buClr>
              <a:buSzPts val="1700"/>
              <a:buFont typeface="Roboto"/>
              <a:buNone/>
              <a:defRPr b="0" i="0" sz="2300">
                <a:solidFill>
                  <a:schemeClr val="dk2"/>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76" name="Google Shape;76;p14"/>
          <p:cNvSpPr txBox="1"/>
          <p:nvPr>
            <p:ph idx="4" type="body"/>
          </p:nvPr>
        </p:nvSpPr>
        <p:spPr>
          <a:xfrm>
            <a:off x="3297339" y="1457669"/>
            <a:ext cx="2549400" cy="982500"/>
          </a:xfrm>
          <a:prstGeom prst="rect">
            <a:avLst/>
          </a:prstGeom>
          <a:noFill/>
          <a:ln>
            <a:noFill/>
          </a:ln>
        </p:spPr>
        <p:txBody>
          <a:bodyPr anchorCtr="0" anchor="t" bIns="20250" lIns="60750" spcFirstLastPara="1" rIns="60750" wrap="square" tIns="60750">
            <a:normAutofit/>
          </a:bodyPr>
          <a:lstStyle>
            <a:lvl1pPr indent="-228600" lvl="0" marL="457200" rtl="0" algn="ctr">
              <a:lnSpc>
                <a:spcPct val="100000"/>
              </a:lnSpc>
              <a:spcBef>
                <a:spcPts val="700"/>
              </a:spcBef>
              <a:spcAft>
                <a:spcPts val="0"/>
              </a:spcAft>
              <a:buClr>
                <a:schemeClr val="dk2"/>
              </a:buClr>
              <a:buSzPts val="900"/>
              <a:buFont typeface="Roboto"/>
              <a:buNone/>
              <a:defRPr b="0" i="0" sz="1200">
                <a:solidFill>
                  <a:schemeClr val="dk2"/>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77" name="Google Shape;77;p14"/>
          <p:cNvSpPr txBox="1"/>
          <p:nvPr>
            <p:ph idx="5" type="body"/>
          </p:nvPr>
        </p:nvSpPr>
        <p:spPr>
          <a:xfrm>
            <a:off x="3297338" y="1091311"/>
            <a:ext cx="2549400" cy="375900"/>
          </a:xfrm>
          <a:prstGeom prst="rect">
            <a:avLst/>
          </a:prstGeom>
          <a:noFill/>
          <a:ln>
            <a:noFill/>
          </a:ln>
        </p:spPr>
        <p:txBody>
          <a:bodyPr anchorCtr="0" anchor="b" bIns="0" lIns="0" spcFirstLastPara="1" rIns="0" wrap="square" tIns="0">
            <a:normAutofit/>
          </a:bodyPr>
          <a:lstStyle>
            <a:lvl1pPr indent="-228600" lvl="0" marL="457200" rtl="0" algn="ctr">
              <a:lnSpc>
                <a:spcPct val="85000"/>
              </a:lnSpc>
              <a:spcBef>
                <a:spcPts val="0"/>
              </a:spcBef>
              <a:spcAft>
                <a:spcPts val="0"/>
              </a:spcAft>
              <a:buClr>
                <a:schemeClr val="dk2"/>
              </a:buClr>
              <a:buSzPts val="1700"/>
              <a:buFont typeface="Roboto"/>
              <a:buNone/>
              <a:defRPr b="0" i="0" sz="2300">
                <a:solidFill>
                  <a:schemeClr val="dk2"/>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78" name="Google Shape;78;p14"/>
          <p:cNvSpPr txBox="1"/>
          <p:nvPr>
            <p:ph idx="6" type="body"/>
          </p:nvPr>
        </p:nvSpPr>
        <p:spPr>
          <a:xfrm>
            <a:off x="6190485" y="1457669"/>
            <a:ext cx="2549400" cy="982500"/>
          </a:xfrm>
          <a:prstGeom prst="rect">
            <a:avLst/>
          </a:prstGeom>
          <a:noFill/>
          <a:ln>
            <a:noFill/>
          </a:ln>
        </p:spPr>
        <p:txBody>
          <a:bodyPr anchorCtr="0" anchor="t" bIns="20250" lIns="60750" spcFirstLastPara="1" rIns="60750" wrap="square" tIns="60750">
            <a:normAutofit/>
          </a:bodyPr>
          <a:lstStyle>
            <a:lvl1pPr indent="-228600" lvl="0" marL="457200" rtl="0" algn="ctr">
              <a:lnSpc>
                <a:spcPct val="100000"/>
              </a:lnSpc>
              <a:spcBef>
                <a:spcPts val="700"/>
              </a:spcBef>
              <a:spcAft>
                <a:spcPts val="0"/>
              </a:spcAft>
              <a:buClr>
                <a:schemeClr val="dk2"/>
              </a:buClr>
              <a:buSzPts val="900"/>
              <a:buFont typeface="Roboto"/>
              <a:buNone/>
              <a:defRPr b="0" i="0" sz="1200">
                <a:solidFill>
                  <a:schemeClr val="dk2"/>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79" name="Google Shape;79;p14"/>
          <p:cNvSpPr txBox="1"/>
          <p:nvPr>
            <p:ph idx="7" type="body"/>
          </p:nvPr>
        </p:nvSpPr>
        <p:spPr>
          <a:xfrm>
            <a:off x="6190484" y="1091311"/>
            <a:ext cx="2549400" cy="375900"/>
          </a:xfrm>
          <a:prstGeom prst="rect">
            <a:avLst/>
          </a:prstGeom>
          <a:noFill/>
          <a:ln>
            <a:noFill/>
          </a:ln>
        </p:spPr>
        <p:txBody>
          <a:bodyPr anchorCtr="0" anchor="b" bIns="0" lIns="0" spcFirstLastPara="1" rIns="0" wrap="square" tIns="0">
            <a:normAutofit/>
          </a:bodyPr>
          <a:lstStyle>
            <a:lvl1pPr indent="-228600" lvl="0" marL="457200" rtl="0" algn="ctr">
              <a:lnSpc>
                <a:spcPct val="85000"/>
              </a:lnSpc>
              <a:spcBef>
                <a:spcPts val="0"/>
              </a:spcBef>
              <a:spcAft>
                <a:spcPts val="0"/>
              </a:spcAft>
              <a:buClr>
                <a:schemeClr val="dk2"/>
              </a:buClr>
              <a:buSzPts val="1700"/>
              <a:buFont typeface="Roboto"/>
              <a:buNone/>
              <a:defRPr b="0" i="0" sz="2300">
                <a:solidFill>
                  <a:schemeClr val="dk2"/>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80" name="Google Shape;80;p14"/>
          <p:cNvSpPr/>
          <p:nvPr/>
        </p:nvSpPr>
        <p:spPr>
          <a:xfrm>
            <a:off x="400050" y="2723524"/>
            <a:ext cx="2549400" cy="101100"/>
          </a:xfrm>
          <a:prstGeom prst="rect">
            <a:avLst/>
          </a:prstGeom>
          <a:solidFill>
            <a:srgbClr val="CB00FF"/>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81" name="Google Shape;81;p14"/>
          <p:cNvSpPr/>
          <p:nvPr/>
        </p:nvSpPr>
        <p:spPr>
          <a:xfrm>
            <a:off x="3297338" y="2723524"/>
            <a:ext cx="2549400" cy="101100"/>
          </a:xfrm>
          <a:prstGeom prst="rect">
            <a:avLst/>
          </a:prstGeom>
          <a:solidFill>
            <a:srgbClr val="FF8900"/>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82" name="Google Shape;82;p14"/>
          <p:cNvSpPr txBox="1"/>
          <p:nvPr>
            <p:ph idx="8" type="body"/>
          </p:nvPr>
        </p:nvSpPr>
        <p:spPr>
          <a:xfrm>
            <a:off x="400051" y="3191132"/>
            <a:ext cx="2549400" cy="982500"/>
          </a:xfrm>
          <a:prstGeom prst="rect">
            <a:avLst/>
          </a:prstGeom>
          <a:noFill/>
          <a:ln>
            <a:noFill/>
          </a:ln>
        </p:spPr>
        <p:txBody>
          <a:bodyPr anchorCtr="0" anchor="t" bIns="20250" lIns="60750" spcFirstLastPara="1" rIns="60750" wrap="square" tIns="60750">
            <a:normAutofit/>
          </a:bodyPr>
          <a:lstStyle>
            <a:lvl1pPr indent="-228600" lvl="0" marL="457200" rtl="0" algn="ctr">
              <a:lnSpc>
                <a:spcPct val="100000"/>
              </a:lnSpc>
              <a:spcBef>
                <a:spcPts val="700"/>
              </a:spcBef>
              <a:spcAft>
                <a:spcPts val="0"/>
              </a:spcAft>
              <a:buClr>
                <a:schemeClr val="dk2"/>
              </a:buClr>
              <a:buSzPts val="900"/>
              <a:buFont typeface="Roboto"/>
              <a:buNone/>
              <a:defRPr b="0" i="0" sz="1200">
                <a:solidFill>
                  <a:schemeClr val="dk2"/>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83" name="Google Shape;83;p14"/>
          <p:cNvSpPr txBox="1"/>
          <p:nvPr>
            <p:ph idx="9" type="body"/>
          </p:nvPr>
        </p:nvSpPr>
        <p:spPr>
          <a:xfrm>
            <a:off x="400050" y="2824774"/>
            <a:ext cx="2549400" cy="375900"/>
          </a:xfrm>
          <a:prstGeom prst="rect">
            <a:avLst/>
          </a:prstGeom>
          <a:noFill/>
          <a:ln>
            <a:noFill/>
          </a:ln>
        </p:spPr>
        <p:txBody>
          <a:bodyPr anchorCtr="0" anchor="b" bIns="0" lIns="0" spcFirstLastPara="1" rIns="0" wrap="square" tIns="0">
            <a:normAutofit/>
          </a:bodyPr>
          <a:lstStyle>
            <a:lvl1pPr indent="-228600" lvl="0" marL="457200" rtl="0" algn="ctr">
              <a:lnSpc>
                <a:spcPct val="85000"/>
              </a:lnSpc>
              <a:spcBef>
                <a:spcPts val="0"/>
              </a:spcBef>
              <a:spcAft>
                <a:spcPts val="0"/>
              </a:spcAft>
              <a:buClr>
                <a:schemeClr val="dk2"/>
              </a:buClr>
              <a:buSzPts val="1700"/>
              <a:buFont typeface="Roboto"/>
              <a:buNone/>
              <a:defRPr b="0" i="0" sz="2300">
                <a:solidFill>
                  <a:schemeClr val="dk2"/>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84" name="Google Shape;84;p14"/>
          <p:cNvSpPr txBox="1"/>
          <p:nvPr>
            <p:ph idx="13" type="body"/>
          </p:nvPr>
        </p:nvSpPr>
        <p:spPr>
          <a:xfrm>
            <a:off x="3297339" y="3191132"/>
            <a:ext cx="2549400" cy="982500"/>
          </a:xfrm>
          <a:prstGeom prst="rect">
            <a:avLst/>
          </a:prstGeom>
          <a:noFill/>
          <a:ln>
            <a:noFill/>
          </a:ln>
        </p:spPr>
        <p:txBody>
          <a:bodyPr anchorCtr="0" anchor="t" bIns="20250" lIns="60750" spcFirstLastPara="1" rIns="60750" wrap="square" tIns="60750">
            <a:normAutofit/>
          </a:bodyPr>
          <a:lstStyle>
            <a:lvl1pPr indent="-228600" lvl="0" marL="457200" rtl="0" algn="ctr">
              <a:lnSpc>
                <a:spcPct val="100000"/>
              </a:lnSpc>
              <a:spcBef>
                <a:spcPts val="700"/>
              </a:spcBef>
              <a:spcAft>
                <a:spcPts val="0"/>
              </a:spcAft>
              <a:buClr>
                <a:schemeClr val="dk2"/>
              </a:buClr>
              <a:buSzPts val="900"/>
              <a:buFont typeface="Roboto"/>
              <a:buNone/>
              <a:defRPr b="0" i="0" sz="1200">
                <a:solidFill>
                  <a:schemeClr val="dk2"/>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85" name="Google Shape;85;p14"/>
          <p:cNvSpPr txBox="1"/>
          <p:nvPr>
            <p:ph idx="14" type="body"/>
          </p:nvPr>
        </p:nvSpPr>
        <p:spPr>
          <a:xfrm>
            <a:off x="3297338" y="2824774"/>
            <a:ext cx="2549400" cy="375900"/>
          </a:xfrm>
          <a:prstGeom prst="rect">
            <a:avLst/>
          </a:prstGeom>
          <a:noFill/>
          <a:ln>
            <a:noFill/>
          </a:ln>
        </p:spPr>
        <p:txBody>
          <a:bodyPr anchorCtr="0" anchor="b" bIns="0" lIns="0" spcFirstLastPara="1" rIns="0" wrap="square" tIns="0">
            <a:normAutofit/>
          </a:bodyPr>
          <a:lstStyle>
            <a:lvl1pPr indent="-228600" lvl="0" marL="457200" rtl="0" algn="ctr">
              <a:lnSpc>
                <a:spcPct val="85000"/>
              </a:lnSpc>
              <a:spcBef>
                <a:spcPts val="0"/>
              </a:spcBef>
              <a:spcAft>
                <a:spcPts val="0"/>
              </a:spcAft>
              <a:buClr>
                <a:schemeClr val="dk2"/>
              </a:buClr>
              <a:buSzPts val="1700"/>
              <a:buFont typeface="Roboto"/>
              <a:buNone/>
              <a:defRPr b="0" i="0" sz="2300">
                <a:solidFill>
                  <a:schemeClr val="dk2"/>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86" name="Google Shape;86;p14"/>
          <p:cNvSpPr txBox="1"/>
          <p:nvPr>
            <p:ph idx="15" type="body"/>
          </p:nvPr>
        </p:nvSpPr>
        <p:spPr>
          <a:xfrm>
            <a:off x="6190485" y="3191132"/>
            <a:ext cx="2549400" cy="982500"/>
          </a:xfrm>
          <a:prstGeom prst="rect">
            <a:avLst/>
          </a:prstGeom>
          <a:noFill/>
          <a:ln>
            <a:noFill/>
          </a:ln>
        </p:spPr>
        <p:txBody>
          <a:bodyPr anchorCtr="0" anchor="t" bIns="20250" lIns="60750" spcFirstLastPara="1" rIns="60750" wrap="square" tIns="60750">
            <a:normAutofit/>
          </a:bodyPr>
          <a:lstStyle>
            <a:lvl1pPr indent="-228600" lvl="0" marL="457200" rtl="0" algn="ctr">
              <a:lnSpc>
                <a:spcPct val="100000"/>
              </a:lnSpc>
              <a:spcBef>
                <a:spcPts val="700"/>
              </a:spcBef>
              <a:spcAft>
                <a:spcPts val="0"/>
              </a:spcAft>
              <a:buClr>
                <a:schemeClr val="dk2"/>
              </a:buClr>
              <a:buSzPts val="900"/>
              <a:buFont typeface="Roboto"/>
              <a:buNone/>
              <a:defRPr b="0" i="0" sz="1200">
                <a:solidFill>
                  <a:schemeClr val="dk2"/>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87" name="Google Shape;87;p14"/>
          <p:cNvSpPr txBox="1"/>
          <p:nvPr>
            <p:ph idx="16" type="body"/>
          </p:nvPr>
        </p:nvSpPr>
        <p:spPr>
          <a:xfrm>
            <a:off x="6190484" y="2824774"/>
            <a:ext cx="2549400" cy="375900"/>
          </a:xfrm>
          <a:prstGeom prst="rect">
            <a:avLst/>
          </a:prstGeom>
          <a:noFill/>
          <a:ln>
            <a:noFill/>
          </a:ln>
        </p:spPr>
        <p:txBody>
          <a:bodyPr anchorCtr="0" anchor="b" bIns="0" lIns="0" spcFirstLastPara="1" rIns="0" wrap="square" tIns="0">
            <a:normAutofit/>
          </a:bodyPr>
          <a:lstStyle>
            <a:lvl1pPr indent="-228600" lvl="0" marL="457200" rtl="0" algn="ctr">
              <a:lnSpc>
                <a:spcPct val="85000"/>
              </a:lnSpc>
              <a:spcBef>
                <a:spcPts val="0"/>
              </a:spcBef>
              <a:spcAft>
                <a:spcPts val="0"/>
              </a:spcAft>
              <a:buClr>
                <a:schemeClr val="dk2"/>
              </a:buClr>
              <a:buSzPts val="1700"/>
              <a:buFont typeface="Roboto"/>
              <a:buNone/>
              <a:defRPr b="0" i="0" sz="2300">
                <a:solidFill>
                  <a:schemeClr val="dk2"/>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88" name="Google Shape;88;p14"/>
          <p:cNvSpPr txBox="1"/>
          <p:nvPr>
            <p:ph idx="12" type="sldNum"/>
          </p:nvPr>
        </p:nvSpPr>
        <p:spPr>
          <a:xfrm>
            <a:off x="8758858" y="4810215"/>
            <a:ext cx="285900" cy="211500"/>
          </a:xfrm>
          <a:prstGeom prst="rect">
            <a:avLst/>
          </a:prstGeom>
          <a:noFill/>
          <a:ln>
            <a:noFill/>
          </a:ln>
        </p:spPr>
        <p:txBody>
          <a:bodyPr anchorCtr="0" anchor="ctr" bIns="25700" lIns="51425" spcFirstLastPara="1" rIns="51425" wrap="square" tIns="25700">
            <a:normAutofit/>
          </a:bodyPr>
          <a:lstStyle>
            <a:lvl1pPr indent="0" lvl="0"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1pPr>
            <a:lvl2pPr indent="0" lvl="1"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2pPr>
            <a:lvl3pPr indent="0" lvl="2"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3pPr>
            <a:lvl4pPr indent="0" lvl="3"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4pPr>
            <a:lvl5pPr indent="0" lvl="4"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5pPr>
            <a:lvl6pPr indent="0" lvl="5"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6pPr>
            <a:lvl7pPr indent="0" lvl="6"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7pPr>
            <a:lvl8pPr indent="0" lvl="7"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8pPr>
            <a:lvl9pPr indent="0" lvl="8"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it"/>
              <a:t>‹#›</a:t>
            </a:fld>
            <a:endParaRPr/>
          </a:p>
        </p:txBody>
      </p:sp>
      <p:pic>
        <p:nvPicPr>
          <p:cNvPr id="89" name="Google Shape;89;p14"/>
          <p:cNvPicPr preferRelativeResize="0"/>
          <p:nvPr/>
        </p:nvPicPr>
        <p:blipFill rotWithShape="1">
          <a:blip r:embed="rId3">
            <a:alphaModFix/>
          </a:blip>
          <a:srcRect b="0" l="0" r="0" t="0"/>
          <a:stretch/>
        </p:blipFill>
        <p:spPr>
          <a:xfrm>
            <a:off x="1825666" y="4756877"/>
            <a:ext cx="334125" cy="222750"/>
          </a:xfrm>
          <a:prstGeom prst="rect">
            <a:avLst/>
          </a:prstGeom>
          <a:noFill/>
          <a:ln>
            <a:noFill/>
          </a:ln>
        </p:spPr>
      </p:pic>
      <p:pic>
        <p:nvPicPr>
          <p:cNvPr descr="Logo&#10;&#10;Description automatically generated with medium confidence" id="90" name="Google Shape;90;p14"/>
          <p:cNvPicPr preferRelativeResize="0"/>
          <p:nvPr/>
        </p:nvPicPr>
        <p:blipFill rotWithShape="1">
          <a:blip r:embed="rId4">
            <a:alphaModFix/>
          </a:blip>
          <a:srcRect b="0" l="0" r="0" t="0"/>
          <a:stretch/>
        </p:blipFill>
        <p:spPr>
          <a:xfrm>
            <a:off x="169127" y="4674113"/>
            <a:ext cx="1447280" cy="364500"/>
          </a:xfrm>
          <a:prstGeom prst="rect">
            <a:avLst/>
          </a:prstGeom>
          <a:noFill/>
          <a:ln>
            <a:noFill/>
          </a:ln>
        </p:spPr>
      </p:pic>
      <p:pic>
        <p:nvPicPr>
          <p:cNvPr descr="A picture containing night sky&#10;&#10;Description automatically generated" id="91" name="Google Shape;91;p14"/>
          <p:cNvPicPr preferRelativeResize="0"/>
          <p:nvPr/>
        </p:nvPicPr>
        <p:blipFill rotWithShape="1">
          <a:blip r:embed="rId5">
            <a:alphaModFix/>
          </a:blip>
          <a:srcRect b="0" l="0" r="0" t="0"/>
          <a:stretch/>
        </p:blipFill>
        <p:spPr>
          <a:xfrm>
            <a:off x="6978512" y="3449034"/>
            <a:ext cx="2165488" cy="169501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Slide">
  <p:cSld name="Default Slide">
    <p:spTree>
      <p:nvGrpSpPr>
        <p:cNvPr id="92" name="Shape 92"/>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98" name="Shape 98"/>
        <p:cNvGrpSpPr/>
        <p:nvPr/>
      </p:nvGrpSpPr>
      <p:grpSpPr>
        <a:xfrm>
          <a:off x="0" y="0"/>
          <a:ext cx="0" cy="0"/>
          <a:chOff x="0" y="0"/>
          <a:chExt cx="0" cy="0"/>
        </a:xfrm>
      </p:grpSpPr>
      <p:sp>
        <p:nvSpPr>
          <p:cNvPr id="99" name="Google Shape;99;p17"/>
          <p:cNvSpPr txBox="1"/>
          <p:nvPr>
            <p:ph idx="12" type="sldNum"/>
          </p:nvPr>
        </p:nvSpPr>
        <p:spPr>
          <a:xfrm>
            <a:off x="8472458" y="4663217"/>
            <a:ext cx="548700" cy="393600"/>
          </a:xfrm>
          <a:prstGeom prst="rect">
            <a:avLst/>
          </a:prstGeom>
          <a:noFill/>
          <a:ln>
            <a:noFill/>
          </a:ln>
        </p:spPr>
        <p:txBody>
          <a:bodyPr anchorCtr="0" anchor="ctr" bIns="51425" lIns="51425" spcFirstLastPara="1" rIns="51425" wrap="square" tIns="51425">
            <a:noAutofit/>
          </a:bodyPr>
          <a:lstStyle>
            <a:lvl1pPr indent="0" lvl="0" marL="0" rtl="0" algn="r">
              <a:lnSpc>
                <a:spcPct val="100000"/>
              </a:lnSpc>
              <a:spcBef>
                <a:spcPts val="0"/>
              </a:spcBef>
              <a:spcAft>
                <a:spcPts val="0"/>
              </a:spcAft>
              <a:buClr>
                <a:schemeClr val="lt1"/>
              </a:buClr>
              <a:buSzPts val="800"/>
              <a:buFont typeface="Roboto"/>
              <a:buNone/>
              <a:defRPr b="0" i="0" sz="800" u="none" cap="none" strike="noStrike">
                <a:solidFill>
                  <a:schemeClr val="lt1"/>
                </a:solidFill>
                <a:latin typeface="Roboto"/>
                <a:ea typeface="Roboto"/>
                <a:cs typeface="Roboto"/>
                <a:sym typeface="Roboto"/>
              </a:defRPr>
            </a:lvl1pPr>
            <a:lvl2pPr indent="0" lvl="1" marL="0" rtl="0" algn="r">
              <a:lnSpc>
                <a:spcPct val="100000"/>
              </a:lnSpc>
              <a:spcBef>
                <a:spcPts val="0"/>
              </a:spcBef>
              <a:spcAft>
                <a:spcPts val="0"/>
              </a:spcAft>
              <a:buClr>
                <a:schemeClr val="lt1"/>
              </a:buClr>
              <a:buSzPts val="800"/>
              <a:buFont typeface="Roboto"/>
              <a:buNone/>
              <a:defRPr b="0" i="0" sz="800" u="none" cap="none" strike="noStrike">
                <a:solidFill>
                  <a:schemeClr val="lt1"/>
                </a:solidFill>
                <a:latin typeface="Roboto"/>
                <a:ea typeface="Roboto"/>
                <a:cs typeface="Roboto"/>
                <a:sym typeface="Roboto"/>
              </a:defRPr>
            </a:lvl2pPr>
            <a:lvl3pPr indent="0" lvl="2" marL="0" rtl="0" algn="r">
              <a:lnSpc>
                <a:spcPct val="100000"/>
              </a:lnSpc>
              <a:spcBef>
                <a:spcPts val="0"/>
              </a:spcBef>
              <a:spcAft>
                <a:spcPts val="0"/>
              </a:spcAft>
              <a:buClr>
                <a:schemeClr val="lt1"/>
              </a:buClr>
              <a:buSzPts val="800"/>
              <a:buFont typeface="Roboto"/>
              <a:buNone/>
              <a:defRPr b="0" i="0" sz="800" u="none" cap="none" strike="noStrike">
                <a:solidFill>
                  <a:schemeClr val="lt1"/>
                </a:solidFill>
                <a:latin typeface="Roboto"/>
                <a:ea typeface="Roboto"/>
                <a:cs typeface="Roboto"/>
                <a:sym typeface="Roboto"/>
              </a:defRPr>
            </a:lvl3pPr>
            <a:lvl4pPr indent="0" lvl="3" marL="0" rtl="0" algn="r">
              <a:lnSpc>
                <a:spcPct val="100000"/>
              </a:lnSpc>
              <a:spcBef>
                <a:spcPts val="0"/>
              </a:spcBef>
              <a:spcAft>
                <a:spcPts val="0"/>
              </a:spcAft>
              <a:buClr>
                <a:schemeClr val="lt1"/>
              </a:buClr>
              <a:buSzPts val="800"/>
              <a:buFont typeface="Roboto"/>
              <a:buNone/>
              <a:defRPr b="0" i="0" sz="800" u="none" cap="none" strike="noStrike">
                <a:solidFill>
                  <a:schemeClr val="lt1"/>
                </a:solidFill>
                <a:latin typeface="Roboto"/>
                <a:ea typeface="Roboto"/>
                <a:cs typeface="Roboto"/>
                <a:sym typeface="Roboto"/>
              </a:defRPr>
            </a:lvl4pPr>
            <a:lvl5pPr indent="0" lvl="4" marL="0" rtl="0" algn="r">
              <a:lnSpc>
                <a:spcPct val="100000"/>
              </a:lnSpc>
              <a:spcBef>
                <a:spcPts val="0"/>
              </a:spcBef>
              <a:spcAft>
                <a:spcPts val="0"/>
              </a:spcAft>
              <a:buClr>
                <a:schemeClr val="lt1"/>
              </a:buClr>
              <a:buSzPts val="800"/>
              <a:buFont typeface="Roboto"/>
              <a:buNone/>
              <a:defRPr b="0" i="0" sz="800" u="none" cap="none" strike="noStrike">
                <a:solidFill>
                  <a:schemeClr val="lt1"/>
                </a:solidFill>
                <a:latin typeface="Roboto"/>
                <a:ea typeface="Roboto"/>
                <a:cs typeface="Roboto"/>
                <a:sym typeface="Roboto"/>
              </a:defRPr>
            </a:lvl5pPr>
            <a:lvl6pPr indent="0" lvl="5" marL="0" rtl="0" algn="r">
              <a:lnSpc>
                <a:spcPct val="100000"/>
              </a:lnSpc>
              <a:spcBef>
                <a:spcPts val="0"/>
              </a:spcBef>
              <a:spcAft>
                <a:spcPts val="0"/>
              </a:spcAft>
              <a:buClr>
                <a:schemeClr val="lt1"/>
              </a:buClr>
              <a:buSzPts val="800"/>
              <a:buFont typeface="Roboto"/>
              <a:buNone/>
              <a:defRPr b="0" i="0" sz="800" u="none" cap="none" strike="noStrike">
                <a:solidFill>
                  <a:schemeClr val="lt1"/>
                </a:solidFill>
                <a:latin typeface="Roboto"/>
                <a:ea typeface="Roboto"/>
                <a:cs typeface="Roboto"/>
                <a:sym typeface="Roboto"/>
              </a:defRPr>
            </a:lvl6pPr>
            <a:lvl7pPr indent="0" lvl="6" marL="0" rtl="0" algn="r">
              <a:lnSpc>
                <a:spcPct val="100000"/>
              </a:lnSpc>
              <a:spcBef>
                <a:spcPts val="0"/>
              </a:spcBef>
              <a:spcAft>
                <a:spcPts val="0"/>
              </a:spcAft>
              <a:buClr>
                <a:schemeClr val="lt1"/>
              </a:buClr>
              <a:buSzPts val="800"/>
              <a:buFont typeface="Roboto"/>
              <a:buNone/>
              <a:defRPr b="0" i="0" sz="800" u="none" cap="none" strike="noStrike">
                <a:solidFill>
                  <a:schemeClr val="lt1"/>
                </a:solidFill>
                <a:latin typeface="Roboto"/>
                <a:ea typeface="Roboto"/>
                <a:cs typeface="Roboto"/>
                <a:sym typeface="Roboto"/>
              </a:defRPr>
            </a:lvl7pPr>
            <a:lvl8pPr indent="0" lvl="7" marL="0" rtl="0" algn="r">
              <a:lnSpc>
                <a:spcPct val="100000"/>
              </a:lnSpc>
              <a:spcBef>
                <a:spcPts val="0"/>
              </a:spcBef>
              <a:spcAft>
                <a:spcPts val="0"/>
              </a:spcAft>
              <a:buClr>
                <a:schemeClr val="lt1"/>
              </a:buClr>
              <a:buSzPts val="800"/>
              <a:buFont typeface="Roboto"/>
              <a:buNone/>
              <a:defRPr b="0" i="0" sz="800" u="none" cap="none" strike="noStrike">
                <a:solidFill>
                  <a:schemeClr val="lt1"/>
                </a:solidFill>
                <a:latin typeface="Roboto"/>
                <a:ea typeface="Roboto"/>
                <a:cs typeface="Roboto"/>
                <a:sym typeface="Roboto"/>
              </a:defRPr>
            </a:lvl8pPr>
            <a:lvl9pPr indent="0" lvl="8" marL="0" rtl="0" algn="r">
              <a:lnSpc>
                <a:spcPct val="100000"/>
              </a:lnSpc>
              <a:spcBef>
                <a:spcPts val="0"/>
              </a:spcBef>
              <a:spcAft>
                <a:spcPts val="0"/>
              </a:spcAft>
              <a:buClr>
                <a:schemeClr val="lt1"/>
              </a:buClr>
              <a:buSzPts val="800"/>
              <a:buFont typeface="Roboto"/>
              <a:buNone/>
              <a:defRPr b="0" i="0" sz="8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it"/>
              <a:t>‹#›</a:t>
            </a:fld>
            <a:endParaRPr/>
          </a:p>
        </p:txBody>
      </p:sp>
      <p:pic>
        <p:nvPicPr>
          <p:cNvPr id="100" name="Google Shape;100;p17"/>
          <p:cNvPicPr preferRelativeResize="0"/>
          <p:nvPr/>
        </p:nvPicPr>
        <p:blipFill rotWithShape="1">
          <a:blip r:embed="rId2">
            <a:alphaModFix/>
          </a:blip>
          <a:srcRect b="0" l="0" r="0" t="0"/>
          <a:stretch/>
        </p:blipFill>
        <p:spPr>
          <a:xfrm>
            <a:off x="4311" y="12154"/>
            <a:ext cx="9144003" cy="5143501"/>
          </a:xfrm>
          <a:prstGeom prst="rect">
            <a:avLst/>
          </a:prstGeom>
          <a:noFill/>
          <a:ln>
            <a:noFill/>
          </a:ln>
        </p:spPr>
      </p:pic>
      <p:pic>
        <p:nvPicPr>
          <p:cNvPr descr="Logo&#10;&#10;Description automatically generated with medium confidence" id="101" name="Google Shape;101;p17"/>
          <p:cNvPicPr preferRelativeResize="0"/>
          <p:nvPr/>
        </p:nvPicPr>
        <p:blipFill rotWithShape="1">
          <a:blip r:embed="rId3">
            <a:alphaModFix/>
          </a:blip>
          <a:srcRect b="-3327" l="0" r="28957" t="0"/>
          <a:stretch/>
        </p:blipFill>
        <p:spPr>
          <a:xfrm>
            <a:off x="3533482" y="820705"/>
            <a:ext cx="1902943" cy="697050"/>
          </a:xfrm>
          <a:prstGeom prst="rect">
            <a:avLst/>
          </a:prstGeom>
          <a:noFill/>
          <a:ln>
            <a:noFill/>
          </a:ln>
        </p:spPr>
      </p:pic>
      <p:sp>
        <p:nvSpPr>
          <p:cNvPr id="102" name="Google Shape;102;p17"/>
          <p:cNvSpPr/>
          <p:nvPr/>
        </p:nvSpPr>
        <p:spPr>
          <a:xfrm>
            <a:off x="6031997" y="210537"/>
            <a:ext cx="2914500" cy="455700"/>
          </a:xfrm>
          <a:prstGeom prst="rect">
            <a:avLst/>
          </a:prstGeom>
          <a:gradFill>
            <a:gsLst>
              <a:gs pos="0">
                <a:srgbClr val="B81BFF"/>
              </a:gs>
              <a:gs pos="100000">
                <a:srgbClr val="331BFF"/>
              </a:gs>
            </a:gsLst>
            <a:lin ang="2700006" scaled="0"/>
          </a:gradFill>
          <a:ln>
            <a:noFill/>
          </a:ln>
        </p:spPr>
        <p:txBody>
          <a:bodyPr anchorCtr="0" anchor="ctr" bIns="51425" lIns="51425" spcFirstLastPara="1" rIns="51425" wrap="square" tIns="51425">
            <a:noAutofit/>
          </a:bodyPr>
          <a:lstStyle/>
          <a:p>
            <a:pPr indent="0" lvl="0" marL="0" marR="0" rtl="0" algn="l">
              <a:lnSpc>
                <a:spcPct val="100000"/>
              </a:lnSpc>
              <a:spcBef>
                <a:spcPts val="0"/>
              </a:spcBef>
              <a:spcAft>
                <a:spcPts val="0"/>
              </a:spcAft>
              <a:buClr>
                <a:srgbClr val="000000"/>
              </a:buClr>
              <a:buSzPts val="1800"/>
              <a:buFont typeface="Helvetica Neue Light"/>
              <a:buNone/>
            </a:pPr>
            <a:r>
              <a:t/>
            </a:r>
            <a:endParaRPr b="0" i="0" sz="1800" u="none" cap="none" strike="noStrike">
              <a:solidFill>
                <a:srgbClr val="000000"/>
              </a:solidFill>
              <a:latin typeface="Helvetica Neue Light"/>
              <a:ea typeface="Helvetica Neue Light"/>
              <a:cs typeface="Helvetica Neue Light"/>
              <a:sym typeface="Helvetica Neue Light"/>
            </a:endParaRPr>
          </a:p>
        </p:txBody>
      </p:sp>
      <p:sp>
        <p:nvSpPr>
          <p:cNvPr id="103" name="Google Shape;103;p17"/>
          <p:cNvSpPr/>
          <p:nvPr/>
        </p:nvSpPr>
        <p:spPr>
          <a:xfrm>
            <a:off x="137183" y="4470037"/>
            <a:ext cx="1695900" cy="485100"/>
          </a:xfrm>
          <a:prstGeom prst="rect">
            <a:avLst/>
          </a:prstGeom>
          <a:gradFill>
            <a:gsLst>
              <a:gs pos="0">
                <a:srgbClr val="B81BFF"/>
              </a:gs>
              <a:gs pos="100000">
                <a:srgbClr val="331BFF"/>
              </a:gs>
            </a:gsLst>
            <a:lin ang="2700006" scaled="0"/>
          </a:gradFill>
          <a:ln>
            <a:noFill/>
          </a:ln>
        </p:spPr>
        <p:txBody>
          <a:bodyPr anchorCtr="0" anchor="ctr" bIns="51425" lIns="51425" spcFirstLastPara="1" rIns="51425" wrap="square" tIns="51425">
            <a:noAutofit/>
          </a:bodyPr>
          <a:lstStyle/>
          <a:p>
            <a:pPr indent="0" lvl="0" marL="0" marR="0" rtl="0" algn="l">
              <a:lnSpc>
                <a:spcPct val="100000"/>
              </a:lnSpc>
              <a:spcBef>
                <a:spcPts val="0"/>
              </a:spcBef>
              <a:spcAft>
                <a:spcPts val="0"/>
              </a:spcAft>
              <a:buClr>
                <a:srgbClr val="000000"/>
              </a:buClr>
              <a:buSzPts val="1800"/>
              <a:buFont typeface="Helvetica Neue Light"/>
              <a:buNone/>
            </a:pPr>
            <a:r>
              <a:t/>
            </a:r>
            <a:endParaRPr b="0" i="0" sz="1800" u="none" cap="none" strike="noStrike">
              <a:solidFill>
                <a:srgbClr val="000000"/>
              </a:solidFill>
              <a:latin typeface="Helvetica Neue Light"/>
              <a:ea typeface="Helvetica Neue Light"/>
              <a:cs typeface="Helvetica Neue Light"/>
              <a:sym typeface="Helvetica Neue Light"/>
            </a:endParaRPr>
          </a:p>
        </p:txBody>
      </p:sp>
      <p:sp>
        <p:nvSpPr>
          <p:cNvPr id="104" name="Google Shape;104;p17"/>
          <p:cNvSpPr/>
          <p:nvPr/>
        </p:nvSpPr>
        <p:spPr>
          <a:xfrm>
            <a:off x="137183" y="3865162"/>
            <a:ext cx="6616800" cy="485100"/>
          </a:xfrm>
          <a:prstGeom prst="rect">
            <a:avLst/>
          </a:prstGeom>
          <a:gradFill>
            <a:gsLst>
              <a:gs pos="0">
                <a:srgbClr val="B81BFF"/>
              </a:gs>
              <a:gs pos="100000">
                <a:srgbClr val="331BFF"/>
              </a:gs>
            </a:gsLst>
            <a:lin ang="2700006" scaled="0"/>
          </a:gradFill>
          <a:ln>
            <a:noFill/>
          </a:ln>
        </p:spPr>
        <p:txBody>
          <a:bodyPr anchorCtr="0" anchor="ctr" bIns="51425" lIns="51425" spcFirstLastPara="1" rIns="51425" wrap="square" tIns="51425">
            <a:noAutofit/>
          </a:bodyPr>
          <a:lstStyle/>
          <a:p>
            <a:pPr indent="0" lvl="0" marL="0" marR="0" rtl="0" algn="l">
              <a:lnSpc>
                <a:spcPct val="100000"/>
              </a:lnSpc>
              <a:spcBef>
                <a:spcPts val="0"/>
              </a:spcBef>
              <a:spcAft>
                <a:spcPts val="0"/>
              </a:spcAft>
              <a:buClr>
                <a:srgbClr val="000000"/>
              </a:buClr>
              <a:buSzPts val="1800"/>
              <a:buFont typeface="Helvetica Neue Light"/>
              <a:buNone/>
            </a:pPr>
            <a:r>
              <a:t/>
            </a:r>
            <a:endParaRPr b="0" i="0" sz="18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p:cSld name="Title 1">
    <p:spTree>
      <p:nvGrpSpPr>
        <p:cNvPr id="105" name="Shape 105"/>
        <p:cNvGrpSpPr/>
        <p:nvPr/>
      </p:nvGrpSpPr>
      <p:grpSpPr>
        <a:xfrm>
          <a:off x="0" y="0"/>
          <a:ext cx="0" cy="0"/>
          <a:chOff x="0" y="0"/>
          <a:chExt cx="0" cy="0"/>
        </a:xfrm>
      </p:grpSpPr>
      <p:pic>
        <p:nvPicPr>
          <p:cNvPr descr="A picture containing dark&#10;&#10;Description automatically generated" id="106" name="Google Shape;106;p18"/>
          <p:cNvPicPr preferRelativeResize="0"/>
          <p:nvPr/>
        </p:nvPicPr>
        <p:blipFill rotWithShape="1">
          <a:blip r:embed="rId2">
            <a:alphaModFix/>
          </a:blip>
          <a:srcRect b="0" l="0" r="0" t="0"/>
          <a:stretch/>
        </p:blipFill>
        <p:spPr>
          <a:xfrm>
            <a:off x="0" y="-3965"/>
            <a:ext cx="2728913" cy="1828800"/>
          </a:xfrm>
          <a:prstGeom prst="rect">
            <a:avLst/>
          </a:prstGeom>
          <a:noFill/>
          <a:ln>
            <a:noFill/>
          </a:ln>
        </p:spPr>
      </p:pic>
      <p:pic>
        <p:nvPicPr>
          <p:cNvPr descr="A picture containing night sky&#10;&#10;Description automatically generated" id="107" name="Google Shape;107;p18"/>
          <p:cNvPicPr preferRelativeResize="0"/>
          <p:nvPr/>
        </p:nvPicPr>
        <p:blipFill rotWithShape="1">
          <a:blip r:embed="rId3">
            <a:alphaModFix/>
          </a:blip>
          <a:srcRect b="0" l="0" r="0" t="0"/>
          <a:stretch/>
        </p:blipFill>
        <p:spPr>
          <a:xfrm>
            <a:off x="6753785" y="3270478"/>
            <a:ext cx="2400300" cy="1878806"/>
          </a:xfrm>
          <a:prstGeom prst="rect">
            <a:avLst/>
          </a:prstGeom>
          <a:noFill/>
          <a:ln>
            <a:noFill/>
          </a:ln>
        </p:spPr>
      </p:pic>
      <p:sp>
        <p:nvSpPr>
          <p:cNvPr id="108" name="Google Shape;108;p18"/>
          <p:cNvSpPr txBox="1"/>
          <p:nvPr>
            <p:ph idx="1" type="body"/>
          </p:nvPr>
        </p:nvSpPr>
        <p:spPr>
          <a:xfrm>
            <a:off x="1393031" y="1457239"/>
            <a:ext cx="6357900" cy="1555500"/>
          </a:xfrm>
          <a:prstGeom prst="rect">
            <a:avLst/>
          </a:prstGeom>
          <a:noFill/>
          <a:ln>
            <a:noFill/>
          </a:ln>
        </p:spPr>
        <p:txBody>
          <a:bodyPr anchorCtr="1" anchor="b" bIns="40500" lIns="0" spcFirstLastPara="1" rIns="0" wrap="square" tIns="0">
            <a:normAutofit/>
          </a:bodyPr>
          <a:lstStyle>
            <a:lvl1pPr indent="-228600" lvl="0" marL="457200" rtl="0" algn="ctr">
              <a:lnSpc>
                <a:spcPct val="120000"/>
              </a:lnSpc>
              <a:spcBef>
                <a:spcPts val="0"/>
              </a:spcBef>
              <a:spcAft>
                <a:spcPts val="0"/>
              </a:spcAft>
              <a:buClr>
                <a:srgbClr val="2D3293"/>
              </a:buClr>
              <a:buSzPts val="3400"/>
              <a:buFont typeface="Roboto"/>
              <a:buNone/>
              <a:defRPr b="1" i="0" sz="4500">
                <a:solidFill>
                  <a:srgbClr val="2D3293"/>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109" name="Google Shape;109;p18"/>
          <p:cNvSpPr txBox="1"/>
          <p:nvPr>
            <p:ph idx="2" type="body"/>
          </p:nvPr>
        </p:nvSpPr>
        <p:spPr>
          <a:xfrm>
            <a:off x="1393031" y="3012683"/>
            <a:ext cx="6357900" cy="878400"/>
          </a:xfrm>
          <a:prstGeom prst="rect">
            <a:avLst/>
          </a:prstGeom>
          <a:noFill/>
          <a:ln>
            <a:noFill/>
          </a:ln>
        </p:spPr>
        <p:txBody>
          <a:bodyPr anchorCtr="0" anchor="t" bIns="0" lIns="0" spcFirstLastPara="1" rIns="0" wrap="square" tIns="40500">
            <a:normAutofit/>
          </a:bodyPr>
          <a:lstStyle>
            <a:lvl1pPr indent="-228600" lvl="0" marL="457200" rtl="0" algn="ctr">
              <a:lnSpc>
                <a:spcPct val="100000"/>
              </a:lnSpc>
              <a:spcBef>
                <a:spcPts val="200"/>
              </a:spcBef>
              <a:spcAft>
                <a:spcPts val="0"/>
              </a:spcAft>
              <a:buClr>
                <a:srgbClr val="4687E6"/>
              </a:buClr>
              <a:buSzPts val="1800"/>
              <a:buFont typeface="Helvetica Neue Light"/>
              <a:buNone/>
              <a:defRPr b="0" i="0" sz="2400">
                <a:solidFill>
                  <a:srgbClr val="4687E6"/>
                </a:solidFill>
                <a:latin typeface="Helvetica Neue Light"/>
                <a:ea typeface="Helvetica Neue Light"/>
                <a:cs typeface="Helvetica Neue Light"/>
                <a:sym typeface="Helvetica Neue Light"/>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110" name="Google Shape;110;p18"/>
          <p:cNvSpPr txBox="1"/>
          <p:nvPr>
            <p:ph idx="3" type="body"/>
          </p:nvPr>
        </p:nvSpPr>
        <p:spPr>
          <a:xfrm>
            <a:off x="2349034" y="780632"/>
            <a:ext cx="4444800" cy="276900"/>
          </a:xfrm>
          <a:prstGeom prst="rect">
            <a:avLst/>
          </a:prstGeom>
          <a:noFill/>
          <a:ln>
            <a:noFill/>
          </a:ln>
        </p:spPr>
        <p:txBody>
          <a:bodyPr anchorCtr="1" anchor="b" bIns="0" lIns="0" spcFirstLastPara="1" rIns="0" wrap="square" tIns="0">
            <a:spAutoFit/>
          </a:bodyPr>
          <a:lstStyle>
            <a:lvl1pPr indent="-228600" lvl="0" marL="457200" rtl="0" algn="r">
              <a:lnSpc>
                <a:spcPct val="100000"/>
              </a:lnSpc>
              <a:spcBef>
                <a:spcPts val="700"/>
              </a:spcBef>
              <a:spcAft>
                <a:spcPts val="0"/>
              </a:spcAft>
              <a:buClr>
                <a:srgbClr val="2D3293"/>
              </a:buClr>
              <a:buSzPts val="1400"/>
              <a:buFont typeface="Roboto"/>
              <a:buNone/>
              <a:defRPr b="0" i="0" sz="1800">
                <a:solidFill>
                  <a:srgbClr val="2D3293"/>
                </a:solidFill>
                <a:latin typeface="Roboto"/>
                <a:ea typeface="Roboto"/>
                <a:cs typeface="Roboto"/>
                <a:sym typeface="Roboto"/>
              </a:defRPr>
            </a:lvl1pPr>
            <a:lvl2pPr indent="-228600" lvl="1" marL="914400" rtl="0" algn="l">
              <a:lnSpc>
                <a:spcPct val="100000"/>
              </a:lnSpc>
              <a:spcBef>
                <a:spcPts val="700"/>
              </a:spcBef>
              <a:spcAft>
                <a:spcPts val="0"/>
              </a:spcAft>
              <a:buClr>
                <a:srgbClr val="2D3293"/>
              </a:buClr>
              <a:buSzPts val="800"/>
              <a:buFont typeface="Arial"/>
              <a:buNone/>
              <a:defRPr b="1" i="0" sz="1000">
                <a:solidFill>
                  <a:srgbClr val="2D3293"/>
                </a:solidFill>
                <a:latin typeface="Open Sans"/>
                <a:ea typeface="Open Sans"/>
                <a:cs typeface="Open Sans"/>
                <a:sym typeface="Open Sans"/>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79400" lvl="4" marL="2286000" rtl="0" algn="l">
              <a:lnSpc>
                <a:spcPct val="100000"/>
              </a:lnSpc>
              <a:spcBef>
                <a:spcPts val="7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111" name="Google Shape;111;p18"/>
          <p:cNvSpPr txBox="1"/>
          <p:nvPr>
            <p:ph idx="4" type="body"/>
          </p:nvPr>
        </p:nvSpPr>
        <p:spPr>
          <a:xfrm>
            <a:off x="2349034" y="1057632"/>
            <a:ext cx="4444800" cy="297300"/>
          </a:xfrm>
          <a:prstGeom prst="rect">
            <a:avLst/>
          </a:prstGeom>
          <a:noFill/>
          <a:ln>
            <a:noFill/>
          </a:ln>
        </p:spPr>
        <p:txBody>
          <a:bodyPr anchorCtr="1" anchor="t" bIns="0" lIns="0" spcFirstLastPara="1" rIns="0" wrap="square" tIns="20250">
            <a:spAutoFit/>
          </a:bodyPr>
          <a:lstStyle>
            <a:lvl1pPr indent="-228600" lvl="0" marL="457200" rtl="0" algn="ctr">
              <a:lnSpc>
                <a:spcPct val="100000"/>
              </a:lnSpc>
              <a:spcBef>
                <a:spcPts val="700"/>
              </a:spcBef>
              <a:spcAft>
                <a:spcPts val="0"/>
              </a:spcAft>
              <a:buClr>
                <a:schemeClr val="accent2"/>
              </a:buClr>
              <a:buSzPts val="1400"/>
              <a:buFont typeface="Helvetica Neue Light"/>
              <a:buNone/>
              <a:defRPr b="0" i="0" sz="1800">
                <a:solidFill>
                  <a:schemeClr val="accent2"/>
                </a:solidFill>
                <a:latin typeface="Helvetica Neue Light"/>
                <a:ea typeface="Helvetica Neue Light"/>
                <a:cs typeface="Helvetica Neue Light"/>
                <a:sym typeface="Helvetica Neue Light"/>
              </a:defRPr>
            </a:lvl1pPr>
            <a:lvl2pPr indent="-228600" lvl="1" marL="914400" rtl="0" algn="l">
              <a:lnSpc>
                <a:spcPct val="100000"/>
              </a:lnSpc>
              <a:spcBef>
                <a:spcPts val="700"/>
              </a:spcBef>
              <a:spcAft>
                <a:spcPts val="0"/>
              </a:spcAft>
              <a:buClr>
                <a:srgbClr val="2D3293"/>
              </a:buClr>
              <a:buSzPts val="800"/>
              <a:buFont typeface="Arial"/>
              <a:buNone/>
              <a:defRPr b="1" i="0" sz="1000">
                <a:solidFill>
                  <a:srgbClr val="2D3293"/>
                </a:solidFill>
                <a:latin typeface="Open Sans"/>
                <a:ea typeface="Open Sans"/>
                <a:cs typeface="Open Sans"/>
                <a:sym typeface="Open Sans"/>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79400" lvl="4" marL="2286000" rtl="0" algn="l">
              <a:lnSpc>
                <a:spcPct val="100000"/>
              </a:lnSpc>
              <a:spcBef>
                <a:spcPts val="7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pic>
        <p:nvPicPr>
          <p:cNvPr id="112" name="Google Shape;112;p18"/>
          <p:cNvPicPr preferRelativeResize="0"/>
          <p:nvPr/>
        </p:nvPicPr>
        <p:blipFill rotWithShape="1">
          <a:blip r:embed="rId4">
            <a:alphaModFix/>
          </a:blip>
          <a:srcRect b="0" l="0" r="0" t="0"/>
          <a:stretch/>
        </p:blipFill>
        <p:spPr>
          <a:xfrm>
            <a:off x="4299278" y="210498"/>
            <a:ext cx="544185" cy="544185"/>
          </a:xfrm>
          <a:prstGeom prst="rect">
            <a:avLst/>
          </a:prstGeom>
          <a:noFill/>
          <a:ln>
            <a:noFill/>
          </a:ln>
        </p:spPr>
      </p:pic>
      <p:sp>
        <p:nvSpPr>
          <p:cNvPr id="113" name="Google Shape;113;p18"/>
          <p:cNvSpPr txBox="1"/>
          <p:nvPr>
            <p:ph idx="11" type="ftr"/>
          </p:nvPr>
        </p:nvSpPr>
        <p:spPr>
          <a:xfrm>
            <a:off x="2605947" y="4751163"/>
            <a:ext cx="4009200" cy="186900"/>
          </a:xfrm>
          <a:prstGeom prst="rect">
            <a:avLst/>
          </a:prstGeom>
          <a:noFill/>
          <a:ln>
            <a:noFill/>
          </a:ln>
        </p:spPr>
        <p:txBody>
          <a:bodyPr anchorCtr="0" anchor="ctr" bIns="0" lIns="0" spcFirstLastPara="1" rIns="0" wrap="square" tIns="0">
            <a:normAutofit/>
          </a:bodyPr>
          <a:lstStyle>
            <a:lvl1pPr lvl="0" rtl="0" algn="ctr">
              <a:lnSpc>
                <a:spcPct val="100000"/>
              </a:lnSpc>
              <a:spcBef>
                <a:spcPts val="0"/>
              </a:spcBef>
              <a:spcAft>
                <a:spcPts val="0"/>
              </a:spcAft>
              <a:buClr>
                <a:srgbClr val="6A6A6A"/>
              </a:buClr>
              <a:buSzPts val="800"/>
              <a:buFont typeface="Helvetica Neue Light"/>
              <a:buNone/>
              <a:defRPr b="0" i="0" sz="800">
                <a:solidFill>
                  <a:srgbClr val="6A6A6A"/>
                </a:solidFill>
                <a:latin typeface="Helvetica Neue Light"/>
                <a:ea typeface="Helvetica Neue Light"/>
                <a:cs typeface="Helvetica Neue Light"/>
                <a:sym typeface="Helvetica Neue Light"/>
              </a:defRPr>
            </a:lvl1pPr>
            <a:lvl2pPr lvl="1" rtl="0" algn="ctr">
              <a:lnSpc>
                <a:spcPct val="100000"/>
              </a:lnSpc>
              <a:spcBef>
                <a:spcPts val="0"/>
              </a:spcBef>
              <a:spcAft>
                <a:spcPts val="0"/>
              </a:spcAft>
              <a:buClr>
                <a:srgbClr val="000000"/>
              </a:buClr>
              <a:buSzPts val="1000"/>
              <a:buNone/>
              <a:defRPr/>
            </a:lvl2pPr>
            <a:lvl3pPr lvl="2" rtl="0" algn="ctr">
              <a:lnSpc>
                <a:spcPct val="100000"/>
              </a:lnSpc>
              <a:spcBef>
                <a:spcPts val="0"/>
              </a:spcBef>
              <a:spcAft>
                <a:spcPts val="0"/>
              </a:spcAft>
              <a:buClr>
                <a:srgbClr val="000000"/>
              </a:buClr>
              <a:buSzPts val="1000"/>
              <a:buNone/>
              <a:defRPr/>
            </a:lvl3pPr>
            <a:lvl4pPr lvl="3" rtl="0" algn="ctr">
              <a:lnSpc>
                <a:spcPct val="100000"/>
              </a:lnSpc>
              <a:spcBef>
                <a:spcPts val="0"/>
              </a:spcBef>
              <a:spcAft>
                <a:spcPts val="0"/>
              </a:spcAft>
              <a:buClr>
                <a:srgbClr val="000000"/>
              </a:buClr>
              <a:buSzPts val="1000"/>
              <a:buNone/>
              <a:defRPr/>
            </a:lvl4pPr>
            <a:lvl5pPr lvl="4" rtl="0" algn="ctr">
              <a:lnSpc>
                <a:spcPct val="100000"/>
              </a:lnSpc>
              <a:spcBef>
                <a:spcPts val="0"/>
              </a:spcBef>
              <a:spcAft>
                <a:spcPts val="0"/>
              </a:spcAft>
              <a:buClr>
                <a:srgbClr val="000000"/>
              </a:buClr>
              <a:buSzPts val="1000"/>
              <a:buNone/>
              <a:defRPr/>
            </a:lvl5pPr>
            <a:lvl6pPr lvl="5" rtl="0" algn="ctr">
              <a:lnSpc>
                <a:spcPct val="100000"/>
              </a:lnSpc>
              <a:spcBef>
                <a:spcPts val="0"/>
              </a:spcBef>
              <a:spcAft>
                <a:spcPts val="0"/>
              </a:spcAft>
              <a:buClr>
                <a:srgbClr val="000000"/>
              </a:buClr>
              <a:buSzPts val="1000"/>
              <a:buNone/>
              <a:defRPr/>
            </a:lvl6pPr>
            <a:lvl7pPr lvl="6" rtl="0" algn="ctr">
              <a:lnSpc>
                <a:spcPct val="100000"/>
              </a:lnSpc>
              <a:spcBef>
                <a:spcPts val="0"/>
              </a:spcBef>
              <a:spcAft>
                <a:spcPts val="0"/>
              </a:spcAft>
              <a:buClr>
                <a:srgbClr val="000000"/>
              </a:buClr>
              <a:buSzPts val="1000"/>
              <a:buNone/>
              <a:defRPr/>
            </a:lvl7pPr>
            <a:lvl8pPr lvl="7" rtl="0" algn="ctr">
              <a:lnSpc>
                <a:spcPct val="100000"/>
              </a:lnSpc>
              <a:spcBef>
                <a:spcPts val="0"/>
              </a:spcBef>
              <a:spcAft>
                <a:spcPts val="0"/>
              </a:spcAft>
              <a:buClr>
                <a:srgbClr val="000000"/>
              </a:buClr>
              <a:buSzPts val="1000"/>
              <a:buNone/>
              <a:defRPr/>
            </a:lvl8pPr>
            <a:lvl9pPr lvl="8" rtl="0" algn="ctr">
              <a:lnSpc>
                <a:spcPct val="100000"/>
              </a:lnSpc>
              <a:spcBef>
                <a:spcPts val="0"/>
              </a:spcBef>
              <a:spcAft>
                <a:spcPts val="0"/>
              </a:spcAft>
              <a:buClr>
                <a:srgbClr val="000000"/>
              </a:buClr>
              <a:buSzPts val="1000"/>
              <a:buNone/>
              <a:defRPr/>
            </a:lvl9pPr>
          </a:lstStyle>
          <a:p/>
        </p:txBody>
      </p:sp>
      <p:pic>
        <p:nvPicPr>
          <p:cNvPr id="114" name="Google Shape;114;p18"/>
          <p:cNvPicPr preferRelativeResize="0"/>
          <p:nvPr/>
        </p:nvPicPr>
        <p:blipFill rotWithShape="1">
          <a:blip r:embed="rId5">
            <a:alphaModFix/>
          </a:blip>
          <a:srcRect b="0" l="0" r="0" t="0"/>
          <a:stretch/>
        </p:blipFill>
        <p:spPr>
          <a:xfrm>
            <a:off x="8282745" y="4779185"/>
            <a:ext cx="395923" cy="141750"/>
          </a:xfrm>
          <a:prstGeom prst="rect">
            <a:avLst/>
          </a:prstGeom>
          <a:noFill/>
          <a:ln>
            <a:noFill/>
          </a:ln>
        </p:spPr>
      </p:pic>
      <p:pic>
        <p:nvPicPr>
          <p:cNvPr id="115" name="Google Shape;115;p18"/>
          <p:cNvPicPr preferRelativeResize="0"/>
          <p:nvPr/>
        </p:nvPicPr>
        <p:blipFill rotWithShape="1">
          <a:blip r:embed="rId6">
            <a:alphaModFix/>
          </a:blip>
          <a:srcRect b="0" l="0" r="0" t="0"/>
          <a:stretch/>
        </p:blipFill>
        <p:spPr>
          <a:xfrm>
            <a:off x="6937276" y="4758335"/>
            <a:ext cx="243000" cy="202501"/>
          </a:xfrm>
          <a:prstGeom prst="rect">
            <a:avLst/>
          </a:prstGeom>
          <a:noFill/>
          <a:ln>
            <a:noFill/>
          </a:ln>
        </p:spPr>
      </p:pic>
      <p:sp>
        <p:nvSpPr>
          <p:cNvPr id="116" name="Google Shape;116;p18"/>
          <p:cNvSpPr txBox="1"/>
          <p:nvPr/>
        </p:nvSpPr>
        <p:spPr>
          <a:xfrm>
            <a:off x="7058777" y="4757266"/>
            <a:ext cx="1102500" cy="1539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2D3293"/>
              </a:buClr>
              <a:buSzPts val="1000"/>
              <a:buFont typeface="Open Sans"/>
              <a:buNone/>
            </a:pPr>
            <a:r>
              <a:rPr b="1" i="0" lang="it" sz="1000" u="none" cap="none" strike="noStrike">
                <a:solidFill>
                  <a:srgbClr val="2D3293"/>
                </a:solidFill>
                <a:latin typeface="Open Sans"/>
                <a:ea typeface="Open Sans"/>
                <a:cs typeface="Open Sans"/>
                <a:sym typeface="Open Sans"/>
              </a:rPr>
              <a:t>@openaire_eu</a:t>
            </a:r>
            <a:endParaRPr b="1" i="0" sz="1000" u="none" cap="none" strike="noStrike">
              <a:solidFill>
                <a:srgbClr val="2D3293"/>
              </a:solidFill>
              <a:latin typeface="Open Sans"/>
              <a:ea typeface="Open Sans"/>
              <a:cs typeface="Open Sans"/>
              <a:sym typeface="Open Sans"/>
            </a:endParaRPr>
          </a:p>
        </p:txBody>
      </p:sp>
      <p:pic>
        <p:nvPicPr>
          <p:cNvPr id="117" name="Google Shape;117;p18"/>
          <p:cNvPicPr preferRelativeResize="0"/>
          <p:nvPr/>
        </p:nvPicPr>
        <p:blipFill rotWithShape="1">
          <a:blip r:embed="rId7">
            <a:alphaModFix/>
          </a:blip>
          <a:srcRect b="0" l="0" r="0" t="0"/>
          <a:stretch/>
        </p:blipFill>
        <p:spPr>
          <a:xfrm>
            <a:off x="1825666" y="4756877"/>
            <a:ext cx="334125" cy="222750"/>
          </a:xfrm>
          <a:prstGeom prst="rect">
            <a:avLst/>
          </a:prstGeom>
          <a:noFill/>
          <a:ln>
            <a:noFill/>
          </a:ln>
        </p:spPr>
      </p:pic>
      <p:pic>
        <p:nvPicPr>
          <p:cNvPr descr="Logo&#10;&#10;Description automatically generated with medium confidence" id="118" name="Google Shape;118;p18"/>
          <p:cNvPicPr preferRelativeResize="0"/>
          <p:nvPr/>
        </p:nvPicPr>
        <p:blipFill rotWithShape="1">
          <a:blip r:embed="rId8">
            <a:alphaModFix/>
          </a:blip>
          <a:srcRect b="0" l="0" r="0" t="0"/>
          <a:stretch/>
        </p:blipFill>
        <p:spPr>
          <a:xfrm>
            <a:off x="169127" y="4674113"/>
            <a:ext cx="1447280" cy="3645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s + Text">
  <p:cSld name="Titles + Text">
    <p:spTree>
      <p:nvGrpSpPr>
        <p:cNvPr id="119" name="Shape 119"/>
        <p:cNvGrpSpPr/>
        <p:nvPr/>
      </p:nvGrpSpPr>
      <p:grpSpPr>
        <a:xfrm>
          <a:off x="0" y="0"/>
          <a:ext cx="0" cy="0"/>
          <a:chOff x="0" y="0"/>
          <a:chExt cx="0" cy="0"/>
        </a:xfrm>
      </p:grpSpPr>
      <p:pic>
        <p:nvPicPr>
          <p:cNvPr descr="A picture containing night sky&#10;&#10;Description automatically generated" id="120" name="Google Shape;120;p19"/>
          <p:cNvPicPr preferRelativeResize="0"/>
          <p:nvPr/>
        </p:nvPicPr>
        <p:blipFill rotWithShape="1">
          <a:blip r:embed="rId2">
            <a:alphaModFix/>
          </a:blip>
          <a:srcRect b="0" l="0" r="0" t="0"/>
          <a:stretch/>
        </p:blipFill>
        <p:spPr>
          <a:xfrm>
            <a:off x="6290247" y="2978947"/>
            <a:ext cx="2853752" cy="2233740"/>
          </a:xfrm>
          <a:prstGeom prst="rect">
            <a:avLst/>
          </a:prstGeom>
          <a:noFill/>
          <a:ln>
            <a:noFill/>
          </a:ln>
        </p:spPr>
      </p:pic>
      <p:sp>
        <p:nvSpPr>
          <p:cNvPr id="121" name="Google Shape;121;p19"/>
          <p:cNvSpPr txBox="1"/>
          <p:nvPr>
            <p:ph idx="1" type="body"/>
          </p:nvPr>
        </p:nvSpPr>
        <p:spPr>
          <a:xfrm>
            <a:off x="407194" y="445592"/>
            <a:ext cx="7240500" cy="342900"/>
          </a:xfrm>
          <a:prstGeom prst="rect">
            <a:avLst/>
          </a:prstGeom>
          <a:noFill/>
          <a:ln>
            <a:noFill/>
          </a:ln>
        </p:spPr>
        <p:txBody>
          <a:bodyPr anchorCtr="0" anchor="ctr" bIns="0" lIns="0" spcFirstLastPara="1" rIns="0" wrap="square" tIns="0">
            <a:normAutofit/>
          </a:bodyPr>
          <a:lstStyle>
            <a:lvl1pPr indent="-228600" lvl="0" marL="457200" rtl="0" algn="l">
              <a:lnSpc>
                <a:spcPct val="100000"/>
              </a:lnSpc>
              <a:spcBef>
                <a:spcPts val="700"/>
              </a:spcBef>
              <a:spcAft>
                <a:spcPts val="0"/>
              </a:spcAft>
              <a:buClr>
                <a:srgbClr val="3700FF"/>
              </a:buClr>
              <a:buSzPts val="2000"/>
              <a:buFont typeface="Roboto"/>
              <a:buNone/>
              <a:defRPr b="0" i="0" sz="2700">
                <a:solidFill>
                  <a:srgbClr val="3700FF"/>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122" name="Google Shape;122;p19"/>
          <p:cNvSpPr txBox="1"/>
          <p:nvPr>
            <p:ph idx="2" type="body"/>
          </p:nvPr>
        </p:nvSpPr>
        <p:spPr>
          <a:xfrm>
            <a:off x="407194" y="794679"/>
            <a:ext cx="7240500" cy="496800"/>
          </a:xfrm>
          <a:prstGeom prst="rect">
            <a:avLst/>
          </a:prstGeom>
          <a:noFill/>
          <a:ln>
            <a:noFill/>
          </a:ln>
        </p:spPr>
        <p:txBody>
          <a:bodyPr anchorCtr="0" anchor="t" bIns="101250" lIns="0" spcFirstLastPara="1" rIns="0" wrap="square" tIns="101250">
            <a:normAutofit/>
          </a:bodyPr>
          <a:lstStyle>
            <a:lvl1pPr indent="-228600" lvl="0" marL="457200" rtl="0" algn="l">
              <a:lnSpc>
                <a:spcPct val="100000"/>
              </a:lnSpc>
              <a:spcBef>
                <a:spcPts val="700"/>
              </a:spcBef>
              <a:spcAft>
                <a:spcPts val="0"/>
              </a:spcAft>
              <a:buClr>
                <a:srgbClr val="353535"/>
              </a:buClr>
              <a:buSzPts val="1200"/>
              <a:buFont typeface="Roboto"/>
              <a:buNone/>
              <a:defRPr b="0" i="0" sz="1600">
                <a:solidFill>
                  <a:srgbClr val="353535"/>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123" name="Google Shape;123;p19"/>
          <p:cNvSpPr txBox="1"/>
          <p:nvPr>
            <p:ph idx="3" type="body"/>
          </p:nvPr>
        </p:nvSpPr>
        <p:spPr>
          <a:xfrm>
            <a:off x="407194" y="1297667"/>
            <a:ext cx="7240500" cy="342900"/>
          </a:xfrm>
          <a:prstGeom prst="rect">
            <a:avLst/>
          </a:prstGeom>
          <a:noFill/>
          <a:ln>
            <a:noFill/>
          </a:ln>
        </p:spPr>
        <p:txBody>
          <a:bodyPr anchorCtr="0" anchor="ctr" bIns="0" lIns="0" spcFirstLastPara="1" rIns="0" wrap="square" tIns="0">
            <a:normAutofit/>
          </a:bodyPr>
          <a:lstStyle>
            <a:lvl1pPr indent="-228600" lvl="0" marL="457200" rtl="0" algn="l">
              <a:lnSpc>
                <a:spcPct val="100000"/>
              </a:lnSpc>
              <a:spcBef>
                <a:spcPts val="700"/>
              </a:spcBef>
              <a:spcAft>
                <a:spcPts val="0"/>
              </a:spcAft>
              <a:buClr>
                <a:srgbClr val="A800FF"/>
              </a:buClr>
              <a:buSzPts val="2000"/>
              <a:buFont typeface="Roboto"/>
              <a:buNone/>
              <a:defRPr b="0" i="0" sz="2700">
                <a:solidFill>
                  <a:srgbClr val="A800FF"/>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124" name="Google Shape;124;p19"/>
          <p:cNvSpPr txBox="1"/>
          <p:nvPr>
            <p:ph idx="4" type="body"/>
          </p:nvPr>
        </p:nvSpPr>
        <p:spPr>
          <a:xfrm>
            <a:off x="407194" y="2137368"/>
            <a:ext cx="7240500" cy="342900"/>
          </a:xfrm>
          <a:prstGeom prst="rect">
            <a:avLst/>
          </a:prstGeom>
          <a:noFill/>
          <a:ln>
            <a:noFill/>
          </a:ln>
        </p:spPr>
        <p:txBody>
          <a:bodyPr anchorCtr="0" anchor="ctr" bIns="0" lIns="0" spcFirstLastPara="1" rIns="0" wrap="square" tIns="0">
            <a:noAutofit/>
          </a:bodyPr>
          <a:lstStyle>
            <a:lvl1pPr indent="-228600" lvl="0" marL="457200" rtl="0" algn="l">
              <a:lnSpc>
                <a:spcPct val="100000"/>
              </a:lnSpc>
              <a:spcBef>
                <a:spcPts val="700"/>
              </a:spcBef>
              <a:spcAft>
                <a:spcPts val="0"/>
              </a:spcAft>
              <a:buClr>
                <a:srgbClr val="FF8900"/>
              </a:buClr>
              <a:buSzPts val="2000"/>
              <a:buFont typeface="Roboto"/>
              <a:buNone/>
              <a:defRPr b="0" i="0" sz="2700">
                <a:solidFill>
                  <a:srgbClr val="FF8900"/>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125" name="Google Shape;125;p19"/>
          <p:cNvSpPr txBox="1"/>
          <p:nvPr>
            <p:ph idx="5" type="body"/>
          </p:nvPr>
        </p:nvSpPr>
        <p:spPr>
          <a:xfrm>
            <a:off x="407194" y="1640567"/>
            <a:ext cx="7240500" cy="496800"/>
          </a:xfrm>
          <a:prstGeom prst="rect">
            <a:avLst/>
          </a:prstGeom>
          <a:noFill/>
          <a:ln>
            <a:noFill/>
          </a:ln>
        </p:spPr>
        <p:txBody>
          <a:bodyPr anchorCtr="0" anchor="t" bIns="101250" lIns="0" spcFirstLastPara="1" rIns="0" wrap="square" tIns="101250">
            <a:normAutofit/>
          </a:bodyPr>
          <a:lstStyle>
            <a:lvl1pPr indent="-228600" lvl="0" marL="457200" rtl="0" algn="l">
              <a:lnSpc>
                <a:spcPct val="100000"/>
              </a:lnSpc>
              <a:spcBef>
                <a:spcPts val="700"/>
              </a:spcBef>
              <a:spcAft>
                <a:spcPts val="0"/>
              </a:spcAft>
              <a:buClr>
                <a:srgbClr val="353535"/>
              </a:buClr>
              <a:buSzPts val="1200"/>
              <a:buFont typeface="Roboto"/>
              <a:buNone/>
              <a:defRPr b="0" i="0" sz="1600">
                <a:solidFill>
                  <a:srgbClr val="353535"/>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126" name="Google Shape;126;p19"/>
          <p:cNvSpPr txBox="1"/>
          <p:nvPr>
            <p:ph idx="6" type="body"/>
          </p:nvPr>
        </p:nvSpPr>
        <p:spPr>
          <a:xfrm>
            <a:off x="407194" y="2482946"/>
            <a:ext cx="7240500" cy="496800"/>
          </a:xfrm>
          <a:prstGeom prst="rect">
            <a:avLst/>
          </a:prstGeom>
          <a:noFill/>
          <a:ln>
            <a:noFill/>
          </a:ln>
        </p:spPr>
        <p:txBody>
          <a:bodyPr anchorCtr="0" anchor="t" bIns="101250" lIns="0" spcFirstLastPara="1" rIns="0" wrap="square" tIns="101250">
            <a:normAutofit/>
          </a:bodyPr>
          <a:lstStyle>
            <a:lvl1pPr indent="-228600" lvl="0" marL="457200" rtl="0" algn="l">
              <a:lnSpc>
                <a:spcPct val="100000"/>
              </a:lnSpc>
              <a:spcBef>
                <a:spcPts val="700"/>
              </a:spcBef>
              <a:spcAft>
                <a:spcPts val="0"/>
              </a:spcAft>
              <a:buClr>
                <a:srgbClr val="353535"/>
              </a:buClr>
              <a:buSzPts val="1200"/>
              <a:buFont typeface="Roboto"/>
              <a:buNone/>
              <a:defRPr b="0" i="0" sz="1600">
                <a:solidFill>
                  <a:srgbClr val="353535"/>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127" name="Google Shape;127;p19"/>
          <p:cNvSpPr txBox="1"/>
          <p:nvPr>
            <p:ph idx="11" type="ftr"/>
          </p:nvPr>
        </p:nvSpPr>
        <p:spPr>
          <a:xfrm>
            <a:off x="4076390" y="4810216"/>
            <a:ext cx="46635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Clr>
                <a:srgbClr val="6A6A6A"/>
              </a:buClr>
              <a:buSzPts val="800"/>
              <a:buFont typeface="Open Sans Light"/>
              <a:buNone/>
              <a:defRPr b="0" i="0" sz="800">
                <a:solidFill>
                  <a:srgbClr val="6A6A6A"/>
                </a:solidFill>
                <a:latin typeface="Open Sans Light"/>
                <a:ea typeface="Open Sans Light"/>
                <a:cs typeface="Open Sans Light"/>
                <a:sym typeface="Open Sans Light"/>
              </a:defRPr>
            </a:lvl1pPr>
            <a:lvl2pPr lvl="1" rtl="0" algn="ctr">
              <a:lnSpc>
                <a:spcPct val="100000"/>
              </a:lnSpc>
              <a:spcBef>
                <a:spcPts val="0"/>
              </a:spcBef>
              <a:spcAft>
                <a:spcPts val="0"/>
              </a:spcAft>
              <a:buClr>
                <a:srgbClr val="000000"/>
              </a:buClr>
              <a:buSzPts val="1000"/>
              <a:buNone/>
              <a:defRPr/>
            </a:lvl2pPr>
            <a:lvl3pPr lvl="2" rtl="0" algn="ctr">
              <a:lnSpc>
                <a:spcPct val="100000"/>
              </a:lnSpc>
              <a:spcBef>
                <a:spcPts val="0"/>
              </a:spcBef>
              <a:spcAft>
                <a:spcPts val="0"/>
              </a:spcAft>
              <a:buClr>
                <a:srgbClr val="000000"/>
              </a:buClr>
              <a:buSzPts val="1000"/>
              <a:buNone/>
              <a:defRPr/>
            </a:lvl3pPr>
            <a:lvl4pPr lvl="3" rtl="0" algn="ctr">
              <a:lnSpc>
                <a:spcPct val="100000"/>
              </a:lnSpc>
              <a:spcBef>
                <a:spcPts val="0"/>
              </a:spcBef>
              <a:spcAft>
                <a:spcPts val="0"/>
              </a:spcAft>
              <a:buClr>
                <a:srgbClr val="000000"/>
              </a:buClr>
              <a:buSzPts val="1000"/>
              <a:buNone/>
              <a:defRPr/>
            </a:lvl4pPr>
            <a:lvl5pPr lvl="4" rtl="0" algn="ctr">
              <a:lnSpc>
                <a:spcPct val="100000"/>
              </a:lnSpc>
              <a:spcBef>
                <a:spcPts val="0"/>
              </a:spcBef>
              <a:spcAft>
                <a:spcPts val="0"/>
              </a:spcAft>
              <a:buClr>
                <a:srgbClr val="000000"/>
              </a:buClr>
              <a:buSzPts val="1000"/>
              <a:buNone/>
              <a:defRPr/>
            </a:lvl5pPr>
            <a:lvl6pPr lvl="5" rtl="0" algn="ctr">
              <a:lnSpc>
                <a:spcPct val="100000"/>
              </a:lnSpc>
              <a:spcBef>
                <a:spcPts val="0"/>
              </a:spcBef>
              <a:spcAft>
                <a:spcPts val="0"/>
              </a:spcAft>
              <a:buClr>
                <a:srgbClr val="000000"/>
              </a:buClr>
              <a:buSzPts val="1000"/>
              <a:buNone/>
              <a:defRPr/>
            </a:lvl6pPr>
            <a:lvl7pPr lvl="6" rtl="0" algn="ctr">
              <a:lnSpc>
                <a:spcPct val="100000"/>
              </a:lnSpc>
              <a:spcBef>
                <a:spcPts val="0"/>
              </a:spcBef>
              <a:spcAft>
                <a:spcPts val="0"/>
              </a:spcAft>
              <a:buClr>
                <a:srgbClr val="000000"/>
              </a:buClr>
              <a:buSzPts val="1000"/>
              <a:buNone/>
              <a:defRPr/>
            </a:lvl7pPr>
            <a:lvl8pPr lvl="7" rtl="0" algn="ctr">
              <a:lnSpc>
                <a:spcPct val="100000"/>
              </a:lnSpc>
              <a:spcBef>
                <a:spcPts val="0"/>
              </a:spcBef>
              <a:spcAft>
                <a:spcPts val="0"/>
              </a:spcAft>
              <a:buClr>
                <a:srgbClr val="000000"/>
              </a:buClr>
              <a:buSzPts val="1000"/>
              <a:buNone/>
              <a:defRPr/>
            </a:lvl8pPr>
            <a:lvl9pPr lvl="8" rtl="0" algn="ctr">
              <a:lnSpc>
                <a:spcPct val="100000"/>
              </a:lnSpc>
              <a:spcBef>
                <a:spcPts val="0"/>
              </a:spcBef>
              <a:spcAft>
                <a:spcPts val="0"/>
              </a:spcAft>
              <a:buClr>
                <a:srgbClr val="000000"/>
              </a:buClr>
              <a:buSzPts val="1000"/>
              <a:buNone/>
              <a:defRPr/>
            </a:lvl9pPr>
          </a:lstStyle>
          <a:p/>
        </p:txBody>
      </p:sp>
      <p:sp>
        <p:nvSpPr>
          <p:cNvPr id="128" name="Google Shape;128;p19"/>
          <p:cNvSpPr txBox="1"/>
          <p:nvPr>
            <p:ph idx="12" type="sldNum"/>
          </p:nvPr>
        </p:nvSpPr>
        <p:spPr>
          <a:xfrm>
            <a:off x="8758858" y="4810215"/>
            <a:ext cx="285900" cy="211500"/>
          </a:xfrm>
          <a:prstGeom prst="rect">
            <a:avLst/>
          </a:prstGeom>
          <a:noFill/>
          <a:ln>
            <a:noFill/>
          </a:ln>
        </p:spPr>
        <p:txBody>
          <a:bodyPr anchorCtr="0" anchor="ctr" bIns="25700" lIns="51425" spcFirstLastPara="1" rIns="51425" wrap="square" tIns="25700">
            <a:noAutofit/>
          </a:bodyPr>
          <a:lstStyle>
            <a:lvl1pPr indent="0" lvl="0" marL="0" rtl="0" algn="r">
              <a:lnSpc>
                <a:spcPct val="100000"/>
              </a:lnSpc>
              <a:spcBef>
                <a:spcPts val="0"/>
              </a:spcBef>
              <a:spcAft>
                <a:spcPts val="0"/>
              </a:spcAft>
              <a:buClr>
                <a:srgbClr val="888888"/>
              </a:buClr>
              <a:buSzPts val="800"/>
              <a:buFont typeface="Open Sans Light"/>
              <a:buNone/>
              <a:defRPr b="0" i="0" sz="800" u="none" cap="none" strike="noStrike">
                <a:solidFill>
                  <a:srgbClr val="888888"/>
                </a:solidFill>
                <a:latin typeface="Open Sans Light"/>
                <a:ea typeface="Open Sans Light"/>
                <a:cs typeface="Open Sans Light"/>
                <a:sym typeface="Open Sans Light"/>
              </a:defRPr>
            </a:lvl1pPr>
            <a:lvl2pPr indent="0" lvl="1" marL="0" rtl="0" algn="r">
              <a:lnSpc>
                <a:spcPct val="100000"/>
              </a:lnSpc>
              <a:spcBef>
                <a:spcPts val="0"/>
              </a:spcBef>
              <a:spcAft>
                <a:spcPts val="0"/>
              </a:spcAft>
              <a:buClr>
                <a:srgbClr val="888888"/>
              </a:buClr>
              <a:buSzPts val="800"/>
              <a:buFont typeface="Open Sans Light"/>
              <a:buNone/>
              <a:defRPr b="0" i="0" sz="800" u="none" cap="none" strike="noStrike">
                <a:solidFill>
                  <a:srgbClr val="888888"/>
                </a:solidFill>
                <a:latin typeface="Open Sans Light"/>
                <a:ea typeface="Open Sans Light"/>
                <a:cs typeface="Open Sans Light"/>
                <a:sym typeface="Open Sans Light"/>
              </a:defRPr>
            </a:lvl2pPr>
            <a:lvl3pPr indent="0" lvl="2" marL="0" rtl="0" algn="r">
              <a:lnSpc>
                <a:spcPct val="100000"/>
              </a:lnSpc>
              <a:spcBef>
                <a:spcPts val="0"/>
              </a:spcBef>
              <a:spcAft>
                <a:spcPts val="0"/>
              </a:spcAft>
              <a:buClr>
                <a:srgbClr val="888888"/>
              </a:buClr>
              <a:buSzPts val="800"/>
              <a:buFont typeface="Open Sans Light"/>
              <a:buNone/>
              <a:defRPr b="0" i="0" sz="800" u="none" cap="none" strike="noStrike">
                <a:solidFill>
                  <a:srgbClr val="888888"/>
                </a:solidFill>
                <a:latin typeface="Open Sans Light"/>
                <a:ea typeface="Open Sans Light"/>
                <a:cs typeface="Open Sans Light"/>
                <a:sym typeface="Open Sans Light"/>
              </a:defRPr>
            </a:lvl3pPr>
            <a:lvl4pPr indent="0" lvl="3" marL="0" rtl="0" algn="r">
              <a:lnSpc>
                <a:spcPct val="100000"/>
              </a:lnSpc>
              <a:spcBef>
                <a:spcPts val="0"/>
              </a:spcBef>
              <a:spcAft>
                <a:spcPts val="0"/>
              </a:spcAft>
              <a:buClr>
                <a:srgbClr val="888888"/>
              </a:buClr>
              <a:buSzPts val="800"/>
              <a:buFont typeface="Open Sans Light"/>
              <a:buNone/>
              <a:defRPr b="0" i="0" sz="800" u="none" cap="none" strike="noStrike">
                <a:solidFill>
                  <a:srgbClr val="888888"/>
                </a:solidFill>
                <a:latin typeface="Open Sans Light"/>
                <a:ea typeface="Open Sans Light"/>
                <a:cs typeface="Open Sans Light"/>
                <a:sym typeface="Open Sans Light"/>
              </a:defRPr>
            </a:lvl4pPr>
            <a:lvl5pPr indent="0" lvl="4" marL="0" rtl="0" algn="r">
              <a:lnSpc>
                <a:spcPct val="100000"/>
              </a:lnSpc>
              <a:spcBef>
                <a:spcPts val="0"/>
              </a:spcBef>
              <a:spcAft>
                <a:spcPts val="0"/>
              </a:spcAft>
              <a:buClr>
                <a:srgbClr val="888888"/>
              </a:buClr>
              <a:buSzPts val="800"/>
              <a:buFont typeface="Open Sans Light"/>
              <a:buNone/>
              <a:defRPr b="0" i="0" sz="800" u="none" cap="none" strike="noStrike">
                <a:solidFill>
                  <a:srgbClr val="888888"/>
                </a:solidFill>
                <a:latin typeface="Open Sans Light"/>
                <a:ea typeface="Open Sans Light"/>
                <a:cs typeface="Open Sans Light"/>
                <a:sym typeface="Open Sans Light"/>
              </a:defRPr>
            </a:lvl5pPr>
            <a:lvl6pPr indent="0" lvl="5" marL="0" rtl="0" algn="r">
              <a:lnSpc>
                <a:spcPct val="100000"/>
              </a:lnSpc>
              <a:spcBef>
                <a:spcPts val="0"/>
              </a:spcBef>
              <a:spcAft>
                <a:spcPts val="0"/>
              </a:spcAft>
              <a:buClr>
                <a:srgbClr val="888888"/>
              </a:buClr>
              <a:buSzPts val="800"/>
              <a:buFont typeface="Open Sans Light"/>
              <a:buNone/>
              <a:defRPr b="0" i="0" sz="800" u="none" cap="none" strike="noStrike">
                <a:solidFill>
                  <a:srgbClr val="888888"/>
                </a:solidFill>
                <a:latin typeface="Open Sans Light"/>
                <a:ea typeface="Open Sans Light"/>
                <a:cs typeface="Open Sans Light"/>
                <a:sym typeface="Open Sans Light"/>
              </a:defRPr>
            </a:lvl6pPr>
            <a:lvl7pPr indent="0" lvl="6" marL="0" rtl="0" algn="r">
              <a:lnSpc>
                <a:spcPct val="100000"/>
              </a:lnSpc>
              <a:spcBef>
                <a:spcPts val="0"/>
              </a:spcBef>
              <a:spcAft>
                <a:spcPts val="0"/>
              </a:spcAft>
              <a:buClr>
                <a:srgbClr val="888888"/>
              </a:buClr>
              <a:buSzPts val="800"/>
              <a:buFont typeface="Open Sans Light"/>
              <a:buNone/>
              <a:defRPr b="0" i="0" sz="800" u="none" cap="none" strike="noStrike">
                <a:solidFill>
                  <a:srgbClr val="888888"/>
                </a:solidFill>
                <a:latin typeface="Open Sans Light"/>
                <a:ea typeface="Open Sans Light"/>
                <a:cs typeface="Open Sans Light"/>
                <a:sym typeface="Open Sans Light"/>
              </a:defRPr>
            </a:lvl7pPr>
            <a:lvl8pPr indent="0" lvl="7" marL="0" rtl="0" algn="r">
              <a:lnSpc>
                <a:spcPct val="100000"/>
              </a:lnSpc>
              <a:spcBef>
                <a:spcPts val="0"/>
              </a:spcBef>
              <a:spcAft>
                <a:spcPts val="0"/>
              </a:spcAft>
              <a:buClr>
                <a:srgbClr val="888888"/>
              </a:buClr>
              <a:buSzPts val="800"/>
              <a:buFont typeface="Open Sans Light"/>
              <a:buNone/>
              <a:defRPr b="0" i="0" sz="800" u="none" cap="none" strike="noStrike">
                <a:solidFill>
                  <a:srgbClr val="888888"/>
                </a:solidFill>
                <a:latin typeface="Open Sans Light"/>
                <a:ea typeface="Open Sans Light"/>
                <a:cs typeface="Open Sans Light"/>
                <a:sym typeface="Open Sans Light"/>
              </a:defRPr>
            </a:lvl8pPr>
            <a:lvl9pPr indent="0" lvl="8" marL="0" rtl="0" algn="r">
              <a:lnSpc>
                <a:spcPct val="100000"/>
              </a:lnSpc>
              <a:spcBef>
                <a:spcPts val="0"/>
              </a:spcBef>
              <a:spcAft>
                <a:spcPts val="0"/>
              </a:spcAft>
              <a:buClr>
                <a:srgbClr val="888888"/>
              </a:buClr>
              <a:buSzPts val="800"/>
              <a:buFont typeface="Open Sans Light"/>
              <a:buNone/>
              <a:defRPr b="0" i="0" sz="800" u="none" cap="none" strike="noStrike">
                <a:solidFill>
                  <a:srgbClr val="888888"/>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it"/>
              <a:t>‹#›</a:t>
            </a:fld>
            <a:endParaRPr/>
          </a:p>
        </p:txBody>
      </p:sp>
      <p:pic>
        <p:nvPicPr>
          <p:cNvPr id="129" name="Google Shape;129;p19"/>
          <p:cNvPicPr preferRelativeResize="0"/>
          <p:nvPr/>
        </p:nvPicPr>
        <p:blipFill rotWithShape="1">
          <a:blip r:embed="rId3">
            <a:alphaModFix/>
          </a:blip>
          <a:srcRect b="0" l="0" r="0" t="0"/>
          <a:stretch/>
        </p:blipFill>
        <p:spPr>
          <a:xfrm>
            <a:off x="1825666" y="4756877"/>
            <a:ext cx="334125" cy="222750"/>
          </a:xfrm>
          <a:prstGeom prst="rect">
            <a:avLst/>
          </a:prstGeom>
          <a:noFill/>
          <a:ln>
            <a:noFill/>
          </a:ln>
        </p:spPr>
      </p:pic>
      <p:pic>
        <p:nvPicPr>
          <p:cNvPr descr="Logo&#10;&#10;Description automatically generated with medium confidence" id="130" name="Google Shape;130;p19"/>
          <p:cNvPicPr preferRelativeResize="0"/>
          <p:nvPr/>
        </p:nvPicPr>
        <p:blipFill rotWithShape="1">
          <a:blip r:embed="rId4">
            <a:alphaModFix/>
          </a:blip>
          <a:srcRect b="0" l="0" r="0" t="0"/>
          <a:stretch/>
        </p:blipFill>
        <p:spPr>
          <a:xfrm>
            <a:off x="169127" y="4674113"/>
            <a:ext cx="1447280" cy="3645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131" name="Shape 131"/>
        <p:cNvGrpSpPr/>
        <p:nvPr/>
      </p:nvGrpSpPr>
      <p:grpSpPr>
        <a:xfrm>
          <a:off x="0" y="0"/>
          <a:ext cx="0" cy="0"/>
          <a:chOff x="0" y="0"/>
          <a:chExt cx="0" cy="0"/>
        </a:xfrm>
      </p:grpSpPr>
      <p:sp>
        <p:nvSpPr>
          <p:cNvPr id="132" name="Google Shape;132;p20"/>
          <p:cNvSpPr txBox="1"/>
          <p:nvPr>
            <p:ph idx="1" type="body"/>
          </p:nvPr>
        </p:nvSpPr>
        <p:spPr>
          <a:xfrm>
            <a:off x="400050" y="2578895"/>
            <a:ext cx="7250100" cy="1593000"/>
          </a:xfrm>
          <a:prstGeom prst="rect">
            <a:avLst/>
          </a:prstGeom>
          <a:noFill/>
          <a:ln>
            <a:noFill/>
          </a:ln>
        </p:spPr>
        <p:txBody>
          <a:bodyPr anchorCtr="0" anchor="t" bIns="0" lIns="0" spcFirstLastPara="1" rIns="0" wrap="square" tIns="101250">
            <a:normAutofit/>
          </a:bodyPr>
          <a:lstStyle>
            <a:lvl1pPr indent="-228600" lvl="0" marL="457200" rtl="0" algn="l">
              <a:lnSpc>
                <a:spcPct val="100000"/>
              </a:lnSpc>
              <a:spcBef>
                <a:spcPts val="200"/>
              </a:spcBef>
              <a:spcAft>
                <a:spcPts val="0"/>
              </a:spcAft>
              <a:buClr>
                <a:srgbClr val="3700FF"/>
              </a:buClr>
              <a:buSzPts val="1900"/>
              <a:buFont typeface="Roboto"/>
              <a:buNone/>
              <a:defRPr b="0" i="0" sz="2500">
                <a:solidFill>
                  <a:srgbClr val="3700FF"/>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133" name="Google Shape;133;p20"/>
          <p:cNvSpPr txBox="1"/>
          <p:nvPr>
            <p:ph idx="2" type="body"/>
          </p:nvPr>
        </p:nvSpPr>
        <p:spPr>
          <a:xfrm>
            <a:off x="400049" y="1150618"/>
            <a:ext cx="7250100" cy="1428300"/>
          </a:xfrm>
          <a:prstGeom prst="rect">
            <a:avLst/>
          </a:prstGeom>
          <a:noFill/>
          <a:ln>
            <a:noFill/>
          </a:ln>
        </p:spPr>
        <p:txBody>
          <a:bodyPr anchorCtr="0" anchor="b" bIns="0" lIns="0" spcFirstLastPara="1" rIns="0" wrap="square" tIns="0">
            <a:normAutofit/>
          </a:bodyPr>
          <a:lstStyle>
            <a:lvl1pPr indent="-228600" lvl="0" marL="457200" rtl="0" algn="l">
              <a:lnSpc>
                <a:spcPct val="75000"/>
              </a:lnSpc>
              <a:spcBef>
                <a:spcPts val="0"/>
              </a:spcBef>
              <a:spcAft>
                <a:spcPts val="0"/>
              </a:spcAft>
              <a:buClr>
                <a:srgbClr val="A800FF"/>
              </a:buClr>
              <a:buSzPts val="8000"/>
              <a:buFont typeface="Roboto"/>
              <a:buNone/>
              <a:defRPr b="1" i="0" sz="10700">
                <a:solidFill>
                  <a:srgbClr val="A800FF"/>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pic>
        <p:nvPicPr>
          <p:cNvPr id="134" name="Google Shape;134;p20"/>
          <p:cNvPicPr preferRelativeResize="0"/>
          <p:nvPr/>
        </p:nvPicPr>
        <p:blipFill rotWithShape="1">
          <a:blip r:embed="rId2">
            <a:alphaModFix/>
          </a:blip>
          <a:srcRect b="0" l="0" r="0" t="0"/>
          <a:stretch/>
        </p:blipFill>
        <p:spPr>
          <a:xfrm>
            <a:off x="7164699" y="930298"/>
            <a:ext cx="671235" cy="671235"/>
          </a:xfrm>
          <a:prstGeom prst="rect">
            <a:avLst/>
          </a:prstGeom>
          <a:noFill/>
          <a:ln>
            <a:noFill/>
          </a:ln>
        </p:spPr>
      </p:pic>
      <p:sp>
        <p:nvSpPr>
          <p:cNvPr id="135" name="Google Shape;135;p20"/>
          <p:cNvSpPr txBox="1"/>
          <p:nvPr>
            <p:ph idx="11" type="ftr"/>
          </p:nvPr>
        </p:nvSpPr>
        <p:spPr>
          <a:xfrm>
            <a:off x="4076390" y="4810216"/>
            <a:ext cx="46635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Clr>
                <a:srgbClr val="6A6A6A"/>
              </a:buClr>
              <a:buSzPts val="800"/>
              <a:buFont typeface="Open Sans Light"/>
              <a:buNone/>
              <a:defRPr b="0" i="0" sz="800">
                <a:solidFill>
                  <a:srgbClr val="6A6A6A"/>
                </a:solidFill>
                <a:latin typeface="Open Sans Light"/>
                <a:ea typeface="Open Sans Light"/>
                <a:cs typeface="Open Sans Light"/>
                <a:sym typeface="Open Sans Light"/>
              </a:defRPr>
            </a:lvl1pPr>
            <a:lvl2pPr lvl="1" rtl="0" algn="ctr">
              <a:lnSpc>
                <a:spcPct val="100000"/>
              </a:lnSpc>
              <a:spcBef>
                <a:spcPts val="0"/>
              </a:spcBef>
              <a:spcAft>
                <a:spcPts val="0"/>
              </a:spcAft>
              <a:buClr>
                <a:srgbClr val="000000"/>
              </a:buClr>
              <a:buSzPts val="1000"/>
              <a:buNone/>
              <a:defRPr/>
            </a:lvl2pPr>
            <a:lvl3pPr lvl="2" rtl="0" algn="ctr">
              <a:lnSpc>
                <a:spcPct val="100000"/>
              </a:lnSpc>
              <a:spcBef>
                <a:spcPts val="0"/>
              </a:spcBef>
              <a:spcAft>
                <a:spcPts val="0"/>
              </a:spcAft>
              <a:buClr>
                <a:srgbClr val="000000"/>
              </a:buClr>
              <a:buSzPts val="1000"/>
              <a:buNone/>
              <a:defRPr/>
            </a:lvl3pPr>
            <a:lvl4pPr lvl="3" rtl="0" algn="ctr">
              <a:lnSpc>
                <a:spcPct val="100000"/>
              </a:lnSpc>
              <a:spcBef>
                <a:spcPts val="0"/>
              </a:spcBef>
              <a:spcAft>
                <a:spcPts val="0"/>
              </a:spcAft>
              <a:buClr>
                <a:srgbClr val="000000"/>
              </a:buClr>
              <a:buSzPts val="1000"/>
              <a:buNone/>
              <a:defRPr/>
            </a:lvl4pPr>
            <a:lvl5pPr lvl="4" rtl="0" algn="ctr">
              <a:lnSpc>
                <a:spcPct val="100000"/>
              </a:lnSpc>
              <a:spcBef>
                <a:spcPts val="0"/>
              </a:spcBef>
              <a:spcAft>
                <a:spcPts val="0"/>
              </a:spcAft>
              <a:buClr>
                <a:srgbClr val="000000"/>
              </a:buClr>
              <a:buSzPts val="1000"/>
              <a:buNone/>
              <a:defRPr/>
            </a:lvl5pPr>
            <a:lvl6pPr lvl="5" rtl="0" algn="ctr">
              <a:lnSpc>
                <a:spcPct val="100000"/>
              </a:lnSpc>
              <a:spcBef>
                <a:spcPts val="0"/>
              </a:spcBef>
              <a:spcAft>
                <a:spcPts val="0"/>
              </a:spcAft>
              <a:buClr>
                <a:srgbClr val="000000"/>
              </a:buClr>
              <a:buSzPts val="1000"/>
              <a:buNone/>
              <a:defRPr/>
            </a:lvl6pPr>
            <a:lvl7pPr lvl="6" rtl="0" algn="ctr">
              <a:lnSpc>
                <a:spcPct val="100000"/>
              </a:lnSpc>
              <a:spcBef>
                <a:spcPts val="0"/>
              </a:spcBef>
              <a:spcAft>
                <a:spcPts val="0"/>
              </a:spcAft>
              <a:buClr>
                <a:srgbClr val="000000"/>
              </a:buClr>
              <a:buSzPts val="1000"/>
              <a:buNone/>
              <a:defRPr/>
            </a:lvl7pPr>
            <a:lvl8pPr lvl="7" rtl="0" algn="ctr">
              <a:lnSpc>
                <a:spcPct val="100000"/>
              </a:lnSpc>
              <a:spcBef>
                <a:spcPts val="0"/>
              </a:spcBef>
              <a:spcAft>
                <a:spcPts val="0"/>
              </a:spcAft>
              <a:buClr>
                <a:srgbClr val="000000"/>
              </a:buClr>
              <a:buSzPts val="1000"/>
              <a:buNone/>
              <a:defRPr/>
            </a:lvl8pPr>
            <a:lvl9pPr lvl="8" rtl="0" algn="ctr">
              <a:lnSpc>
                <a:spcPct val="100000"/>
              </a:lnSpc>
              <a:spcBef>
                <a:spcPts val="0"/>
              </a:spcBef>
              <a:spcAft>
                <a:spcPts val="0"/>
              </a:spcAft>
              <a:buClr>
                <a:srgbClr val="000000"/>
              </a:buClr>
              <a:buSzPts val="1000"/>
              <a:buNone/>
              <a:defRPr/>
            </a:lvl9pPr>
          </a:lstStyle>
          <a:p/>
        </p:txBody>
      </p:sp>
      <p:sp>
        <p:nvSpPr>
          <p:cNvPr id="136" name="Google Shape;136;p20"/>
          <p:cNvSpPr txBox="1"/>
          <p:nvPr>
            <p:ph idx="12" type="sldNum"/>
          </p:nvPr>
        </p:nvSpPr>
        <p:spPr>
          <a:xfrm>
            <a:off x="8758858" y="4810215"/>
            <a:ext cx="285900" cy="211500"/>
          </a:xfrm>
          <a:prstGeom prst="rect">
            <a:avLst/>
          </a:prstGeom>
          <a:noFill/>
          <a:ln>
            <a:noFill/>
          </a:ln>
        </p:spPr>
        <p:txBody>
          <a:bodyPr anchorCtr="0" anchor="ctr" bIns="25700" lIns="51425" spcFirstLastPara="1" rIns="51425" wrap="square" tIns="25700">
            <a:noAutofit/>
          </a:bodyPr>
          <a:lstStyle>
            <a:lvl1pPr indent="0" lvl="0"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1pPr>
            <a:lvl2pPr indent="0" lvl="1"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2pPr>
            <a:lvl3pPr indent="0" lvl="2"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3pPr>
            <a:lvl4pPr indent="0" lvl="3"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4pPr>
            <a:lvl5pPr indent="0" lvl="4"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5pPr>
            <a:lvl6pPr indent="0" lvl="5"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6pPr>
            <a:lvl7pPr indent="0" lvl="6"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7pPr>
            <a:lvl8pPr indent="0" lvl="7"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8pPr>
            <a:lvl9pPr indent="0" lvl="8"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it"/>
              <a:t>‹#›</a:t>
            </a:fld>
            <a:endParaRPr/>
          </a:p>
        </p:txBody>
      </p:sp>
      <p:pic>
        <p:nvPicPr>
          <p:cNvPr id="137" name="Google Shape;137;p20"/>
          <p:cNvPicPr preferRelativeResize="0"/>
          <p:nvPr/>
        </p:nvPicPr>
        <p:blipFill rotWithShape="1">
          <a:blip r:embed="rId3">
            <a:alphaModFix/>
          </a:blip>
          <a:srcRect b="0" l="0" r="0" t="0"/>
          <a:stretch/>
        </p:blipFill>
        <p:spPr>
          <a:xfrm>
            <a:off x="1825666" y="4756877"/>
            <a:ext cx="334125" cy="222750"/>
          </a:xfrm>
          <a:prstGeom prst="rect">
            <a:avLst/>
          </a:prstGeom>
          <a:noFill/>
          <a:ln>
            <a:noFill/>
          </a:ln>
        </p:spPr>
      </p:pic>
      <p:pic>
        <p:nvPicPr>
          <p:cNvPr descr="Logo&#10;&#10;Description automatically generated with medium confidence" id="138" name="Google Shape;138;p20"/>
          <p:cNvPicPr preferRelativeResize="0"/>
          <p:nvPr/>
        </p:nvPicPr>
        <p:blipFill rotWithShape="1">
          <a:blip r:embed="rId4">
            <a:alphaModFix/>
          </a:blip>
          <a:srcRect b="0" l="0" r="0" t="0"/>
          <a:stretch/>
        </p:blipFill>
        <p:spPr>
          <a:xfrm>
            <a:off x="169127" y="4674113"/>
            <a:ext cx="1447280" cy="364500"/>
          </a:xfrm>
          <a:prstGeom prst="rect">
            <a:avLst/>
          </a:prstGeom>
          <a:noFill/>
          <a:ln>
            <a:noFill/>
          </a:ln>
        </p:spPr>
      </p:pic>
      <p:pic>
        <p:nvPicPr>
          <p:cNvPr descr="A picture containing dark&#10;&#10;Description automatically generated" id="139" name="Google Shape;139;p20"/>
          <p:cNvPicPr preferRelativeResize="0"/>
          <p:nvPr/>
        </p:nvPicPr>
        <p:blipFill rotWithShape="1">
          <a:blip r:embed="rId5">
            <a:alphaModFix/>
          </a:blip>
          <a:srcRect b="0" l="0" r="0" t="0"/>
          <a:stretch/>
        </p:blipFill>
        <p:spPr>
          <a:xfrm rot="5400000">
            <a:off x="6865144" y="453550"/>
            <a:ext cx="2728913" cy="1828800"/>
          </a:xfrm>
          <a:prstGeom prst="rect">
            <a:avLst/>
          </a:prstGeom>
          <a:noFill/>
          <a:ln>
            <a:noFill/>
          </a:ln>
        </p:spPr>
      </p:pic>
      <p:pic>
        <p:nvPicPr>
          <p:cNvPr descr="A picture containing night sky&#10;&#10;Description automatically generated" id="140" name="Google Shape;140;p20"/>
          <p:cNvPicPr preferRelativeResize="0"/>
          <p:nvPr/>
        </p:nvPicPr>
        <p:blipFill rotWithShape="1">
          <a:blip r:embed="rId6">
            <a:alphaModFix/>
          </a:blip>
          <a:srcRect b="0" l="0" r="0" t="0"/>
          <a:stretch/>
        </p:blipFill>
        <p:spPr>
          <a:xfrm>
            <a:off x="6743700" y="3262802"/>
            <a:ext cx="2400300" cy="1878806"/>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141" name="Shape 141"/>
        <p:cNvGrpSpPr/>
        <p:nvPr/>
      </p:nvGrpSpPr>
      <p:grpSpPr>
        <a:xfrm>
          <a:off x="0" y="0"/>
          <a:ext cx="0" cy="0"/>
          <a:chOff x="0" y="0"/>
          <a:chExt cx="0" cy="0"/>
        </a:xfrm>
      </p:grpSpPr>
      <p:sp>
        <p:nvSpPr>
          <p:cNvPr id="142" name="Google Shape;142;p21"/>
          <p:cNvSpPr txBox="1"/>
          <p:nvPr>
            <p:ph idx="1" type="body"/>
          </p:nvPr>
        </p:nvSpPr>
        <p:spPr>
          <a:xfrm>
            <a:off x="407193" y="834764"/>
            <a:ext cx="7603800" cy="3438600"/>
          </a:xfrm>
          <a:prstGeom prst="rect">
            <a:avLst/>
          </a:prstGeom>
          <a:noFill/>
          <a:ln>
            <a:noFill/>
          </a:ln>
        </p:spPr>
        <p:txBody>
          <a:bodyPr anchorCtr="0" anchor="t" bIns="0" lIns="0" spcFirstLastPara="1" rIns="0" wrap="square" tIns="101250">
            <a:normAutofit/>
          </a:bodyPr>
          <a:lstStyle>
            <a:lvl1pPr indent="-349250" lvl="0" marL="457200" rtl="0" algn="l">
              <a:lnSpc>
                <a:spcPct val="100000"/>
              </a:lnSpc>
              <a:spcBef>
                <a:spcPts val="600"/>
              </a:spcBef>
              <a:spcAft>
                <a:spcPts val="0"/>
              </a:spcAft>
              <a:buClr>
                <a:schemeClr val="dk2"/>
              </a:buClr>
              <a:buSzPts val="1900"/>
              <a:buFont typeface="Roboto"/>
              <a:buChar char="•"/>
              <a:defRPr b="0" i="0" sz="2300">
                <a:solidFill>
                  <a:srgbClr val="595959"/>
                </a:solidFill>
                <a:latin typeface="Roboto"/>
                <a:ea typeface="Roboto"/>
                <a:cs typeface="Roboto"/>
                <a:sym typeface="Roboto"/>
              </a:defRPr>
            </a:lvl1pPr>
            <a:lvl2pPr indent="-336550" lvl="1" marL="914400" rtl="0" algn="l">
              <a:lnSpc>
                <a:spcPct val="100000"/>
              </a:lnSpc>
              <a:spcBef>
                <a:spcPts val="600"/>
              </a:spcBef>
              <a:spcAft>
                <a:spcPts val="0"/>
              </a:spcAft>
              <a:buClr>
                <a:srgbClr val="4687E6"/>
              </a:buClr>
              <a:buSzPts val="1700"/>
              <a:buFont typeface="Roboto"/>
              <a:buChar char="•"/>
              <a:defRPr b="0" i="0" sz="2000">
                <a:solidFill>
                  <a:srgbClr val="3700FF"/>
                </a:solidFill>
                <a:latin typeface="Roboto"/>
                <a:ea typeface="Roboto"/>
                <a:cs typeface="Roboto"/>
                <a:sym typeface="Roboto"/>
              </a:defRPr>
            </a:lvl2pPr>
            <a:lvl3pPr indent="-323850" lvl="2" marL="1371600" rtl="0" algn="l">
              <a:lnSpc>
                <a:spcPct val="100000"/>
              </a:lnSpc>
              <a:spcBef>
                <a:spcPts val="600"/>
              </a:spcBef>
              <a:spcAft>
                <a:spcPts val="0"/>
              </a:spcAft>
              <a:buClr>
                <a:schemeClr val="accent6"/>
              </a:buClr>
              <a:buSzPts val="1500"/>
              <a:buFont typeface="Roboto"/>
              <a:buChar char="•"/>
              <a:defRPr b="0" i="0" sz="1800">
                <a:solidFill>
                  <a:srgbClr val="6A6A6A"/>
                </a:solidFill>
                <a:latin typeface="Roboto"/>
                <a:ea typeface="Roboto"/>
                <a:cs typeface="Roboto"/>
                <a:sym typeface="Roboto"/>
              </a:defRPr>
            </a:lvl3pPr>
            <a:lvl4pPr indent="-279400" lvl="3" marL="1828800" rtl="0" algn="l">
              <a:lnSpc>
                <a:spcPct val="100000"/>
              </a:lnSpc>
              <a:spcBef>
                <a:spcPts val="700"/>
              </a:spcBef>
              <a:spcAft>
                <a:spcPts val="0"/>
              </a:spcAft>
              <a:buClr>
                <a:srgbClr val="000000"/>
              </a:buClr>
              <a:buSzPts val="800"/>
              <a:buChar char="•"/>
              <a:defRPr/>
            </a:lvl4pPr>
            <a:lvl5pPr indent="-279400" lvl="4" marL="2286000" rtl="0" algn="l">
              <a:lnSpc>
                <a:spcPct val="100000"/>
              </a:lnSpc>
              <a:spcBef>
                <a:spcPts val="7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pic>
        <p:nvPicPr>
          <p:cNvPr descr="A picture containing night sky&#10;&#10;Description automatically generated" id="143" name="Google Shape;143;p21"/>
          <p:cNvPicPr preferRelativeResize="0"/>
          <p:nvPr/>
        </p:nvPicPr>
        <p:blipFill rotWithShape="1">
          <a:blip r:embed="rId2">
            <a:alphaModFix/>
          </a:blip>
          <a:srcRect b="0" l="0" r="0" t="0"/>
          <a:stretch/>
        </p:blipFill>
        <p:spPr>
          <a:xfrm>
            <a:off x="6290247" y="2978947"/>
            <a:ext cx="2853752" cy="2233740"/>
          </a:xfrm>
          <a:prstGeom prst="rect">
            <a:avLst/>
          </a:prstGeom>
          <a:noFill/>
          <a:ln>
            <a:noFill/>
          </a:ln>
        </p:spPr>
      </p:pic>
      <p:sp>
        <p:nvSpPr>
          <p:cNvPr id="144" name="Google Shape;144;p21"/>
          <p:cNvSpPr txBox="1"/>
          <p:nvPr>
            <p:ph idx="2" type="body"/>
          </p:nvPr>
        </p:nvSpPr>
        <p:spPr>
          <a:xfrm>
            <a:off x="400050" y="190501"/>
            <a:ext cx="7611000" cy="644400"/>
          </a:xfrm>
          <a:prstGeom prst="rect">
            <a:avLst/>
          </a:prstGeom>
          <a:noFill/>
          <a:ln>
            <a:noFill/>
          </a:ln>
        </p:spPr>
        <p:txBody>
          <a:bodyPr anchorCtr="0" anchor="ctr" bIns="0" lIns="0" spcFirstLastPara="1" rIns="0" wrap="square" tIns="0">
            <a:normAutofit/>
          </a:bodyPr>
          <a:lstStyle>
            <a:lvl1pPr indent="-228600" lvl="0" marL="457200" rtl="0" algn="l">
              <a:lnSpc>
                <a:spcPct val="100000"/>
              </a:lnSpc>
              <a:spcBef>
                <a:spcPts val="700"/>
              </a:spcBef>
              <a:spcAft>
                <a:spcPts val="0"/>
              </a:spcAft>
              <a:buClr>
                <a:srgbClr val="3700FF"/>
              </a:buClr>
              <a:buSzPts val="2500"/>
              <a:buFont typeface="Roboto"/>
              <a:buNone/>
              <a:defRPr b="0" i="0" sz="3400">
                <a:solidFill>
                  <a:srgbClr val="3700FF"/>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145" name="Google Shape;145;p21"/>
          <p:cNvSpPr txBox="1"/>
          <p:nvPr>
            <p:ph idx="11" type="ftr"/>
          </p:nvPr>
        </p:nvSpPr>
        <p:spPr>
          <a:xfrm>
            <a:off x="4076390" y="4810216"/>
            <a:ext cx="46635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Clr>
                <a:srgbClr val="6A6A6A"/>
              </a:buClr>
              <a:buSzPts val="800"/>
              <a:buFont typeface="Helvetica Neue Light"/>
              <a:buNone/>
              <a:defRPr b="0" i="0" sz="800">
                <a:solidFill>
                  <a:srgbClr val="6A6A6A"/>
                </a:solidFill>
                <a:latin typeface="Helvetica Neue Light"/>
                <a:ea typeface="Helvetica Neue Light"/>
                <a:cs typeface="Helvetica Neue Light"/>
                <a:sym typeface="Helvetica Neue Light"/>
              </a:defRPr>
            </a:lvl1pPr>
            <a:lvl2pPr lvl="1" rtl="0" algn="ctr">
              <a:lnSpc>
                <a:spcPct val="100000"/>
              </a:lnSpc>
              <a:spcBef>
                <a:spcPts val="0"/>
              </a:spcBef>
              <a:spcAft>
                <a:spcPts val="0"/>
              </a:spcAft>
              <a:buClr>
                <a:srgbClr val="000000"/>
              </a:buClr>
              <a:buSzPts val="1000"/>
              <a:buNone/>
              <a:defRPr/>
            </a:lvl2pPr>
            <a:lvl3pPr lvl="2" rtl="0" algn="ctr">
              <a:lnSpc>
                <a:spcPct val="100000"/>
              </a:lnSpc>
              <a:spcBef>
                <a:spcPts val="0"/>
              </a:spcBef>
              <a:spcAft>
                <a:spcPts val="0"/>
              </a:spcAft>
              <a:buClr>
                <a:srgbClr val="000000"/>
              </a:buClr>
              <a:buSzPts val="1000"/>
              <a:buNone/>
              <a:defRPr/>
            </a:lvl3pPr>
            <a:lvl4pPr lvl="3" rtl="0" algn="ctr">
              <a:lnSpc>
                <a:spcPct val="100000"/>
              </a:lnSpc>
              <a:spcBef>
                <a:spcPts val="0"/>
              </a:spcBef>
              <a:spcAft>
                <a:spcPts val="0"/>
              </a:spcAft>
              <a:buClr>
                <a:srgbClr val="000000"/>
              </a:buClr>
              <a:buSzPts val="1000"/>
              <a:buNone/>
              <a:defRPr/>
            </a:lvl4pPr>
            <a:lvl5pPr lvl="4" rtl="0" algn="ctr">
              <a:lnSpc>
                <a:spcPct val="100000"/>
              </a:lnSpc>
              <a:spcBef>
                <a:spcPts val="0"/>
              </a:spcBef>
              <a:spcAft>
                <a:spcPts val="0"/>
              </a:spcAft>
              <a:buClr>
                <a:srgbClr val="000000"/>
              </a:buClr>
              <a:buSzPts val="1000"/>
              <a:buNone/>
              <a:defRPr/>
            </a:lvl5pPr>
            <a:lvl6pPr lvl="5" rtl="0" algn="ctr">
              <a:lnSpc>
                <a:spcPct val="100000"/>
              </a:lnSpc>
              <a:spcBef>
                <a:spcPts val="0"/>
              </a:spcBef>
              <a:spcAft>
                <a:spcPts val="0"/>
              </a:spcAft>
              <a:buClr>
                <a:srgbClr val="000000"/>
              </a:buClr>
              <a:buSzPts val="1000"/>
              <a:buNone/>
              <a:defRPr/>
            </a:lvl6pPr>
            <a:lvl7pPr lvl="6" rtl="0" algn="ctr">
              <a:lnSpc>
                <a:spcPct val="100000"/>
              </a:lnSpc>
              <a:spcBef>
                <a:spcPts val="0"/>
              </a:spcBef>
              <a:spcAft>
                <a:spcPts val="0"/>
              </a:spcAft>
              <a:buClr>
                <a:srgbClr val="000000"/>
              </a:buClr>
              <a:buSzPts val="1000"/>
              <a:buNone/>
              <a:defRPr/>
            </a:lvl7pPr>
            <a:lvl8pPr lvl="7" rtl="0" algn="ctr">
              <a:lnSpc>
                <a:spcPct val="100000"/>
              </a:lnSpc>
              <a:spcBef>
                <a:spcPts val="0"/>
              </a:spcBef>
              <a:spcAft>
                <a:spcPts val="0"/>
              </a:spcAft>
              <a:buClr>
                <a:srgbClr val="000000"/>
              </a:buClr>
              <a:buSzPts val="1000"/>
              <a:buNone/>
              <a:defRPr/>
            </a:lvl8pPr>
            <a:lvl9pPr lvl="8" rtl="0" algn="ctr">
              <a:lnSpc>
                <a:spcPct val="100000"/>
              </a:lnSpc>
              <a:spcBef>
                <a:spcPts val="0"/>
              </a:spcBef>
              <a:spcAft>
                <a:spcPts val="0"/>
              </a:spcAft>
              <a:buClr>
                <a:srgbClr val="000000"/>
              </a:buClr>
              <a:buSzPts val="1000"/>
              <a:buNone/>
              <a:defRPr/>
            </a:lvl9pPr>
          </a:lstStyle>
          <a:p/>
        </p:txBody>
      </p:sp>
      <p:sp>
        <p:nvSpPr>
          <p:cNvPr id="146" name="Google Shape;146;p21"/>
          <p:cNvSpPr txBox="1"/>
          <p:nvPr>
            <p:ph idx="12" type="sldNum"/>
          </p:nvPr>
        </p:nvSpPr>
        <p:spPr>
          <a:xfrm>
            <a:off x="8758858" y="4810215"/>
            <a:ext cx="285900" cy="211500"/>
          </a:xfrm>
          <a:prstGeom prst="rect">
            <a:avLst/>
          </a:prstGeom>
          <a:noFill/>
          <a:ln>
            <a:noFill/>
          </a:ln>
        </p:spPr>
        <p:txBody>
          <a:bodyPr anchorCtr="0" anchor="ctr" bIns="25700" lIns="51425" spcFirstLastPara="1" rIns="51425" wrap="square" tIns="25700">
            <a:noAutofit/>
          </a:bodyPr>
          <a:lstStyle>
            <a:lvl1pPr indent="0" lvl="0" marL="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1pPr>
            <a:lvl2pPr indent="0" lvl="1" marL="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2pPr>
            <a:lvl3pPr indent="0" lvl="2" marL="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3pPr>
            <a:lvl4pPr indent="0" lvl="3" marL="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4pPr>
            <a:lvl5pPr indent="0" lvl="4" marL="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5pPr>
            <a:lvl6pPr indent="0" lvl="5" marL="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6pPr>
            <a:lvl7pPr indent="0" lvl="6" marL="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7pPr>
            <a:lvl8pPr indent="0" lvl="7" marL="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8pPr>
            <a:lvl9pPr indent="0" lvl="8" marL="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it"/>
              <a:t>‹#›</a:t>
            </a:fld>
            <a:endParaRPr/>
          </a:p>
        </p:txBody>
      </p:sp>
      <p:pic>
        <p:nvPicPr>
          <p:cNvPr id="147" name="Google Shape;147;p21"/>
          <p:cNvPicPr preferRelativeResize="0"/>
          <p:nvPr/>
        </p:nvPicPr>
        <p:blipFill rotWithShape="1">
          <a:blip r:embed="rId3">
            <a:alphaModFix/>
          </a:blip>
          <a:srcRect b="0" l="0" r="0" t="0"/>
          <a:stretch/>
        </p:blipFill>
        <p:spPr>
          <a:xfrm>
            <a:off x="1825666" y="4756877"/>
            <a:ext cx="334125" cy="222750"/>
          </a:xfrm>
          <a:prstGeom prst="rect">
            <a:avLst/>
          </a:prstGeom>
          <a:noFill/>
          <a:ln>
            <a:noFill/>
          </a:ln>
        </p:spPr>
      </p:pic>
      <p:pic>
        <p:nvPicPr>
          <p:cNvPr descr="Logo&#10;&#10;Description automatically generated with medium confidence" id="148" name="Google Shape;148;p21"/>
          <p:cNvPicPr preferRelativeResize="0"/>
          <p:nvPr/>
        </p:nvPicPr>
        <p:blipFill rotWithShape="1">
          <a:blip r:embed="rId4">
            <a:alphaModFix/>
          </a:blip>
          <a:srcRect b="0" l="0" r="0" t="0"/>
          <a:stretch/>
        </p:blipFill>
        <p:spPr>
          <a:xfrm>
            <a:off x="169127" y="4674113"/>
            <a:ext cx="1447280" cy="3645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2">
  <p:cSld name="Chapter 2">
    <p:spTree>
      <p:nvGrpSpPr>
        <p:cNvPr id="149" name="Shape 149"/>
        <p:cNvGrpSpPr/>
        <p:nvPr/>
      </p:nvGrpSpPr>
      <p:grpSpPr>
        <a:xfrm>
          <a:off x="0" y="0"/>
          <a:ext cx="0" cy="0"/>
          <a:chOff x="0" y="0"/>
          <a:chExt cx="0" cy="0"/>
        </a:xfrm>
      </p:grpSpPr>
      <p:sp>
        <p:nvSpPr>
          <p:cNvPr id="150" name="Google Shape;150;p22"/>
          <p:cNvSpPr txBox="1"/>
          <p:nvPr>
            <p:ph idx="1" type="body"/>
          </p:nvPr>
        </p:nvSpPr>
        <p:spPr>
          <a:xfrm>
            <a:off x="1276350" y="445592"/>
            <a:ext cx="6610200" cy="4220100"/>
          </a:xfrm>
          <a:prstGeom prst="rect">
            <a:avLst/>
          </a:prstGeom>
          <a:noFill/>
          <a:ln>
            <a:noFill/>
          </a:ln>
        </p:spPr>
        <p:txBody>
          <a:bodyPr anchorCtr="1" anchor="ctr" bIns="0" lIns="0" spcFirstLastPara="1" rIns="0" wrap="square" tIns="0">
            <a:normAutofit/>
          </a:bodyPr>
          <a:lstStyle>
            <a:lvl1pPr indent="-228600" lvl="0" marL="457200" rtl="0" algn="ctr">
              <a:lnSpc>
                <a:spcPct val="85000"/>
              </a:lnSpc>
              <a:spcBef>
                <a:spcPts val="0"/>
              </a:spcBef>
              <a:spcAft>
                <a:spcPts val="0"/>
              </a:spcAft>
              <a:buClr>
                <a:srgbClr val="A800FF"/>
              </a:buClr>
              <a:buSzPts val="4100"/>
              <a:buFont typeface="Roboto"/>
              <a:buNone/>
              <a:defRPr b="1" i="0" sz="5400">
                <a:solidFill>
                  <a:srgbClr val="A800FF"/>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pic>
        <p:nvPicPr>
          <p:cNvPr descr="A picture containing purple, dark&#10;&#10;Description automatically generated" id="151" name="Google Shape;151;p22"/>
          <p:cNvPicPr preferRelativeResize="0"/>
          <p:nvPr/>
        </p:nvPicPr>
        <p:blipFill rotWithShape="1">
          <a:blip r:embed="rId2">
            <a:alphaModFix/>
          </a:blip>
          <a:srcRect b="0" l="0" r="0" t="0"/>
          <a:stretch/>
        </p:blipFill>
        <p:spPr>
          <a:xfrm>
            <a:off x="0" y="0"/>
            <a:ext cx="2335654" cy="1565255"/>
          </a:xfrm>
          <a:prstGeom prst="rect">
            <a:avLst/>
          </a:prstGeom>
          <a:noFill/>
          <a:ln>
            <a:noFill/>
          </a:ln>
        </p:spPr>
      </p:pic>
      <p:pic>
        <p:nvPicPr>
          <p:cNvPr descr="A picture containing light&#10;&#10;Description automatically generated" id="152" name="Google Shape;152;p22"/>
          <p:cNvPicPr preferRelativeResize="0"/>
          <p:nvPr/>
        </p:nvPicPr>
        <p:blipFill rotWithShape="1">
          <a:blip r:embed="rId3">
            <a:alphaModFix/>
          </a:blip>
          <a:srcRect b="0" l="0" r="0" t="0"/>
          <a:stretch/>
        </p:blipFill>
        <p:spPr>
          <a:xfrm>
            <a:off x="6996728" y="3462750"/>
            <a:ext cx="2147272" cy="1680751"/>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Full Photo">
  <p:cSld name="Title - Full Photo">
    <p:spTree>
      <p:nvGrpSpPr>
        <p:cNvPr id="153" name="Shape 153"/>
        <p:cNvGrpSpPr/>
        <p:nvPr/>
      </p:nvGrpSpPr>
      <p:grpSpPr>
        <a:xfrm>
          <a:off x="0" y="0"/>
          <a:ext cx="0" cy="0"/>
          <a:chOff x="0" y="0"/>
          <a:chExt cx="0" cy="0"/>
        </a:xfrm>
      </p:grpSpPr>
      <p:pic>
        <p:nvPicPr>
          <p:cNvPr id="154" name="Google Shape;154;p23"/>
          <p:cNvPicPr preferRelativeResize="0"/>
          <p:nvPr/>
        </p:nvPicPr>
        <p:blipFill rotWithShape="1">
          <a:blip r:embed="rId2">
            <a:alphaModFix/>
          </a:blip>
          <a:srcRect b="-18511" l="0" r="0" t="0"/>
          <a:stretch/>
        </p:blipFill>
        <p:spPr>
          <a:xfrm>
            <a:off x="0" y="0"/>
            <a:ext cx="9143998" cy="6096000"/>
          </a:xfrm>
          <a:prstGeom prst="rect">
            <a:avLst/>
          </a:prstGeom>
          <a:noFill/>
          <a:ln>
            <a:noFill/>
          </a:ln>
        </p:spPr>
      </p:pic>
      <p:sp>
        <p:nvSpPr>
          <p:cNvPr id="155" name="Google Shape;155;p23"/>
          <p:cNvSpPr/>
          <p:nvPr/>
        </p:nvSpPr>
        <p:spPr>
          <a:xfrm>
            <a:off x="0" y="-31745"/>
            <a:ext cx="9170100" cy="4559700"/>
          </a:xfrm>
          <a:prstGeom prst="rect">
            <a:avLst/>
          </a:prstGeom>
          <a:gradFill>
            <a:gsLst>
              <a:gs pos="0">
                <a:srgbClr val="3700FF">
                  <a:alpha val="64705"/>
                </a:srgbClr>
              </a:gs>
              <a:gs pos="3000">
                <a:srgbClr val="3700FF">
                  <a:alpha val="64705"/>
                </a:srgbClr>
              </a:gs>
              <a:gs pos="70000">
                <a:srgbClr val="8100FF">
                  <a:alpha val="60784"/>
                </a:srgbClr>
              </a:gs>
              <a:gs pos="100000">
                <a:srgbClr val="CB00FF">
                  <a:alpha val="15686"/>
                </a:srgbClr>
              </a:gs>
            </a:gsLst>
            <a:lin ang="5400012" scaled="0"/>
          </a:gradFill>
          <a:ln>
            <a:noFill/>
          </a:ln>
          <a:effectLst>
            <a:outerShdw blurRad="25400" rotWithShape="0" dir="5400000" dist="12700">
              <a:schemeClr val="accent1">
                <a:alpha val="49800"/>
              </a:scheme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156" name="Google Shape;156;p23"/>
          <p:cNvSpPr/>
          <p:nvPr/>
        </p:nvSpPr>
        <p:spPr>
          <a:xfrm>
            <a:off x="0" y="-31745"/>
            <a:ext cx="9144000" cy="4536000"/>
          </a:xfrm>
          <a:prstGeom prst="rect">
            <a:avLst/>
          </a:prstGeom>
          <a:gradFill>
            <a:gsLst>
              <a:gs pos="0">
                <a:srgbClr val="3700FF"/>
              </a:gs>
              <a:gs pos="8000">
                <a:srgbClr val="3700FF"/>
              </a:gs>
              <a:gs pos="100000">
                <a:srgbClr val="CB00FF">
                  <a:alpha val="20000"/>
                </a:srgbClr>
              </a:gs>
            </a:gsLst>
            <a:lin ang="5400012" scaled="0"/>
          </a:gradFill>
          <a:ln>
            <a:noFill/>
          </a:ln>
          <a:effectLst>
            <a:outerShdw blurRad="25400" rotWithShape="0" dir="5400000" dist="12700">
              <a:schemeClr val="accent1">
                <a:alpha val="49800"/>
              </a:scheme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157" name="Google Shape;157;p23"/>
          <p:cNvSpPr txBox="1"/>
          <p:nvPr>
            <p:ph idx="1" type="body"/>
          </p:nvPr>
        </p:nvSpPr>
        <p:spPr>
          <a:xfrm>
            <a:off x="400050" y="445592"/>
            <a:ext cx="7250100" cy="2654400"/>
          </a:xfrm>
          <a:prstGeom prst="rect">
            <a:avLst/>
          </a:prstGeom>
          <a:noFill/>
          <a:ln>
            <a:noFill/>
          </a:ln>
        </p:spPr>
        <p:txBody>
          <a:bodyPr anchorCtr="0" anchor="b" bIns="0" lIns="0" spcFirstLastPara="1" rIns="0" wrap="square" tIns="0">
            <a:normAutofit/>
          </a:bodyPr>
          <a:lstStyle>
            <a:lvl1pPr indent="-228600" lvl="0" marL="457200" rtl="0" algn="l">
              <a:lnSpc>
                <a:spcPct val="85000"/>
              </a:lnSpc>
              <a:spcBef>
                <a:spcPts val="0"/>
              </a:spcBef>
              <a:spcAft>
                <a:spcPts val="0"/>
              </a:spcAft>
              <a:buClr>
                <a:schemeClr val="lt1"/>
              </a:buClr>
              <a:buSzPts val="6100"/>
              <a:buFont typeface="Roboto"/>
              <a:buNone/>
              <a:defRPr b="1" i="0" sz="8100">
                <a:solidFill>
                  <a:schemeClr val="lt1"/>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158" name="Google Shape;158;p23"/>
          <p:cNvSpPr txBox="1"/>
          <p:nvPr>
            <p:ph idx="2" type="body"/>
          </p:nvPr>
        </p:nvSpPr>
        <p:spPr>
          <a:xfrm>
            <a:off x="400051" y="3099938"/>
            <a:ext cx="4035300" cy="1071900"/>
          </a:xfrm>
          <a:prstGeom prst="rect">
            <a:avLst/>
          </a:prstGeom>
          <a:noFill/>
          <a:ln>
            <a:noFill/>
          </a:ln>
        </p:spPr>
        <p:txBody>
          <a:bodyPr anchorCtr="0" anchor="t" bIns="0" lIns="0" spcFirstLastPara="1" rIns="0" wrap="square" tIns="101250">
            <a:normAutofit/>
          </a:bodyPr>
          <a:lstStyle>
            <a:lvl1pPr indent="-228600" lvl="0" marL="457200" rtl="0" algn="l">
              <a:lnSpc>
                <a:spcPct val="85000"/>
              </a:lnSpc>
              <a:spcBef>
                <a:spcPts val="0"/>
              </a:spcBef>
              <a:spcAft>
                <a:spcPts val="0"/>
              </a:spcAft>
              <a:buClr>
                <a:schemeClr val="lt1"/>
              </a:buClr>
              <a:buSzPts val="1900"/>
              <a:buFont typeface="Roboto"/>
              <a:buNone/>
              <a:defRPr b="0" i="0" sz="2500">
                <a:solidFill>
                  <a:schemeClr val="lt1"/>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159" name="Google Shape;159;p23"/>
          <p:cNvSpPr txBox="1"/>
          <p:nvPr/>
        </p:nvSpPr>
        <p:spPr>
          <a:xfrm>
            <a:off x="10525538" y="2030977"/>
            <a:ext cx="54000" cy="331200"/>
          </a:xfrm>
          <a:prstGeom prst="rect">
            <a:avLst/>
          </a:prstGeom>
          <a:noFill/>
          <a:ln>
            <a:noFill/>
          </a:ln>
        </p:spPr>
        <p:txBody>
          <a:bodyPr anchorCtr="0" anchor="ctr" bIns="26800" lIns="26800" spcFirstLastPara="1" rIns="26800" wrap="square" tIns="26800">
            <a:spAutoFit/>
          </a:bodyPr>
          <a:lstStyle/>
          <a:p>
            <a:pPr indent="0" lvl="0" marL="0" marR="0" rtl="0" algn="ctr">
              <a:lnSpc>
                <a:spcPct val="100000"/>
              </a:lnSpc>
              <a:spcBef>
                <a:spcPts val="0"/>
              </a:spcBef>
              <a:spcAft>
                <a:spcPts val="0"/>
              </a:spcAft>
              <a:buClr>
                <a:srgbClr val="000000"/>
              </a:buClr>
              <a:buSzPts val="1800"/>
              <a:buFont typeface="Helvetica Neue Light"/>
              <a:buNone/>
            </a:pPr>
            <a:r>
              <a:t/>
            </a:r>
            <a:endParaRPr b="1" i="0" sz="1800" u="none" cap="none" strike="noStrike">
              <a:solidFill>
                <a:srgbClr val="000000"/>
              </a:solidFill>
              <a:latin typeface="Open Sans"/>
              <a:ea typeface="Open Sans"/>
              <a:cs typeface="Open Sans"/>
              <a:sym typeface="Open Sans"/>
            </a:endParaRPr>
          </a:p>
        </p:txBody>
      </p:sp>
      <p:pic>
        <p:nvPicPr>
          <p:cNvPr id="160" name="Google Shape;160;p23"/>
          <p:cNvPicPr preferRelativeResize="0"/>
          <p:nvPr/>
        </p:nvPicPr>
        <p:blipFill rotWithShape="1">
          <a:blip r:embed="rId3">
            <a:alphaModFix/>
          </a:blip>
          <a:srcRect b="0" l="0" r="0" t="0"/>
          <a:stretch/>
        </p:blipFill>
        <p:spPr>
          <a:xfrm>
            <a:off x="920830" y="4758842"/>
            <a:ext cx="333735" cy="222750"/>
          </a:xfrm>
          <a:prstGeom prst="rect">
            <a:avLst/>
          </a:prstGeom>
          <a:noFill/>
          <a:ln>
            <a:noFill/>
          </a:ln>
        </p:spPr>
      </p:pic>
      <p:pic>
        <p:nvPicPr>
          <p:cNvPr id="161" name="Google Shape;161;p23"/>
          <p:cNvPicPr preferRelativeResize="0"/>
          <p:nvPr/>
        </p:nvPicPr>
        <p:blipFill rotWithShape="1">
          <a:blip r:embed="rId4">
            <a:alphaModFix/>
          </a:blip>
          <a:srcRect b="0" l="0" r="0" t="0"/>
          <a:stretch/>
        </p:blipFill>
        <p:spPr>
          <a:xfrm>
            <a:off x="113649" y="4809467"/>
            <a:ext cx="680400" cy="162000"/>
          </a:xfrm>
          <a:prstGeom prst="rect">
            <a:avLst/>
          </a:prstGeom>
          <a:noFill/>
          <a:ln>
            <a:noFill/>
          </a:ln>
        </p:spPr>
      </p:pic>
      <p:sp>
        <p:nvSpPr>
          <p:cNvPr id="162" name="Google Shape;162;p23"/>
          <p:cNvSpPr/>
          <p:nvPr/>
        </p:nvSpPr>
        <p:spPr>
          <a:xfrm>
            <a:off x="0" y="4511286"/>
            <a:ext cx="9144000" cy="628500"/>
          </a:xfrm>
          <a:prstGeom prst="rect">
            <a:avLst/>
          </a:prstGeom>
          <a:solidFill>
            <a:schemeClr val="lt1"/>
          </a:solidFill>
          <a:ln>
            <a:noFill/>
          </a:ln>
          <a:effectLst>
            <a:outerShdw blurRad="25400" rotWithShape="0" dir="5400000" dist="12700">
              <a:schemeClr val="lt1">
                <a:alpha val="49800"/>
              </a:scheme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163" name="Google Shape;163;p23"/>
          <p:cNvPicPr preferRelativeResize="0"/>
          <p:nvPr/>
        </p:nvPicPr>
        <p:blipFill rotWithShape="1">
          <a:blip r:embed="rId5">
            <a:alphaModFix/>
          </a:blip>
          <a:srcRect b="0" l="0" r="0" t="0"/>
          <a:stretch/>
        </p:blipFill>
        <p:spPr>
          <a:xfrm>
            <a:off x="8282745" y="4779185"/>
            <a:ext cx="395923" cy="141750"/>
          </a:xfrm>
          <a:prstGeom prst="rect">
            <a:avLst/>
          </a:prstGeom>
          <a:noFill/>
          <a:ln>
            <a:noFill/>
          </a:ln>
        </p:spPr>
      </p:pic>
      <p:sp>
        <p:nvSpPr>
          <p:cNvPr id="164" name="Google Shape;164;p23"/>
          <p:cNvSpPr txBox="1"/>
          <p:nvPr/>
        </p:nvSpPr>
        <p:spPr>
          <a:xfrm>
            <a:off x="7058777" y="4757266"/>
            <a:ext cx="1102500" cy="1539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2D3293"/>
              </a:buClr>
              <a:buSzPts val="1000"/>
              <a:buFont typeface="Open Sans"/>
              <a:buNone/>
            </a:pPr>
            <a:r>
              <a:rPr b="1" i="0" lang="it" sz="1000" u="none" cap="none" strike="noStrike">
                <a:solidFill>
                  <a:srgbClr val="2D3293"/>
                </a:solidFill>
                <a:latin typeface="Open Sans"/>
                <a:ea typeface="Open Sans"/>
                <a:cs typeface="Open Sans"/>
                <a:sym typeface="Open Sans"/>
              </a:rPr>
              <a:t>@openaire_eu</a:t>
            </a:r>
            <a:endParaRPr b="1" i="0" sz="1000" u="none" cap="none" strike="noStrike">
              <a:solidFill>
                <a:srgbClr val="2D3293"/>
              </a:solidFill>
              <a:latin typeface="Open Sans"/>
              <a:ea typeface="Open Sans"/>
              <a:cs typeface="Open Sans"/>
              <a:sym typeface="Open Sans"/>
            </a:endParaRPr>
          </a:p>
        </p:txBody>
      </p:sp>
      <p:pic>
        <p:nvPicPr>
          <p:cNvPr id="165" name="Google Shape;165;p23"/>
          <p:cNvPicPr preferRelativeResize="0"/>
          <p:nvPr/>
        </p:nvPicPr>
        <p:blipFill rotWithShape="1">
          <a:blip r:embed="rId6">
            <a:alphaModFix/>
          </a:blip>
          <a:srcRect b="0" l="0" r="0" t="0"/>
          <a:stretch/>
        </p:blipFill>
        <p:spPr>
          <a:xfrm>
            <a:off x="1825666" y="4756877"/>
            <a:ext cx="334125" cy="222750"/>
          </a:xfrm>
          <a:prstGeom prst="rect">
            <a:avLst/>
          </a:prstGeom>
          <a:noFill/>
          <a:ln>
            <a:noFill/>
          </a:ln>
        </p:spPr>
      </p:pic>
      <p:pic>
        <p:nvPicPr>
          <p:cNvPr descr="Logo&#10;&#10;Description automatically generated with medium confidence" id="166" name="Google Shape;166;p23"/>
          <p:cNvPicPr preferRelativeResize="0"/>
          <p:nvPr/>
        </p:nvPicPr>
        <p:blipFill rotWithShape="1">
          <a:blip r:embed="rId7">
            <a:alphaModFix/>
          </a:blip>
          <a:srcRect b="0" l="0" r="0" t="0"/>
          <a:stretch/>
        </p:blipFill>
        <p:spPr>
          <a:xfrm>
            <a:off x="169127" y="4674113"/>
            <a:ext cx="1447280" cy="3645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 Full Photo">
  <p:cSld name="1_Title - Full Photo">
    <p:spTree>
      <p:nvGrpSpPr>
        <p:cNvPr id="167" name="Shape 167"/>
        <p:cNvGrpSpPr/>
        <p:nvPr/>
      </p:nvGrpSpPr>
      <p:grpSpPr>
        <a:xfrm>
          <a:off x="0" y="0"/>
          <a:ext cx="0" cy="0"/>
          <a:chOff x="0" y="0"/>
          <a:chExt cx="0" cy="0"/>
        </a:xfrm>
      </p:grpSpPr>
      <p:pic>
        <p:nvPicPr>
          <p:cNvPr id="168" name="Google Shape;168;p24"/>
          <p:cNvPicPr preferRelativeResize="0"/>
          <p:nvPr/>
        </p:nvPicPr>
        <p:blipFill rotWithShape="1">
          <a:blip r:embed="rId2">
            <a:alphaModFix/>
          </a:blip>
          <a:srcRect b="-18511" l="0" r="0" t="0"/>
          <a:stretch/>
        </p:blipFill>
        <p:spPr>
          <a:xfrm>
            <a:off x="0" y="0"/>
            <a:ext cx="9143998" cy="6157912"/>
          </a:xfrm>
          <a:prstGeom prst="rect">
            <a:avLst/>
          </a:prstGeom>
          <a:noFill/>
          <a:ln>
            <a:noFill/>
          </a:ln>
        </p:spPr>
      </p:pic>
      <p:sp>
        <p:nvSpPr>
          <p:cNvPr id="169" name="Google Shape;169;p24"/>
          <p:cNvSpPr/>
          <p:nvPr/>
        </p:nvSpPr>
        <p:spPr>
          <a:xfrm>
            <a:off x="0" y="7888"/>
            <a:ext cx="9144000" cy="4536000"/>
          </a:xfrm>
          <a:prstGeom prst="rect">
            <a:avLst/>
          </a:prstGeom>
          <a:gradFill>
            <a:gsLst>
              <a:gs pos="0">
                <a:srgbClr val="3700FF"/>
              </a:gs>
              <a:gs pos="8000">
                <a:srgbClr val="3700FF"/>
              </a:gs>
              <a:gs pos="100000">
                <a:srgbClr val="CB00FF">
                  <a:alpha val="20000"/>
                </a:srgbClr>
              </a:gs>
            </a:gsLst>
            <a:lin ang="5400012" scaled="0"/>
          </a:gradFill>
          <a:ln>
            <a:noFill/>
          </a:ln>
          <a:effectLst>
            <a:outerShdw blurRad="25400" rotWithShape="0" dir="5400000" dist="12700">
              <a:schemeClr val="accent1">
                <a:alpha val="49800"/>
              </a:scheme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170" name="Google Shape;170;p24"/>
          <p:cNvSpPr txBox="1"/>
          <p:nvPr>
            <p:ph idx="1" type="body"/>
          </p:nvPr>
        </p:nvSpPr>
        <p:spPr>
          <a:xfrm>
            <a:off x="400050" y="445592"/>
            <a:ext cx="7250100" cy="2654400"/>
          </a:xfrm>
          <a:prstGeom prst="rect">
            <a:avLst/>
          </a:prstGeom>
          <a:noFill/>
          <a:ln>
            <a:noFill/>
          </a:ln>
        </p:spPr>
        <p:txBody>
          <a:bodyPr anchorCtr="0" anchor="b" bIns="0" lIns="0" spcFirstLastPara="1" rIns="0" wrap="square" tIns="0">
            <a:normAutofit/>
          </a:bodyPr>
          <a:lstStyle>
            <a:lvl1pPr indent="-228600" lvl="0" marL="457200" rtl="0" algn="l">
              <a:lnSpc>
                <a:spcPct val="85000"/>
              </a:lnSpc>
              <a:spcBef>
                <a:spcPts val="0"/>
              </a:spcBef>
              <a:spcAft>
                <a:spcPts val="0"/>
              </a:spcAft>
              <a:buClr>
                <a:schemeClr val="lt1"/>
              </a:buClr>
              <a:buSzPts val="6100"/>
              <a:buFont typeface="Roboto"/>
              <a:buNone/>
              <a:defRPr b="1" i="0" sz="8100">
                <a:solidFill>
                  <a:schemeClr val="lt1"/>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171" name="Google Shape;171;p24"/>
          <p:cNvSpPr txBox="1"/>
          <p:nvPr>
            <p:ph idx="2" type="body"/>
          </p:nvPr>
        </p:nvSpPr>
        <p:spPr>
          <a:xfrm>
            <a:off x="400051" y="3099938"/>
            <a:ext cx="3714600" cy="1071900"/>
          </a:xfrm>
          <a:prstGeom prst="rect">
            <a:avLst/>
          </a:prstGeom>
          <a:noFill/>
          <a:ln>
            <a:noFill/>
          </a:ln>
        </p:spPr>
        <p:txBody>
          <a:bodyPr anchorCtr="0" anchor="t" bIns="0" lIns="0" spcFirstLastPara="1" rIns="0" wrap="square" tIns="101250">
            <a:normAutofit/>
          </a:bodyPr>
          <a:lstStyle>
            <a:lvl1pPr indent="-228600" lvl="0" marL="457200" rtl="0" algn="l">
              <a:lnSpc>
                <a:spcPct val="85000"/>
              </a:lnSpc>
              <a:spcBef>
                <a:spcPts val="0"/>
              </a:spcBef>
              <a:spcAft>
                <a:spcPts val="0"/>
              </a:spcAft>
              <a:buClr>
                <a:schemeClr val="lt1"/>
              </a:buClr>
              <a:buSzPts val="1900"/>
              <a:buFont typeface="Roboto"/>
              <a:buNone/>
              <a:defRPr b="0" i="0" sz="2500">
                <a:solidFill>
                  <a:schemeClr val="lt1"/>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172" name="Google Shape;172;p24"/>
          <p:cNvSpPr txBox="1"/>
          <p:nvPr/>
        </p:nvSpPr>
        <p:spPr>
          <a:xfrm>
            <a:off x="10525538" y="2030977"/>
            <a:ext cx="54000" cy="331200"/>
          </a:xfrm>
          <a:prstGeom prst="rect">
            <a:avLst/>
          </a:prstGeom>
          <a:noFill/>
          <a:ln>
            <a:noFill/>
          </a:ln>
        </p:spPr>
        <p:txBody>
          <a:bodyPr anchorCtr="0" anchor="ctr" bIns="26800" lIns="26800" spcFirstLastPara="1" rIns="26800" wrap="square" tIns="26800">
            <a:spAutoFit/>
          </a:bodyPr>
          <a:lstStyle/>
          <a:p>
            <a:pPr indent="0" lvl="0" marL="0" marR="0" rtl="0" algn="ctr">
              <a:lnSpc>
                <a:spcPct val="100000"/>
              </a:lnSpc>
              <a:spcBef>
                <a:spcPts val="0"/>
              </a:spcBef>
              <a:spcAft>
                <a:spcPts val="0"/>
              </a:spcAft>
              <a:buClr>
                <a:srgbClr val="000000"/>
              </a:buClr>
              <a:buSzPts val="1800"/>
              <a:buFont typeface="Helvetica Neue Light"/>
              <a:buNone/>
            </a:pPr>
            <a:r>
              <a:t/>
            </a:r>
            <a:endParaRPr b="0" i="0" sz="1800" u="none" cap="none" strike="noStrike">
              <a:solidFill>
                <a:srgbClr val="000000"/>
              </a:solidFill>
              <a:latin typeface="Helvetica Neue Light"/>
              <a:ea typeface="Helvetica Neue Light"/>
              <a:cs typeface="Helvetica Neue Light"/>
              <a:sym typeface="Helvetica Neue Light"/>
            </a:endParaRPr>
          </a:p>
        </p:txBody>
      </p:sp>
      <p:sp>
        <p:nvSpPr>
          <p:cNvPr id="173" name="Google Shape;173;p24"/>
          <p:cNvSpPr/>
          <p:nvPr/>
        </p:nvSpPr>
        <p:spPr>
          <a:xfrm>
            <a:off x="4170452" y="3144693"/>
            <a:ext cx="5776500" cy="1349100"/>
          </a:xfrm>
          <a:prstGeom prst="roundRect">
            <a:avLst>
              <a:gd fmla="val 50000" name="adj"/>
            </a:avLst>
          </a:prstGeom>
          <a:solidFill>
            <a:srgbClr val="CB00FF"/>
          </a:solidFill>
          <a:ln>
            <a:noFill/>
          </a:ln>
          <a:effectLst>
            <a:outerShdw blurRad="25400" rotWithShape="0" dir="5400000" dist="12700">
              <a:srgbClr val="000000">
                <a:alpha val="49800"/>
              </a:srgb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174" name="Google Shape;174;p24"/>
          <p:cNvSpPr txBox="1"/>
          <p:nvPr>
            <p:ph idx="3" type="body"/>
          </p:nvPr>
        </p:nvSpPr>
        <p:spPr>
          <a:xfrm>
            <a:off x="4735832" y="3297092"/>
            <a:ext cx="4347300" cy="1043100"/>
          </a:xfrm>
          <a:prstGeom prst="rect">
            <a:avLst/>
          </a:prstGeom>
          <a:noFill/>
          <a:ln>
            <a:noFill/>
          </a:ln>
        </p:spPr>
        <p:txBody>
          <a:bodyPr anchorCtr="0" anchor="ctr" bIns="0" lIns="0" spcFirstLastPara="1" rIns="0" wrap="square" tIns="0">
            <a:noAutofit/>
          </a:bodyPr>
          <a:lstStyle>
            <a:lvl1pPr indent="-228600" lvl="0" marL="457200" rtl="0" algn="l">
              <a:lnSpc>
                <a:spcPct val="100000"/>
              </a:lnSpc>
              <a:spcBef>
                <a:spcPts val="700"/>
              </a:spcBef>
              <a:spcAft>
                <a:spcPts val="0"/>
              </a:spcAft>
              <a:buClr>
                <a:schemeClr val="lt1"/>
              </a:buClr>
              <a:buSzPts val="1500"/>
              <a:buFont typeface="Roboto"/>
              <a:buNone/>
              <a:defRPr b="0" i="0" sz="2000">
                <a:solidFill>
                  <a:schemeClr val="lt1"/>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pic>
        <p:nvPicPr>
          <p:cNvPr id="175" name="Google Shape;175;p24"/>
          <p:cNvPicPr preferRelativeResize="0"/>
          <p:nvPr/>
        </p:nvPicPr>
        <p:blipFill rotWithShape="1">
          <a:blip r:embed="rId3">
            <a:alphaModFix/>
          </a:blip>
          <a:srcRect b="0" l="0" r="0" t="0"/>
          <a:stretch/>
        </p:blipFill>
        <p:spPr>
          <a:xfrm>
            <a:off x="867031" y="4768967"/>
            <a:ext cx="333735" cy="222750"/>
          </a:xfrm>
          <a:prstGeom prst="rect">
            <a:avLst/>
          </a:prstGeom>
          <a:noFill/>
          <a:ln>
            <a:noFill/>
          </a:ln>
        </p:spPr>
      </p:pic>
      <p:pic>
        <p:nvPicPr>
          <p:cNvPr id="176" name="Google Shape;176;p24"/>
          <p:cNvPicPr preferRelativeResize="0"/>
          <p:nvPr/>
        </p:nvPicPr>
        <p:blipFill rotWithShape="1">
          <a:blip r:embed="rId4">
            <a:alphaModFix/>
          </a:blip>
          <a:srcRect b="0" l="0" r="0" t="0"/>
          <a:stretch/>
        </p:blipFill>
        <p:spPr>
          <a:xfrm>
            <a:off x="59850" y="4819592"/>
            <a:ext cx="680400" cy="162000"/>
          </a:xfrm>
          <a:prstGeom prst="rect">
            <a:avLst/>
          </a:prstGeom>
          <a:noFill/>
          <a:ln>
            <a:noFill/>
          </a:ln>
        </p:spPr>
      </p:pic>
      <p:sp>
        <p:nvSpPr>
          <p:cNvPr id="177" name="Google Shape;177;p24"/>
          <p:cNvSpPr/>
          <p:nvPr/>
        </p:nvSpPr>
        <p:spPr>
          <a:xfrm>
            <a:off x="0" y="4561877"/>
            <a:ext cx="9144000" cy="628500"/>
          </a:xfrm>
          <a:prstGeom prst="rect">
            <a:avLst/>
          </a:prstGeom>
          <a:solidFill>
            <a:schemeClr val="lt1"/>
          </a:solidFill>
          <a:ln>
            <a:noFill/>
          </a:ln>
          <a:effectLst>
            <a:outerShdw blurRad="25400" rotWithShape="0" dir="5400000" dist="12700">
              <a:schemeClr val="lt1">
                <a:alpha val="49800"/>
              </a:scheme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178" name="Google Shape;178;p24"/>
          <p:cNvPicPr preferRelativeResize="0"/>
          <p:nvPr/>
        </p:nvPicPr>
        <p:blipFill rotWithShape="1">
          <a:blip r:embed="rId5">
            <a:alphaModFix/>
          </a:blip>
          <a:srcRect b="0" l="0" r="0" t="0"/>
          <a:stretch/>
        </p:blipFill>
        <p:spPr>
          <a:xfrm>
            <a:off x="8282745" y="4804481"/>
            <a:ext cx="395923" cy="141750"/>
          </a:xfrm>
          <a:prstGeom prst="rect">
            <a:avLst/>
          </a:prstGeom>
          <a:noFill/>
          <a:ln>
            <a:noFill/>
          </a:ln>
        </p:spPr>
      </p:pic>
      <p:sp>
        <p:nvSpPr>
          <p:cNvPr id="179" name="Google Shape;179;p24"/>
          <p:cNvSpPr txBox="1"/>
          <p:nvPr/>
        </p:nvSpPr>
        <p:spPr>
          <a:xfrm>
            <a:off x="7058777" y="4782561"/>
            <a:ext cx="1102500" cy="1539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2D3293"/>
              </a:buClr>
              <a:buSzPts val="1000"/>
              <a:buFont typeface="Open Sans"/>
              <a:buNone/>
            </a:pPr>
            <a:r>
              <a:rPr b="1" i="0" lang="it" sz="1000" u="none" cap="none" strike="noStrike">
                <a:solidFill>
                  <a:srgbClr val="2D3293"/>
                </a:solidFill>
                <a:latin typeface="Open Sans"/>
                <a:ea typeface="Open Sans"/>
                <a:cs typeface="Open Sans"/>
                <a:sym typeface="Open Sans"/>
              </a:rPr>
              <a:t>@openaire_eu</a:t>
            </a:r>
            <a:endParaRPr b="1" i="0" sz="1000" u="none" cap="none" strike="noStrike">
              <a:solidFill>
                <a:srgbClr val="2D3293"/>
              </a:solidFill>
              <a:latin typeface="Open Sans"/>
              <a:ea typeface="Open Sans"/>
              <a:cs typeface="Open Sans"/>
              <a:sym typeface="Open Sans"/>
            </a:endParaRPr>
          </a:p>
        </p:txBody>
      </p:sp>
      <p:pic>
        <p:nvPicPr>
          <p:cNvPr id="180" name="Google Shape;180;p24"/>
          <p:cNvPicPr preferRelativeResize="0"/>
          <p:nvPr/>
        </p:nvPicPr>
        <p:blipFill rotWithShape="1">
          <a:blip r:embed="rId6">
            <a:alphaModFix/>
          </a:blip>
          <a:srcRect b="0" l="0" r="0" t="0"/>
          <a:stretch/>
        </p:blipFill>
        <p:spPr>
          <a:xfrm>
            <a:off x="1825666" y="4782173"/>
            <a:ext cx="334125" cy="222750"/>
          </a:xfrm>
          <a:prstGeom prst="rect">
            <a:avLst/>
          </a:prstGeom>
          <a:noFill/>
          <a:ln>
            <a:noFill/>
          </a:ln>
        </p:spPr>
      </p:pic>
      <p:pic>
        <p:nvPicPr>
          <p:cNvPr descr="Logo&#10;&#10;Description automatically generated with medium confidence" id="181" name="Google Shape;181;p24"/>
          <p:cNvPicPr preferRelativeResize="0"/>
          <p:nvPr/>
        </p:nvPicPr>
        <p:blipFill rotWithShape="1">
          <a:blip r:embed="rId7">
            <a:alphaModFix/>
          </a:blip>
          <a:srcRect b="0" l="0" r="0" t="0"/>
          <a:stretch/>
        </p:blipFill>
        <p:spPr>
          <a:xfrm>
            <a:off x="169127" y="4699408"/>
            <a:ext cx="1447280" cy="3645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diagrams_with_header">
  <p:cSld name="Blank_diagrams_with_header">
    <p:spTree>
      <p:nvGrpSpPr>
        <p:cNvPr id="182" name="Shape 182"/>
        <p:cNvGrpSpPr/>
        <p:nvPr/>
      </p:nvGrpSpPr>
      <p:grpSpPr>
        <a:xfrm>
          <a:off x="0" y="0"/>
          <a:ext cx="0" cy="0"/>
          <a:chOff x="0" y="0"/>
          <a:chExt cx="0" cy="0"/>
        </a:xfrm>
      </p:grpSpPr>
      <p:sp>
        <p:nvSpPr>
          <p:cNvPr id="183" name="Google Shape;183;p25"/>
          <p:cNvSpPr txBox="1"/>
          <p:nvPr>
            <p:ph idx="1" type="body"/>
          </p:nvPr>
        </p:nvSpPr>
        <p:spPr>
          <a:xfrm>
            <a:off x="766570" y="190501"/>
            <a:ext cx="7611000" cy="644400"/>
          </a:xfrm>
          <a:prstGeom prst="rect">
            <a:avLst/>
          </a:prstGeom>
          <a:noFill/>
          <a:ln>
            <a:noFill/>
          </a:ln>
        </p:spPr>
        <p:txBody>
          <a:bodyPr anchorCtr="0" anchor="ctr" bIns="0" lIns="0" spcFirstLastPara="1" rIns="0" wrap="square" tIns="0">
            <a:normAutofit/>
          </a:bodyPr>
          <a:lstStyle>
            <a:lvl1pPr indent="-228600" lvl="0" marL="457200" rtl="0" algn="ctr">
              <a:lnSpc>
                <a:spcPct val="100000"/>
              </a:lnSpc>
              <a:spcBef>
                <a:spcPts val="700"/>
              </a:spcBef>
              <a:spcAft>
                <a:spcPts val="0"/>
              </a:spcAft>
              <a:buClr>
                <a:srgbClr val="3700FF"/>
              </a:buClr>
              <a:buSzPts val="2300"/>
              <a:buFont typeface="Roboto"/>
              <a:buNone/>
              <a:defRPr b="0" i="0" sz="3000">
                <a:solidFill>
                  <a:srgbClr val="3700FF"/>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184" name="Google Shape;184;p25"/>
          <p:cNvSpPr txBox="1"/>
          <p:nvPr>
            <p:ph idx="11" type="ftr"/>
          </p:nvPr>
        </p:nvSpPr>
        <p:spPr>
          <a:xfrm>
            <a:off x="4076390" y="4810216"/>
            <a:ext cx="46635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Clr>
                <a:srgbClr val="6A6A6A"/>
              </a:buClr>
              <a:buSzPts val="800"/>
              <a:buFont typeface="Open Sans Light"/>
              <a:buNone/>
              <a:defRPr b="0" i="0" sz="800">
                <a:solidFill>
                  <a:srgbClr val="6A6A6A"/>
                </a:solidFill>
                <a:latin typeface="Open Sans Light"/>
                <a:ea typeface="Open Sans Light"/>
                <a:cs typeface="Open Sans Light"/>
                <a:sym typeface="Open Sans Light"/>
              </a:defRPr>
            </a:lvl1pPr>
            <a:lvl2pPr lvl="1" rtl="0" algn="ctr">
              <a:lnSpc>
                <a:spcPct val="100000"/>
              </a:lnSpc>
              <a:spcBef>
                <a:spcPts val="0"/>
              </a:spcBef>
              <a:spcAft>
                <a:spcPts val="0"/>
              </a:spcAft>
              <a:buClr>
                <a:srgbClr val="000000"/>
              </a:buClr>
              <a:buSzPts val="1000"/>
              <a:buNone/>
              <a:defRPr/>
            </a:lvl2pPr>
            <a:lvl3pPr lvl="2" rtl="0" algn="ctr">
              <a:lnSpc>
                <a:spcPct val="100000"/>
              </a:lnSpc>
              <a:spcBef>
                <a:spcPts val="0"/>
              </a:spcBef>
              <a:spcAft>
                <a:spcPts val="0"/>
              </a:spcAft>
              <a:buClr>
                <a:srgbClr val="000000"/>
              </a:buClr>
              <a:buSzPts val="1000"/>
              <a:buNone/>
              <a:defRPr/>
            </a:lvl3pPr>
            <a:lvl4pPr lvl="3" rtl="0" algn="ctr">
              <a:lnSpc>
                <a:spcPct val="100000"/>
              </a:lnSpc>
              <a:spcBef>
                <a:spcPts val="0"/>
              </a:spcBef>
              <a:spcAft>
                <a:spcPts val="0"/>
              </a:spcAft>
              <a:buClr>
                <a:srgbClr val="000000"/>
              </a:buClr>
              <a:buSzPts val="1000"/>
              <a:buNone/>
              <a:defRPr/>
            </a:lvl4pPr>
            <a:lvl5pPr lvl="4" rtl="0" algn="ctr">
              <a:lnSpc>
                <a:spcPct val="100000"/>
              </a:lnSpc>
              <a:spcBef>
                <a:spcPts val="0"/>
              </a:spcBef>
              <a:spcAft>
                <a:spcPts val="0"/>
              </a:spcAft>
              <a:buClr>
                <a:srgbClr val="000000"/>
              </a:buClr>
              <a:buSzPts val="1000"/>
              <a:buNone/>
              <a:defRPr/>
            </a:lvl5pPr>
            <a:lvl6pPr lvl="5" rtl="0" algn="ctr">
              <a:lnSpc>
                <a:spcPct val="100000"/>
              </a:lnSpc>
              <a:spcBef>
                <a:spcPts val="0"/>
              </a:spcBef>
              <a:spcAft>
                <a:spcPts val="0"/>
              </a:spcAft>
              <a:buClr>
                <a:srgbClr val="000000"/>
              </a:buClr>
              <a:buSzPts val="1000"/>
              <a:buNone/>
              <a:defRPr/>
            </a:lvl6pPr>
            <a:lvl7pPr lvl="6" rtl="0" algn="ctr">
              <a:lnSpc>
                <a:spcPct val="100000"/>
              </a:lnSpc>
              <a:spcBef>
                <a:spcPts val="0"/>
              </a:spcBef>
              <a:spcAft>
                <a:spcPts val="0"/>
              </a:spcAft>
              <a:buClr>
                <a:srgbClr val="000000"/>
              </a:buClr>
              <a:buSzPts val="1000"/>
              <a:buNone/>
              <a:defRPr/>
            </a:lvl7pPr>
            <a:lvl8pPr lvl="7" rtl="0" algn="ctr">
              <a:lnSpc>
                <a:spcPct val="100000"/>
              </a:lnSpc>
              <a:spcBef>
                <a:spcPts val="0"/>
              </a:spcBef>
              <a:spcAft>
                <a:spcPts val="0"/>
              </a:spcAft>
              <a:buClr>
                <a:srgbClr val="000000"/>
              </a:buClr>
              <a:buSzPts val="1000"/>
              <a:buNone/>
              <a:defRPr/>
            </a:lvl8pPr>
            <a:lvl9pPr lvl="8" rtl="0" algn="ctr">
              <a:lnSpc>
                <a:spcPct val="100000"/>
              </a:lnSpc>
              <a:spcBef>
                <a:spcPts val="0"/>
              </a:spcBef>
              <a:spcAft>
                <a:spcPts val="0"/>
              </a:spcAft>
              <a:buClr>
                <a:srgbClr val="000000"/>
              </a:buClr>
              <a:buSzPts val="1000"/>
              <a:buNone/>
              <a:defRPr/>
            </a:lvl9pPr>
          </a:lstStyle>
          <a:p/>
        </p:txBody>
      </p:sp>
      <p:sp>
        <p:nvSpPr>
          <p:cNvPr id="185" name="Google Shape;185;p25"/>
          <p:cNvSpPr txBox="1"/>
          <p:nvPr>
            <p:ph idx="12" type="sldNum"/>
          </p:nvPr>
        </p:nvSpPr>
        <p:spPr>
          <a:xfrm>
            <a:off x="8758858" y="4810215"/>
            <a:ext cx="285900" cy="211500"/>
          </a:xfrm>
          <a:prstGeom prst="rect">
            <a:avLst/>
          </a:prstGeom>
          <a:noFill/>
          <a:ln>
            <a:noFill/>
          </a:ln>
        </p:spPr>
        <p:txBody>
          <a:bodyPr anchorCtr="0" anchor="ctr" bIns="25700" lIns="51425" spcFirstLastPara="1" rIns="51425" wrap="square" tIns="25700">
            <a:noAutofit/>
          </a:bodyPr>
          <a:lstStyle>
            <a:lvl1pPr indent="0" lvl="0"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1pPr>
            <a:lvl2pPr indent="0" lvl="1"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2pPr>
            <a:lvl3pPr indent="0" lvl="2"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3pPr>
            <a:lvl4pPr indent="0" lvl="3"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4pPr>
            <a:lvl5pPr indent="0" lvl="4"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5pPr>
            <a:lvl6pPr indent="0" lvl="5"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6pPr>
            <a:lvl7pPr indent="0" lvl="6"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7pPr>
            <a:lvl8pPr indent="0" lvl="7"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8pPr>
            <a:lvl9pPr indent="0" lvl="8"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it"/>
              <a:t>‹#›</a:t>
            </a:fld>
            <a:endParaRPr/>
          </a:p>
        </p:txBody>
      </p:sp>
      <p:pic>
        <p:nvPicPr>
          <p:cNvPr id="186" name="Google Shape;186;p25"/>
          <p:cNvPicPr preferRelativeResize="0"/>
          <p:nvPr/>
        </p:nvPicPr>
        <p:blipFill rotWithShape="1">
          <a:blip r:embed="rId2">
            <a:alphaModFix/>
          </a:blip>
          <a:srcRect b="0" l="0" r="0" t="0"/>
          <a:stretch/>
        </p:blipFill>
        <p:spPr>
          <a:xfrm>
            <a:off x="1825666" y="4756877"/>
            <a:ext cx="334125" cy="222750"/>
          </a:xfrm>
          <a:prstGeom prst="rect">
            <a:avLst/>
          </a:prstGeom>
          <a:noFill/>
          <a:ln>
            <a:noFill/>
          </a:ln>
        </p:spPr>
      </p:pic>
      <p:pic>
        <p:nvPicPr>
          <p:cNvPr descr="Logo&#10;&#10;Description automatically generated with medium confidence" id="187" name="Google Shape;187;p25"/>
          <p:cNvPicPr preferRelativeResize="0"/>
          <p:nvPr/>
        </p:nvPicPr>
        <p:blipFill rotWithShape="1">
          <a:blip r:embed="rId3">
            <a:alphaModFix/>
          </a:blip>
          <a:srcRect b="0" l="0" r="0" t="0"/>
          <a:stretch/>
        </p:blipFill>
        <p:spPr>
          <a:xfrm>
            <a:off x="169127" y="4674113"/>
            <a:ext cx="1447280" cy="364500"/>
          </a:xfrm>
          <a:prstGeom prst="rect">
            <a:avLst/>
          </a:prstGeom>
          <a:noFill/>
          <a:ln>
            <a:noFill/>
          </a:ln>
        </p:spPr>
      </p:pic>
      <p:pic>
        <p:nvPicPr>
          <p:cNvPr descr="A picture containing night sky&#10;&#10;Description automatically generated" id="188" name="Google Shape;188;p25"/>
          <p:cNvPicPr preferRelativeResize="0"/>
          <p:nvPr/>
        </p:nvPicPr>
        <p:blipFill rotWithShape="1">
          <a:blip r:embed="rId4">
            <a:alphaModFix/>
          </a:blip>
          <a:srcRect b="0" l="0" r="0" t="0"/>
          <a:stretch/>
        </p:blipFill>
        <p:spPr>
          <a:xfrm>
            <a:off x="7816103" y="4122867"/>
            <a:ext cx="1327897" cy="1039395"/>
          </a:xfrm>
          <a:prstGeom prst="rect">
            <a:avLst/>
          </a:prstGeom>
          <a:noFill/>
          <a:ln>
            <a:noFill/>
          </a:ln>
        </p:spPr>
      </p:pic>
      <p:pic>
        <p:nvPicPr>
          <p:cNvPr descr="A picture containing dark&#10;&#10;Description automatically generated" id="189" name="Google Shape;189;p25"/>
          <p:cNvPicPr preferRelativeResize="0"/>
          <p:nvPr/>
        </p:nvPicPr>
        <p:blipFill rotWithShape="1">
          <a:blip r:embed="rId5">
            <a:alphaModFix/>
          </a:blip>
          <a:srcRect b="0" l="0" r="0" t="0"/>
          <a:stretch/>
        </p:blipFill>
        <p:spPr>
          <a:xfrm>
            <a:off x="0" y="11239"/>
            <a:ext cx="1616406" cy="1083246"/>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_diagrams">
  <p:cSld name="1_Blank_diagrams">
    <p:spTree>
      <p:nvGrpSpPr>
        <p:cNvPr id="190" name="Shape 190"/>
        <p:cNvGrpSpPr/>
        <p:nvPr/>
      </p:nvGrpSpPr>
      <p:grpSpPr>
        <a:xfrm>
          <a:off x="0" y="0"/>
          <a:ext cx="0" cy="0"/>
          <a:chOff x="0" y="0"/>
          <a:chExt cx="0" cy="0"/>
        </a:xfrm>
      </p:grpSpPr>
      <p:pic>
        <p:nvPicPr>
          <p:cNvPr descr="A picture containing night sky&#10;&#10;Description automatically generated" id="191" name="Google Shape;191;p26"/>
          <p:cNvPicPr preferRelativeResize="0"/>
          <p:nvPr/>
        </p:nvPicPr>
        <p:blipFill rotWithShape="1">
          <a:blip r:embed="rId2">
            <a:alphaModFix/>
          </a:blip>
          <a:srcRect b="0" l="0" r="0" t="0"/>
          <a:stretch/>
        </p:blipFill>
        <p:spPr>
          <a:xfrm>
            <a:off x="7816103" y="4122867"/>
            <a:ext cx="1327897" cy="1039395"/>
          </a:xfrm>
          <a:prstGeom prst="rect">
            <a:avLst/>
          </a:prstGeom>
          <a:noFill/>
          <a:ln>
            <a:noFill/>
          </a:ln>
        </p:spPr>
      </p:pic>
      <p:pic>
        <p:nvPicPr>
          <p:cNvPr descr="A picture containing dark&#10;&#10;Description automatically generated" id="192" name="Google Shape;192;p26"/>
          <p:cNvPicPr preferRelativeResize="0"/>
          <p:nvPr/>
        </p:nvPicPr>
        <p:blipFill rotWithShape="1">
          <a:blip r:embed="rId3">
            <a:alphaModFix/>
          </a:blip>
          <a:srcRect b="0" l="0" r="0" t="0"/>
          <a:stretch/>
        </p:blipFill>
        <p:spPr>
          <a:xfrm>
            <a:off x="0" y="0"/>
            <a:ext cx="1610258" cy="1079127"/>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1" showMasterSp="0">
  <p:cSld name="Cover 1">
    <p:bg>
      <p:bgPr>
        <a:solidFill>
          <a:schemeClr val="lt1"/>
        </a:solidFill>
      </p:bgPr>
    </p:bg>
    <p:spTree>
      <p:nvGrpSpPr>
        <p:cNvPr id="193" name="Shape 193"/>
        <p:cNvGrpSpPr/>
        <p:nvPr/>
      </p:nvGrpSpPr>
      <p:grpSpPr>
        <a:xfrm>
          <a:off x="0" y="0"/>
          <a:ext cx="0" cy="0"/>
          <a:chOff x="0" y="0"/>
          <a:chExt cx="0" cy="0"/>
        </a:xfrm>
      </p:grpSpPr>
      <p:pic>
        <p:nvPicPr>
          <p:cNvPr id="194" name="Google Shape;194;p27"/>
          <p:cNvPicPr preferRelativeResize="0"/>
          <p:nvPr/>
        </p:nvPicPr>
        <p:blipFill rotWithShape="1">
          <a:blip r:embed="rId2">
            <a:alphaModFix/>
          </a:blip>
          <a:srcRect b="0" l="0" r="0" t="0"/>
          <a:stretch/>
        </p:blipFill>
        <p:spPr>
          <a:xfrm>
            <a:off x="-3185" y="-1"/>
            <a:ext cx="9153002" cy="51435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2">
  <p:cSld name="Cover 2">
    <p:spTree>
      <p:nvGrpSpPr>
        <p:cNvPr id="195" name="Shape 195"/>
        <p:cNvGrpSpPr/>
        <p:nvPr/>
      </p:nvGrpSpPr>
      <p:grpSpPr>
        <a:xfrm>
          <a:off x="0" y="0"/>
          <a:ext cx="0" cy="0"/>
          <a:chOff x="0" y="0"/>
          <a:chExt cx="0" cy="0"/>
        </a:xfrm>
      </p:grpSpPr>
      <p:pic>
        <p:nvPicPr>
          <p:cNvPr id="196" name="Google Shape;196;p28"/>
          <p:cNvPicPr preferRelativeResize="0"/>
          <p:nvPr/>
        </p:nvPicPr>
        <p:blipFill rotWithShape="1">
          <a:blip r:embed="rId2">
            <a:alphaModFix/>
          </a:blip>
          <a:srcRect b="0" l="0" r="0" t="0"/>
          <a:stretch/>
        </p:blipFill>
        <p:spPr>
          <a:xfrm>
            <a:off x="6340" y="-1"/>
            <a:ext cx="9153002" cy="5155712"/>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ver 1" showMasterSp="0">
  <p:cSld name="1_Cover 1">
    <p:bg>
      <p:bgPr>
        <a:solidFill>
          <a:schemeClr val="lt1"/>
        </a:solidFill>
      </p:bgPr>
    </p:bg>
    <p:spTree>
      <p:nvGrpSpPr>
        <p:cNvPr id="197" name="Shape 197"/>
        <p:cNvGrpSpPr/>
        <p:nvPr/>
      </p:nvGrpSpPr>
      <p:grpSpPr>
        <a:xfrm>
          <a:off x="0" y="0"/>
          <a:ext cx="0" cy="0"/>
          <a:chOff x="0" y="0"/>
          <a:chExt cx="0" cy="0"/>
        </a:xfrm>
      </p:grpSpPr>
      <p:pic>
        <p:nvPicPr>
          <p:cNvPr id="198" name="Google Shape;198;p29"/>
          <p:cNvPicPr preferRelativeResize="0"/>
          <p:nvPr/>
        </p:nvPicPr>
        <p:blipFill rotWithShape="1">
          <a:blip r:embed="rId2">
            <a:alphaModFix/>
          </a:blip>
          <a:srcRect b="0" l="0" r="0" t="0"/>
          <a:stretch/>
        </p:blipFill>
        <p:spPr>
          <a:xfrm>
            <a:off x="0" y="0"/>
            <a:ext cx="9144000" cy="51435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p:cSld name="Title 2">
    <p:spTree>
      <p:nvGrpSpPr>
        <p:cNvPr id="199" name="Shape 199"/>
        <p:cNvGrpSpPr/>
        <p:nvPr/>
      </p:nvGrpSpPr>
      <p:grpSpPr>
        <a:xfrm>
          <a:off x="0" y="0"/>
          <a:ext cx="0" cy="0"/>
          <a:chOff x="0" y="0"/>
          <a:chExt cx="0" cy="0"/>
        </a:xfrm>
      </p:grpSpPr>
      <p:pic>
        <p:nvPicPr>
          <p:cNvPr descr="A picture containing dark&#10;&#10;Description automatically generated" id="200" name="Google Shape;200;p30"/>
          <p:cNvPicPr preferRelativeResize="0"/>
          <p:nvPr/>
        </p:nvPicPr>
        <p:blipFill rotWithShape="1">
          <a:blip r:embed="rId2">
            <a:alphaModFix/>
          </a:blip>
          <a:srcRect b="0" l="0" r="0" t="0"/>
          <a:stretch/>
        </p:blipFill>
        <p:spPr>
          <a:xfrm>
            <a:off x="0" y="-3965"/>
            <a:ext cx="2728913" cy="1828800"/>
          </a:xfrm>
          <a:prstGeom prst="rect">
            <a:avLst/>
          </a:prstGeom>
          <a:noFill/>
          <a:ln>
            <a:noFill/>
          </a:ln>
        </p:spPr>
      </p:pic>
      <p:sp>
        <p:nvSpPr>
          <p:cNvPr id="201" name="Google Shape;201;p30"/>
          <p:cNvSpPr txBox="1"/>
          <p:nvPr>
            <p:ph idx="1" type="body"/>
          </p:nvPr>
        </p:nvSpPr>
        <p:spPr>
          <a:xfrm>
            <a:off x="1393031" y="2905527"/>
            <a:ext cx="6357900" cy="878400"/>
          </a:xfrm>
          <a:prstGeom prst="rect">
            <a:avLst/>
          </a:prstGeom>
          <a:noFill/>
          <a:ln>
            <a:noFill/>
          </a:ln>
        </p:spPr>
        <p:txBody>
          <a:bodyPr anchorCtr="0" anchor="t" bIns="0" lIns="0" spcFirstLastPara="1" rIns="0" wrap="square" tIns="40500">
            <a:normAutofit/>
          </a:bodyPr>
          <a:lstStyle>
            <a:lvl1pPr indent="-228600" lvl="0" marL="457200" rtl="0" algn="ctr">
              <a:lnSpc>
                <a:spcPct val="100000"/>
              </a:lnSpc>
              <a:spcBef>
                <a:spcPts val="200"/>
              </a:spcBef>
              <a:spcAft>
                <a:spcPts val="0"/>
              </a:spcAft>
              <a:buClr>
                <a:srgbClr val="4687E6"/>
              </a:buClr>
              <a:buSzPts val="1800"/>
              <a:buFont typeface="Helvetica Neue Light"/>
              <a:buNone/>
              <a:defRPr b="0" i="0" sz="2400">
                <a:solidFill>
                  <a:srgbClr val="4687E6"/>
                </a:solidFill>
                <a:latin typeface="Helvetica Neue Light"/>
                <a:ea typeface="Helvetica Neue Light"/>
                <a:cs typeface="Helvetica Neue Light"/>
                <a:sym typeface="Helvetica Neue Light"/>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pic>
        <p:nvPicPr>
          <p:cNvPr descr="A picture containing night sky&#10;&#10;Description automatically generated" id="202" name="Google Shape;202;p30"/>
          <p:cNvPicPr preferRelativeResize="0"/>
          <p:nvPr/>
        </p:nvPicPr>
        <p:blipFill rotWithShape="1">
          <a:blip r:embed="rId3">
            <a:alphaModFix/>
          </a:blip>
          <a:srcRect b="0" l="0" r="0" t="0"/>
          <a:stretch/>
        </p:blipFill>
        <p:spPr>
          <a:xfrm>
            <a:off x="6753785" y="3270478"/>
            <a:ext cx="2400300" cy="1878806"/>
          </a:xfrm>
          <a:prstGeom prst="rect">
            <a:avLst/>
          </a:prstGeom>
          <a:noFill/>
          <a:ln>
            <a:noFill/>
          </a:ln>
        </p:spPr>
      </p:pic>
      <p:sp>
        <p:nvSpPr>
          <p:cNvPr id="203" name="Google Shape;203;p30"/>
          <p:cNvSpPr txBox="1"/>
          <p:nvPr>
            <p:ph idx="2" type="body"/>
          </p:nvPr>
        </p:nvSpPr>
        <p:spPr>
          <a:xfrm>
            <a:off x="1959334" y="452629"/>
            <a:ext cx="2469900" cy="259800"/>
          </a:xfrm>
          <a:prstGeom prst="rect">
            <a:avLst/>
          </a:prstGeom>
          <a:noFill/>
          <a:ln>
            <a:noFill/>
          </a:ln>
        </p:spPr>
        <p:txBody>
          <a:bodyPr anchorCtr="0" anchor="b" bIns="0" lIns="0" spcFirstLastPara="1" rIns="0" wrap="square" tIns="0">
            <a:normAutofit/>
          </a:bodyPr>
          <a:lstStyle>
            <a:lvl1pPr indent="-228600" lvl="0" marL="457200" rtl="0" algn="r">
              <a:lnSpc>
                <a:spcPct val="100000"/>
              </a:lnSpc>
              <a:spcBef>
                <a:spcPts val="700"/>
              </a:spcBef>
              <a:spcAft>
                <a:spcPts val="0"/>
              </a:spcAft>
              <a:buClr>
                <a:srgbClr val="2D3293"/>
              </a:buClr>
              <a:buSzPts val="1300"/>
              <a:buFont typeface="Roboto"/>
              <a:buNone/>
              <a:defRPr b="0" i="0" sz="1700">
                <a:solidFill>
                  <a:srgbClr val="2D3293"/>
                </a:solidFill>
                <a:latin typeface="Roboto"/>
                <a:ea typeface="Roboto"/>
                <a:cs typeface="Roboto"/>
                <a:sym typeface="Roboto"/>
              </a:defRPr>
            </a:lvl1pPr>
            <a:lvl2pPr indent="-228600" lvl="1" marL="914400" rtl="0" algn="l">
              <a:lnSpc>
                <a:spcPct val="100000"/>
              </a:lnSpc>
              <a:spcBef>
                <a:spcPts val="700"/>
              </a:spcBef>
              <a:spcAft>
                <a:spcPts val="0"/>
              </a:spcAft>
              <a:buClr>
                <a:srgbClr val="2D3293"/>
              </a:buClr>
              <a:buSzPts val="800"/>
              <a:buFont typeface="Arial"/>
              <a:buNone/>
              <a:defRPr b="1" i="0" sz="1000">
                <a:solidFill>
                  <a:srgbClr val="2D3293"/>
                </a:solidFill>
                <a:latin typeface="Open Sans"/>
                <a:ea typeface="Open Sans"/>
                <a:cs typeface="Open Sans"/>
                <a:sym typeface="Open Sans"/>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79400" lvl="4" marL="2286000" rtl="0" algn="l">
              <a:lnSpc>
                <a:spcPct val="100000"/>
              </a:lnSpc>
              <a:spcBef>
                <a:spcPts val="7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04" name="Google Shape;204;p30"/>
          <p:cNvSpPr txBox="1"/>
          <p:nvPr>
            <p:ph idx="3" type="body"/>
          </p:nvPr>
        </p:nvSpPr>
        <p:spPr>
          <a:xfrm>
            <a:off x="1959334" y="712493"/>
            <a:ext cx="2469900" cy="228300"/>
          </a:xfrm>
          <a:prstGeom prst="rect">
            <a:avLst/>
          </a:prstGeom>
          <a:noFill/>
          <a:ln>
            <a:noFill/>
          </a:ln>
        </p:spPr>
        <p:txBody>
          <a:bodyPr anchorCtr="0" anchor="t" bIns="0" lIns="0" spcFirstLastPara="1" rIns="0" wrap="square" tIns="20250">
            <a:normAutofit/>
          </a:bodyPr>
          <a:lstStyle>
            <a:lvl1pPr indent="-228600" lvl="0" marL="457200" rtl="0" algn="r">
              <a:lnSpc>
                <a:spcPct val="100000"/>
              </a:lnSpc>
              <a:spcBef>
                <a:spcPts val="700"/>
              </a:spcBef>
              <a:spcAft>
                <a:spcPts val="0"/>
              </a:spcAft>
              <a:buClr>
                <a:schemeClr val="accent2"/>
              </a:buClr>
              <a:buSzPts val="1000"/>
              <a:buFont typeface="Helvetica Neue Light"/>
              <a:buNone/>
              <a:defRPr b="0" i="0" sz="1400">
                <a:solidFill>
                  <a:schemeClr val="accent2"/>
                </a:solidFill>
                <a:latin typeface="Helvetica Neue Light"/>
                <a:ea typeface="Helvetica Neue Light"/>
                <a:cs typeface="Helvetica Neue Light"/>
                <a:sym typeface="Helvetica Neue Light"/>
              </a:defRPr>
            </a:lvl1pPr>
            <a:lvl2pPr indent="-228600" lvl="1" marL="914400" rtl="0" algn="l">
              <a:lnSpc>
                <a:spcPct val="100000"/>
              </a:lnSpc>
              <a:spcBef>
                <a:spcPts val="700"/>
              </a:spcBef>
              <a:spcAft>
                <a:spcPts val="0"/>
              </a:spcAft>
              <a:buClr>
                <a:srgbClr val="2D3293"/>
              </a:buClr>
              <a:buSzPts val="800"/>
              <a:buFont typeface="Arial"/>
              <a:buNone/>
              <a:defRPr b="1" i="0" sz="1000">
                <a:solidFill>
                  <a:srgbClr val="2D3293"/>
                </a:solidFill>
                <a:latin typeface="Open Sans"/>
                <a:ea typeface="Open Sans"/>
                <a:cs typeface="Open Sans"/>
                <a:sym typeface="Open Sans"/>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79400" lvl="4" marL="2286000" rtl="0" algn="l">
              <a:lnSpc>
                <a:spcPct val="100000"/>
              </a:lnSpc>
              <a:spcBef>
                <a:spcPts val="7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05" name="Google Shape;205;p30"/>
          <p:cNvSpPr txBox="1"/>
          <p:nvPr>
            <p:ph idx="4" type="body"/>
          </p:nvPr>
        </p:nvSpPr>
        <p:spPr>
          <a:xfrm>
            <a:off x="4723966" y="452629"/>
            <a:ext cx="2469900" cy="259800"/>
          </a:xfrm>
          <a:prstGeom prst="rect">
            <a:avLst/>
          </a:prstGeom>
          <a:noFill/>
          <a:ln>
            <a:noFill/>
          </a:ln>
        </p:spPr>
        <p:txBody>
          <a:bodyPr anchorCtr="0" anchor="b" bIns="0" lIns="0" spcFirstLastPara="1" rIns="0" wrap="square" tIns="0">
            <a:normAutofit/>
          </a:bodyPr>
          <a:lstStyle>
            <a:lvl1pPr indent="-228600" lvl="0" marL="457200" rtl="0" algn="l">
              <a:lnSpc>
                <a:spcPct val="100000"/>
              </a:lnSpc>
              <a:spcBef>
                <a:spcPts val="700"/>
              </a:spcBef>
              <a:spcAft>
                <a:spcPts val="0"/>
              </a:spcAft>
              <a:buClr>
                <a:srgbClr val="2D3293"/>
              </a:buClr>
              <a:buSzPts val="1300"/>
              <a:buFont typeface="Roboto"/>
              <a:buNone/>
              <a:defRPr b="0" i="0" sz="1700">
                <a:solidFill>
                  <a:srgbClr val="2D3293"/>
                </a:solidFill>
                <a:latin typeface="Roboto"/>
                <a:ea typeface="Roboto"/>
                <a:cs typeface="Roboto"/>
                <a:sym typeface="Roboto"/>
              </a:defRPr>
            </a:lvl1pPr>
            <a:lvl2pPr indent="-228600" lvl="1" marL="914400" rtl="0" algn="l">
              <a:lnSpc>
                <a:spcPct val="100000"/>
              </a:lnSpc>
              <a:spcBef>
                <a:spcPts val="700"/>
              </a:spcBef>
              <a:spcAft>
                <a:spcPts val="0"/>
              </a:spcAft>
              <a:buClr>
                <a:srgbClr val="2D3293"/>
              </a:buClr>
              <a:buSzPts val="800"/>
              <a:buFont typeface="Arial"/>
              <a:buNone/>
              <a:defRPr b="1" i="0" sz="1000">
                <a:solidFill>
                  <a:srgbClr val="2D3293"/>
                </a:solidFill>
                <a:latin typeface="Open Sans"/>
                <a:ea typeface="Open Sans"/>
                <a:cs typeface="Open Sans"/>
                <a:sym typeface="Open Sans"/>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79400" lvl="4" marL="2286000" rtl="0" algn="l">
              <a:lnSpc>
                <a:spcPct val="100000"/>
              </a:lnSpc>
              <a:spcBef>
                <a:spcPts val="7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06" name="Google Shape;206;p30"/>
          <p:cNvSpPr txBox="1"/>
          <p:nvPr>
            <p:ph idx="5" type="body"/>
          </p:nvPr>
        </p:nvSpPr>
        <p:spPr>
          <a:xfrm>
            <a:off x="4723965" y="712493"/>
            <a:ext cx="2469900" cy="228300"/>
          </a:xfrm>
          <a:prstGeom prst="rect">
            <a:avLst/>
          </a:prstGeom>
          <a:noFill/>
          <a:ln>
            <a:noFill/>
          </a:ln>
        </p:spPr>
        <p:txBody>
          <a:bodyPr anchorCtr="0" anchor="t" bIns="0" lIns="0" spcFirstLastPara="1" rIns="0" wrap="square" tIns="20250">
            <a:normAutofit/>
          </a:bodyPr>
          <a:lstStyle>
            <a:lvl1pPr indent="-228600" lvl="0" marL="457200" rtl="0" algn="l">
              <a:lnSpc>
                <a:spcPct val="100000"/>
              </a:lnSpc>
              <a:spcBef>
                <a:spcPts val="700"/>
              </a:spcBef>
              <a:spcAft>
                <a:spcPts val="0"/>
              </a:spcAft>
              <a:buClr>
                <a:schemeClr val="accent2"/>
              </a:buClr>
              <a:buSzPts val="1000"/>
              <a:buFont typeface="Helvetica Neue Light"/>
              <a:buNone/>
              <a:defRPr b="0" i="0" sz="1400">
                <a:solidFill>
                  <a:schemeClr val="accent2"/>
                </a:solidFill>
                <a:latin typeface="Helvetica Neue Light"/>
                <a:ea typeface="Helvetica Neue Light"/>
                <a:cs typeface="Helvetica Neue Light"/>
                <a:sym typeface="Helvetica Neue Light"/>
              </a:defRPr>
            </a:lvl1pPr>
            <a:lvl2pPr indent="-228600" lvl="1" marL="914400" rtl="0" algn="l">
              <a:lnSpc>
                <a:spcPct val="100000"/>
              </a:lnSpc>
              <a:spcBef>
                <a:spcPts val="700"/>
              </a:spcBef>
              <a:spcAft>
                <a:spcPts val="0"/>
              </a:spcAft>
              <a:buClr>
                <a:srgbClr val="2D3293"/>
              </a:buClr>
              <a:buSzPts val="800"/>
              <a:buFont typeface="Arial"/>
              <a:buNone/>
              <a:defRPr b="1" i="0" sz="1000">
                <a:solidFill>
                  <a:srgbClr val="2D3293"/>
                </a:solidFill>
                <a:latin typeface="Open Sans"/>
                <a:ea typeface="Open Sans"/>
                <a:cs typeface="Open Sans"/>
                <a:sym typeface="Open Sans"/>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79400" lvl="4" marL="2286000" rtl="0" algn="l">
              <a:lnSpc>
                <a:spcPct val="100000"/>
              </a:lnSpc>
              <a:spcBef>
                <a:spcPts val="7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cxnSp>
        <p:nvCxnSpPr>
          <p:cNvPr id="207" name="Google Shape;207;p30"/>
          <p:cNvCxnSpPr/>
          <p:nvPr/>
        </p:nvCxnSpPr>
        <p:spPr>
          <a:xfrm>
            <a:off x="4579144" y="399465"/>
            <a:ext cx="0" cy="607200"/>
          </a:xfrm>
          <a:prstGeom prst="straightConnector1">
            <a:avLst/>
          </a:prstGeom>
          <a:noFill/>
          <a:ln cap="flat" cmpd="sng" w="12700">
            <a:solidFill>
              <a:srgbClr val="D6D6D6"/>
            </a:solidFill>
            <a:prstDash val="solid"/>
            <a:miter lim="400000"/>
            <a:headEnd len="sm" w="sm" type="none"/>
            <a:tailEnd len="sm" w="sm" type="none"/>
          </a:ln>
        </p:spPr>
      </p:cxnSp>
      <p:sp>
        <p:nvSpPr>
          <p:cNvPr id="208" name="Google Shape;208;p30"/>
          <p:cNvSpPr txBox="1"/>
          <p:nvPr>
            <p:ph idx="6" type="body"/>
          </p:nvPr>
        </p:nvSpPr>
        <p:spPr>
          <a:xfrm>
            <a:off x="1393031" y="1350774"/>
            <a:ext cx="6357900" cy="1555500"/>
          </a:xfrm>
          <a:prstGeom prst="rect">
            <a:avLst/>
          </a:prstGeom>
          <a:noFill/>
          <a:ln>
            <a:noFill/>
          </a:ln>
        </p:spPr>
        <p:txBody>
          <a:bodyPr anchorCtr="1" anchor="b" bIns="40500" lIns="0" spcFirstLastPara="1" rIns="0" wrap="square" tIns="0">
            <a:normAutofit/>
          </a:bodyPr>
          <a:lstStyle>
            <a:lvl1pPr indent="-228600" lvl="0" marL="457200" rtl="0" algn="ctr">
              <a:lnSpc>
                <a:spcPct val="120000"/>
              </a:lnSpc>
              <a:spcBef>
                <a:spcPts val="0"/>
              </a:spcBef>
              <a:spcAft>
                <a:spcPts val="0"/>
              </a:spcAft>
              <a:buClr>
                <a:srgbClr val="2D3293"/>
              </a:buClr>
              <a:buSzPts val="3400"/>
              <a:buFont typeface="Roboto"/>
              <a:buNone/>
              <a:defRPr b="1" i="0" sz="4500">
                <a:solidFill>
                  <a:srgbClr val="2D3293"/>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09" name="Google Shape;209;p30"/>
          <p:cNvSpPr txBox="1"/>
          <p:nvPr>
            <p:ph idx="11" type="ftr"/>
          </p:nvPr>
        </p:nvSpPr>
        <p:spPr>
          <a:xfrm>
            <a:off x="2717769" y="4734018"/>
            <a:ext cx="3708900" cy="211500"/>
          </a:xfrm>
          <a:prstGeom prst="rect">
            <a:avLst/>
          </a:prstGeom>
          <a:noFill/>
          <a:ln>
            <a:noFill/>
          </a:ln>
        </p:spPr>
        <p:txBody>
          <a:bodyPr anchorCtr="0" anchor="ctr" bIns="0" lIns="0" spcFirstLastPara="1" rIns="0" wrap="square" tIns="0">
            <a:normAutofit/>
          </a:bodyPr>
          <a:lstStyle>
            <a:lvl1pPr lvl="0" rtl="0" algn="ctr">
              <a:lnSpc>
                <a:spcPct val="100000"/>
              </a:lnSpc>
              <a:spcBef>
                <a:spcPts val="0"/>
              </a:spcBef>
              <a:spcAft>
                <a:spcPts val="0"/>
              </a:spcAft>
              <a:buClr>
                <a:srgbClr val="6A6A6A"/>
              </a:buClr>
              <a:buSzPts val="800"/>
              <a:buFont typeface="Helvetica Neue Light"/>
              <a:buNone/>
              <a:defRPr b="0" i="0" sz="800">
                <a:solidFill>
                  <a:srgbClr val="6A6A6A"/>
                </a:solidFill>
                <a:latin typeface="Helvetica Neue Light"/>
                <a:ea typeface="Helvetica Neue Light"/>
                <a:cs typeface="Helvetica Neue Light"/>
                <a:sym typeface="Helvetica Neue Light"/>
              </a:defRPr>
            </a:lvl1pPr>
            <a:lvl2pPr lvl="1" rtl="0" algn="ctr">
              <a:lnSpc>
                <a:spcPct val="100000"/>
              </a:lnSpc>
              <a:spcBef>
                <a:spcPts val="0"/>
              </a:spcBef>
              <a:spcAft>
                <a:spcPts val="0"/>
              </a:spcAft>
              <a:buClr>
                <a:srgbClr val="000000"/>
              </a:buClr>
              <a:buSzPts val="1000"/>
              <a:buNone/>
              <a:defRPr/>
            </a:lvl2pPr>
            <a:lvl3pPr lvl="2" rtl="0" algn="ctr">
              <a:lnSpc>
                <a:spcPct val="100000"/>
              </a:lnSpc>
              <a:spcBef>
                <a:spcPts val="0"/>
              </a:spcBef>
              <a:spcAft>
                <a:spcPts val="0"/>
              </a:spcAft>
              <a:buClr>
                <a:srgbClr val="000000"/>
              </a:buClr>
              <a:buSzPts val="1000"/>
              <a:buNone/>
              <a:defRPr/>
            </a:lvl3pPr>
            <a:lvl4pPr lvl="3" rtl="0" algn="ctr">
              <a:lnSpc>
                <a:spcPct val="100000"/>
              </a:lnSpc>
              <a:spcBef>
                <a:spcPts val="0"/>
              </a:spcBef>
              <a:spcAft>
                <a:spcPts val="0"/>
              </a:spcAft>
              <a:buClr>
                <a:srgbClr val="000000"/>
              </a:buClr>
              <a:buSzPts val="1000"/>
              <a:buNone/>
              <a:defRPr/>
            </a:lvl4pPr>
            <a:lvl5pPr lvl="4" rtl="0" algn="ctr">
              <a:lnSpc>
                <a:spcPct val="100000"/>
              </a:lnSpc>
              <a:spcBef>
                <a:spcPts val="0"/>
              </a:spcBef>
              <a:spcAft>
                <a:spcPts val="0"/>
              </a:spcAft>
              <a:buClr>
                <a:srgbClr val="000000"/>
              </a:buClr>
              <a:buSzPts val="1000"/>
              <a:buNone/>
              <a:defRPr/>
            </a:lvl5pPr>
            <a:lvl6pPr lvl="5" rtl="0" algn="ctr">
              <a:lnSpc>
                <a:spcPct val="100000"/>
              </a:lnSpc>
              <a:spcBef>
                <a:spcPts val="0"/>
              </a:spcBef>
              <a:spcAft>
                <a:spcPts val="0"/>
              </a:spcAft>
              <a:buClr>
                <a:srgbClr val="000000"/>
              </a:buClr>
              <a:buSzPts val="1000"/>
              <a:buNone/>
              <a:defRPr/>
            </a:lvl6pPr>
            <a:lvl7pPr lvl="6" rtl="0" algn="ctr">
              <a:lnSpc>
                <a:spcPct val="100000"/>
              </a:lnSpc>
              <a:spcBef>
                <a:spcPts val="0"/>
              </a:spcBef>
              <a:spcAft>
                <a:spcPts val="0"/>
              </a:spcAft>
              <a:buClr>
                <a:srgbClr val="000000"/>
              </a:buClr>
              <a:buSzPts val="1000"/>
              <a:buNone/>
              <a:defRPr/>
            </a:lvl7pPr>
            <a:lvl8pPr lvl="7" rtl="0" algn="ctr">
              <a:lnSpc>
                <a:spcPct val="100000"/>
              </a:lnSpc>
              <a:spcBef>
                <a:spcPts val="0"/>
              </a:spcBef>
              <a:spcAft>
                <a:spcPts val="0"/>
              </a:spcAft>
              <a:buClr>
                <a:srgbClr val="000000"/>
              </a:buClr>
              <a:buSzPts val="1000"/>
              <a:buNone/>
              <a:defRPr/>
            </a:lvl8pPr>
            <a:lvl9pPr lvl="8" rtl="0" algn="ctr">
              <a:lnSpc>
                <a:spcPct val="100000"/>
              </a:lnSpc>
              <a:spcBef>
                <a:spcPts val="0"/>
              </a:spcBef>
              <a:spcAft>
                <a:spcPts val="0"/>
              </a:spcAft>
              <a:buClr>
                <a:srgbClr val="000000"/>
              </a:buClr>
              <a:buSzPts val="1000"/>
              <a:buNone/>
              <a:defRPr/>
            </a:lvl9pPr>
          </a:lstStyle>
          <a:p/>
        </p:txBody>
      </p:sp>
      <p:pic>
        <p:nvPicPr>
          <p:cNvPr id="210" name="Google Shape;210;p30"/>
          <p:cNvPicPr preferRelativeResize="0"/>
          <p:nvPr/>
        </p:nvPicPr>
        <p:blipFill rotWithShape="1">
          <a:blip r:embed="rId4">
            <a:alphaModFix/>
          </a:blip>
          <a:srcRect b="0" l="0" r="0" t="0"/>
          <a:stretch/>
        </p:blipFill>
        <p:spPr>
          <a:xfrm>
            <a:off x="8282745" y="4779185"/>
            <a:ext cx="395923" cy="141750"/>
          </a:xfrm>
          <a:prstGeom prst="rect">
            <a:avLst/>
          </a:prstGeom>
          <a:noFill/>
          <a:ln>
            <a:noFill/>
          </a:ln>
        </p:spPr>
      </p:pic>
      <p:pic>
        <p:nvPicPr>
          <p:cNvPr id="211" name="Google Shape;211;p30"/>
          <p:cNvPicPr preferRelativeResize="0"/>
          <p:nvPr/>
        </p:nvPicPr>
        <p:blipFill rotWithShape="1">
          <a:blip r:embed="rId5">
            <a:alphaModFix/>
          </a:blip>
          <a:srcRect b="0" l="0" r="0" t="0"/>
          <a:stretch/>
        </p:blipFill>
        <p:spPr>
          <a:xfrm>
            <a:off x="6937276" y="4758335"/>
            <a:ext cx="243000" cy="202501"/>
          </a:xfrm>
          <a:prstGeom prst="rect">
            <a:avLst/>
          </a:prstGeom>
          <a:noFill/>
          <a:ln>
            <a:noFill/>
          </a:ln>
        </p:spPr>
      </p:pic>
      <p:sp>
        <p:nvSpPr>
          <p:cNvPr id="212" name="Google Shape;212;p30"/>
          <p:cNvSpPr txBox="1"/>
          <p:nvPr/>
        </p:nvSpPr>
        <p:spPr>
          <a:xfrm>
            <a:off x="7058777" y="4757266"/>
            <a:ext cx="1102500" cy="1539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2D3293"/>
              </a:buClr>
              <a:buSzPts val="1000"/>
              <a:buFont typeface="Open Sans"/>
              <a:buNone/>
            </a:pPr>
            <a:r>
              <a:rPr b="1" i="0" lang="it" sz="1000" u="none" cap="none" strike="noStrike">
                <a:solidFill>
                  <a:srgbClr val="2D3293"/>
                </a:solidFill>
                <a:latin typeface="Open Sans"/>
                <a:ea typeface="Open Sans"/>
                <a:cs typeface="Open Sans"/>
                <a:sym typeface="Open Sans"/>
              </a:rPr>
              <a:t>@openaire_eu</a:t>
            </a:r>
            <a:endParaRPr b="1" i="0" sz="1000" u="none" cap="none" strike="noStrike">
              <a:solidFill>
                <a:srgbClr val="2D3293"/>
              </a:solidFill>
              <a:latin typeface="Open Sans"/>
              <a:ea typeface="Open Sans"/>
              <a:cs typeface="Open Sans"/>
              <a:sym typeface="Open Sans"/>
            </a:endParaRPr>
          </a:p>
        </p:txBody>
      </p:sp>
      <p:pic>
        <p:nvPicPr>
          <p:cNvPr id="213" name="Google Shape;213;p30"/>
          <p:cNvPicPr preferRelativeResize="0"/>
          <p:nvPr/>
        </p:nvPicPr>
        <p:blipFill rotWithShape="1">
          <a:blip r:embed="rId6">
            <a:alphaModFix/>
          </a:blip>
          <a:srcRect b="0" l="0" r="0" t="0"/>
          <a:stretch/>
        </p:blipFill>
        <p:spPr>
          <a:xfrm>
            <a:off x="1825666" y="4756877"/>
            <a:ext cx="334125" cy="222750"/>
          </a:xfrm>
          <a:prstGeom prst="rect">
            <a:avLst/>
          </a:prstGeom>
          <a:noFill/>
          <a:ln>
            <a:noFill/>
          </a:ln>
        </p:spPr>
      </p:pic>
      <p:pic>
        <p:nvPicPr>
          <p:cNvPr descr="Logo&#10;&#10;Description automatically generated with medium confidence" id="214" name="Google Shape;214;p30"/>
          <p:cNvPicPr preferRelativeResize="0"/>
          <p:nvPr/>
        </p:nvPicPr>
        <p:blipFill rotWithShape="1">
          <a:blip r:embed="rId7">
            <a:alphaModFix/>
          </a:blip>
          <a:srcRect b="0" l="0" r="0" t="0"/>
          <a:stretch/>
        </p:blipFill>
        <p:spPr>
          <a:xfrm>
            <a:off x="169127" y="4674113"/>
            <a:ext cx="1447280" cy="364500"/>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2">
  <p:cSld name="1_Title 2">
    <p:spTree>
      <p:nvGrpSpPr>
        <p:cNvPr id="215" name="Shape 215"/>
        <p:cNvGrpSpPr/>
        <p:nvPr/>
      </p:nvGrpSpPr>
      <p:grpSpPr>
        <a:xfrm>
          <a:off x="0" y="0"/>
          <a:ext cx="0" cy="0"/>
          <a:chOff x="0" y="0"/>
          <a:chExt cx="0" cy="0"/>
        </a:xfrm>
      </p:grpSpPr>
      <p:pic>
        <p:nvPicPr>
          <p:cNvPr id="216" name="Google Shape;216;p31"/>
          <p:cNvPicPr preferRelativeResize="0"/>
          <p:nvPr/>
        </p:nvPicPr>
        <p:blipFill rotWithShape="1">
          <a:blip r:embed="rId2">
            <a:alphaModFix/>
          </a:blip>
          <a:srcRect b="-18511" l="0" r="0" t="0"/>
          <a:stretch/>
        </p:blipFill>
        <p:spPr>
          <a:xfrm>
            <a:off x="0" y="0"/>
            <a:ext cx="9143998" cy="6096000"/>
          </a:xfrm>
          <a:prstGeom prst="rect">
            <a:avLst/>
          </a:prstGeom>
          <a:noFill/>
          <a:ln>
            <a:noFill/>
          </a:ln>
        </p:spPr>
      </p:pic>
      <p:sp>
        <p:nvSpPr>
          <p:cNvPr id="217" name="Google Shape;217;p31"/>
          <p:cNvSpPr/>
          <p:nvPr/>
        </p:nvSpPr>
        <p:spPr>
          <a:xfrm>
            <a:off x="0" y="-31745"/>
            <a:ext cx="9170100" cy="4556400"/>
          </a:xfrm>
          <a:prstGeom prst="rect">
            <a:avLst/>
          </a:prstGeom>
          <a:gradFill>
            <a:gsLst>
              <a:gs pos="0">
                <a:srgbClr val="3700FF"/>
              </a:gs>
              <a:gs pos="3000">
                <a:srgbClr val="3700FF"/>
              </a:gs>
              <a:gs pos="100000">
                <a:srgbClr val="CB00FF">
                  <a:alpha val="20000"/>
                </a:srgbClr>
              </a:gs>
            </a:gsLst>
            <a:lin ang="5400012" scaled="0"/>
          </a:gradFill>
          <a:ln>
            <a:noFill/>
          </a:ln>
          <a:effectLst>
            <a:outerShdw blurRad="25400" rotWithShape="0" dir="5400000" dist="12700">
              <a:schemeClr val="accent1">
                <a:alpha val="49800"/>
              </a:scheme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218" name="Google Shape;218;p31"/>
          <p:cNvSpPr txBox="1"/>
          <p:nvPr>
            <p:ph idx="1" type="body"/>
          </p:nvPr>
        </p:nvSpPr>
        <p:spPr>
          <a:xfrm>
            <a:off x="1393031" y="2905527"/>
            <a:ext cx="6357900" cy="878400"/>
          </a:xfrm>
          <a:prstGeom prst="rect">
            <a:avLst/>
          </a:prstGeom>
          <a:noFill/>
          <a:ln>
            <a:noFill/>
          </a:ln>
        </p:spPr>
        <p:txBody>
          <a:bodyPr anchorCtr="0" anchor="t" bIns="0" lIns="0" spcFirstLastPara="1" rIns="0" wrap="square" tIns="40500">
            <a:normAutofit/>
          </a:bodyPr>
          <a:lstStyle>
            <a:lvl1pPr indent="-228600" lvl="0" marL="457200" rtl="0" algn="ctr">
              <a:lnSpc>
                <a:spcPct val="100000"/>
              </a:lnSpc>
              <a:spcBef>
                <a:spcPts val="200"/>
              </a:spcBef>
              <a:spcAft>
                <a:spcPts val="0"/>
              </a:spcAft>
              <a:buClr>
                <a:srgbClr val="CBFFFF"/>
              </a:buClr>
              <a:buSzPts val="1800"/>
              <a:buFont typeface="Roboto"/>
              <a:buNone/>
              <a:defRPr b="0" i="0" sz="2400">
                <a:solidFill>
                  <a:srgbClr val="CBFFFF"/>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19" name="Google Shape;219;p31"/>
          <p:cNvSpPr txBox="1"/>
          <p:nvPr>
            <p:ph idx="2" type="body"/>
          </p:nvPr>
        </p:nvSpPr>
        <p:spPr>
          <a:xfrm>
            <a:off x="1959334" y="452629"/>
            <a:ext cx="2469900" cy="259800"/>
          </a:xfrm>
          <a:prstGeom prst="rect">
            <a:avLst/>
          </a:prstGeom>
          <a:noFill/>
          <a:ln>
            <a:noFill/>
          </a:ln>
        </p:spPr>
        <p:txBody>
          <a:bodyPr anchorCtr="0" anchor="b" bIns="0" lIns="0" spcFirstLastPara="1" rIns="0" wrap="square" tIns="0">
            <a:normAutofit/>
          </a:bodyPr>
          <a:lstStyle>
            <a:lvl1pPr indent="-228600" lvl="0" marL="457200" rtl="0" algn="r">
              <a:lnSpc>
                <a:spcPct val="100000"/>
              </a:lnSpc>
              <a:spcBef>
                <a:spcPts val="700"/>
              </a:spcBef>
              <a:spcAft>
                <a:spcPts val="0"/>
              </a:spcAft>
              <a:buClr>
                <a:schemeClr val="lt1"/>
              </a:buClr>
              <a:buSzPts val="1000"/>
              <a:buFont typeface="Roboto"/>
              <a:buNone/>
              <a:defRPr b="0" i="0" sz="1400">
                <a:solidFill>
                  <a:schemeClr val="lt1"/>
                </a:solidFill>
                <a:latin typeface="Roboto"/>
                <a:ea typeface="Roboto"/>
                <a:cs typeface="Roboto"/>
                <a:sym typeface="Roboto"/>
              </a:defRPr>
            </a:lvl1pPr>
            <a:lvl2pPr indent="-228600" lvl="1" marL="914400" rtl="0" algn="l">
              <a:lnSpc>
                <a:spcPct val="100000"/>
              </a:lnSpc>
              <a:spcBef>
                <a:spcPts val="700"/>
              </a:spcBef>
              <a:spcAft>
                <a:spcPts val="0"/>
              </a:spcAft>
              <a:buClr>
                <a:srgbClr val="2D3293"/>
              </a:buClr>
              <a:buSzPts val="800"/>
              <a:buFont typeface="Arial"/>
              <a:buNone/>
              <a:defRPr b="1" i="0" sz="1000">
                <a:solidFill>
                  <a:srgbClr val="2D3293"/>
                </a:solidFill>
                <a:latin typeface="Open Sans"/>
                <a:ea typeface="Open Sans"/>
                <a:cs typeface="Open Sans"/>
                <a:sym typeface="Open Sans"/>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79400" lvl="4" marL="2286000" rtl="0" algn="l">
              <a:lnSpc>
                <a:spcPct val="100000"/>
              </a:lnSpc>
              <a:spcBef>
                <a:spcPts val="7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20" name="Google Shape;220;p31"/>
          <p:cNvSpPr txBox="1"/>
          <p:nvPr>
            <p:ph idx="3" type="body"/>
          </p:nvPr>
        </p:nvSpPr>
        <p:spPr>
          <a:xfrm>
            <a:off x="1959334" y="712493"/>
            <a:ext cx="2469900" cy="228300"/>
          </a:xfrm>
          <a:prstGeom prst="rect">
            <a:avLst/>
          </a:prstGeom>
          <a:noFill/>
          <a:ln>
            <a:noFill/>
          </a:ln>
        </p:spPr>
        <p:txBody>
          <a:bodyPr anchorCtr="0" anchor="t" bIns="0" lIns="0" spcFirstLastPara="1" rIns="0" wrap="square" tIns="20250">
            <a:normAutofit/>
          </a:bodyPr>
          <a:lstStyle>
            <a:lvl1pPr indent="-228600" lvl="0" marL="457200" rtl="0" algn="r">
              <a:lnSpc>
                <a:spcPct val="100000"/>
              </a:lnSpc>
              <a:spcBef>
                <a:spcPts val="700"/>
              </a:spcBef>
              <a:spcAft>
                <a:spcPts val="0"/>
              </a:spcAft>
              <a:buClr>
                <a:srgbClr val="C1EAFA"/>
              </a:buClr>
              <a:buSzPts val="800"/>
              <a:buFont typeface="Roboto"/>
              <a:buNone/>
              <a:defRPr b="0" i="0" sz="1100">
                <a:solidFill>
                  <a:srgbClr val="C1EAFA"/>
                </a:solidFill>
                <a:latin typeface="Roboto"/>
                <a:ea typeface="Roboto"/>
                <a:cs typeface="Roboto"/>
                <a:sym typeface="Roboto"/>
              </a:defRPr>
            </a:lvl1pPr>
            <a:lvl2pPr indent="-228600" lvl="1" marL="914400" rtl="0" algn="l">
              <a:lnSpc>
                <a:spcPct val="100000"/>
              </a:lnSpc>
              <a:spcBef>
                <a:spcPts val="700"/>
              </a:spcBef>
              <a:spcAft>
                <a:spcPts val="0"/>
              </a:spcAft>
              <a:buClr>
                <a:srgbClr val="2D3293"/>
              </a:buClr>
              <a:buSzPts val="800"/>
              <a:buFont typeface="Arial"/>
              <a:buNone/>
              <a:defRPr b="1" i="0" sz="1000">
                <a:solidFill>
                  <a:srgbClr val="2D3293"/>
                </a:solidFill>
                <a:latin typeface="Open Sans"/>
                <a:ea typeface="Open Sans"/>
                <a:cs typeface="Open Sans"/>
                <a:sym typeface="Open Sans"/>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79400" lvl="4" marL="2286000" rtl="0" algn="l">
              <a:lnSpc>
                <a:spcPct val="100000"/>
              </a:lnSpc>
              <a:spcBef>
                <a:spcPts val="7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21" name="Google Shape;221;p31"/>
          <p:cNvSpPr txBox="1"/>
          <p:nvPr>
            <p:ph idx="4" type="body"/>
          </p:nvPr>
        </p:nvSpPr>
        <p:spPr>
          <a:xfrm>
            <a:off x="4723966" y="452629"/>
            <a:ext cx="2469900" cy="259800"/>
          </a:xfrm>
          <a:prstGeom prst="rect">
            <a:avLst/>
          </a:prstGeom>
          <a:noFill/>
          <a:ln>
            <a:noFill/>
          </a:ln>
        </p:spPr>
        <p:txBody>
          <a:bodyPr anchorCtr="0" anchor="b" bIns="0" lIns="0" spcFirstLastPara="1" rIns="0" wrap="square" tIns="0">
            <a:normAutofit/>
          </a:bodyPr>
          <a:lstStyle>
            <a:lvl1pPr indent="-228600" lvl="0" marL="457200" rtl="0" algn="l">
              <a:lnSpc>
                <a:spcPct val="100000"/>
              </a:lnSpc>
              <a:spcBef>
                <a:spcPts val="700"/>
              </a:spcBef>
              <a:spcAft>
                <a:spcPts val="0"/>
              </a:spcAft>
              <a:buClr>
                <a:schemeClr val="lt1"/>
              </a:buClr>
              <a:buSzPts val="1000"/>
              <a:buFont typeface="Roboto"/>
              <a:buNone/>
              <a:defRPr b="0" i="0" sz="1400">
                <a:solidFill>
                  <a:schemeClr val="lt1"/>
                </a:solidFill>
                <a:latin typeface="Roboto"/>
                <a:ea typeface="Roboto"/>
                <a:cs typeface="Roboto"/>
                <a:sym typeface="Roboto"/>
              </a:defRPr>
            </a:lvl1pPr>
            <a:lvl2pPr indent="-228600" lvl="1" marL="914400" rtl="0" algn="l">
              <a:lnSpc>
                <a:spcPct val="100000"/>
              </a:lnSpc>
              <a:spcBef>
                <a:spcPts val="700"/>
              </a:spcBef>
              <a:spcAft>
                <a:spcPts val="0"/>
              </a:spcAft>
              <a:buClr>
                <a:srgbClr val="2D3293"/>
              </a:buClr>
              <a:buSzPts val="800"/>
              <a:buFont typeface="Arial"/>
              <a:buNone/>
              <a:defRPr b="1" i="0" sz="1000">
                <a:solidFill>
                  <a:srgbClr val="2D3293"/>
                </a:solidFill>
                <a:latin typeface="Open Sans"/>
                <a:ea typeface="Open Sans"/>
                <a:cs typeface="Open Sans"/>
                <a:sym typeface="Open Sans"/>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79400" lvl="4" marL="2286000" rtl="0" algn="l">
              <a:lnSpc>
                <a:spcPct val="100000"/>
              </a:lnSpc>
              <a:spcBef>
                <a:spcPts val="7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22" name="Google Shape;222;p31"/>
          <p:cNvSpPr txBox="1"/>
          <p:nvPr>
            <p:ph idx="5" type="body"/>
          </p:nvPr>
        </p:nvSpPr>
        <p:spPr>
          <a:xfrm>
            <a:off x="4723965" y="712493"/>
            <a:ext cx="2469900" cy="228300"/>
          </a:xfrm>
          <a:prstGeom prst="rect">
            <a:avLst/>
          </a:prstGeom>
          <a:noFill/>
          <a:ln>
            <a:noFill/>
          </a:ln>
        </p:spPr>
        <p:txBody>
          <a:bodyPr anchorCtr="0" anchor="t" bIns="0" lIns="0" spcFirstLastPara="1" rIns="0" wrap="square" tIns="20250">
            <a:normAutofit/>
          </a:bodyPr>
          <a:lstStyle>
            <a:lvl1pPr indent="-228600" lvl="0" marL="457200" rtl="0" algn="l">
              <a:lnSpc>
                <a:spcPct val="100000"/>
              </a:lnSpc>
              <a:spcBef>
                <a:spcPts val="700"/>
              </a:spcBef>
              <a:spcAft>
                <a:spcPts val="0"/>
              </a:spcAft>
              <a:buClr>
                <a:srgbClr val="C1EAFA"/>
              </a:buClr>
              <a:buSzPts val="800"/>
              <a:buFont typeface="Roboto"/>
              <a:buNone/>
              <a:defRPr b="0" i="0" sz="1100">
                <a:solidFill>
                  <a:srgbClr val="C1EAFA"/>
                </a:solidFill>
                <a:latin typeface="Roboto"/>
                <a:ea typeface="Roboto"/>
                <a:cs typeface="Roboto"/>
                <a:sym typeface="Roboto"/>
              </a:defRPr>
            </a:lvl1pPr>
            <a:lvl2pPr indent="-228600" lvl="1" marL="914400" rtl="0" algn="l">
              <a:lnSpc>
                <a:spcPct val="100000"/>
              </a:lnSpc>
              <a:spcBef>
                <a:spcPts val="700"/>
              </a:spcBef>
              <a:spcAft>
                <a:spcPts val="0"/>
              </a:spcAft>
              <a:buClr>
                <a:srgbClr val="2D3293"/>
              </a:buClr>
              <a:buSzPts val="800"/>
              <a:buFont typeface="Arial"/>
              <a:buNone/>
              <a:defRPr b="1" i="0" sz="1000">
                <a:solidFill>
                  <a:srgbClr val="2D3293"/>
                </a:solidFill>
                <a:latin typeface="Open Sans"/>
                <a:ea typeface="Open Sans"/>
                <a:cs typeface="Open Sans"/>
                <a:sym typeface="Open Sans"/>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79400" lvl="4" marL="2286000" rtl="0" algn="l">
              <a:lnSpc>
                <a:spcPct val="100000"/>
              </a:lnSpc>
              <a:spcBef>
                <a:spcPts val="7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cxnSp>
        <p:nvCxnSpPr>
          <p:cNvPr id="223" name="Google Shape;223;p31"/>
          <p:cNvCxnSpPr/>
          <p:nvPr/>
        </p:nvCxnSpPr>
        <p:spPr>
          <a:xfrm>
            <a:off x="4579144" y="399465"/>
            <a:ext cx="0" cy="607200"/>
          </a:xfrm>
          <a:prstGeom prst="straightConnector1">
            <a:avLst/>
          </a:prstGeom>
          <a:noFill/>
          <a:ln cap="flat" cmpd="sng" w="12700">
            <a:solidFill>
              <a:srgbClr val="D6D6D6"/>
            </a:solidFill>
            <a:prstDash val="solid"/>
            <a:miter lim="400000"/>
            <a:headEnd len="sm" w="sm" type="none"/>
            <a:tailEnd len="sm" w="sm" type="none"/>
          </a:ln>
        </p:spPr>
      </p:cxnSp>
      <p:sp>
        <p:nvSpPr>
          <p:cNvPr id="224" name="Google Shape;224;p31"/>
          <p:cNvSpPr txBox="1"/>
          <p:nvPr>
            <p:ph idx="6" type="body"/>
          </p:nvPr>
        </p:nvSpPr>
        <p:spPr>
          <a:xfrm>
            <a:off x="1393031" y="1350774"/>
            <a:ext cx="6357900" cy="1555500"/>
          </a:xfrm>
          <a:prstGeom prst="rect">
            <a:avLst/>
          </a:prstGeom>
          <a:noFill/>
          <a:ln>
            <a:noFill/>
          </a:ln>
        </p:spPr>
        <p:txBody>
          <a:bodyPr anchorCtr="1" anchor="b" bIns="40500" lIns="0" spcFirstLastPara="1" rIns="0" wrap="square" tIns="0">
            <a:normAutofit/>
          </a:bodyPr>
          <a:lstStyle>
            <a:lvl1pPr indent="-228600" lvl="0" marL="457200" rtl="0" algn="ctr">
              <a:lnSpc>
                <a:spcPct val="120000"/>
              </a:lnSpc>
              <a:spcBef>
                <a:spcPts val="0"/>
              </a:spcBef>
              <a:spcAft>
                <a:spcPts val="0"/>
              </a:spcAft>
              <a:buClr>
                <a:schemeClr val="lt1"/>
              </a:buClr>
              <a:buSzPts val="3400"/>
              <a:buFont typeface="Roboto"/>
              <a:buNone/>
              <a:defRPr b="1" i="0" sz="4500">
                <a:solidFill>
                  <a:schemeClr val="lt1"/>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25" name="Google Shape;225;p31"/>
          <p:cNvSpPr/>
          <p:nvPr/>
        </p:nvSpPr>
        <p:spPr>
          <a:xfrm>
            <a:off x="0" y="4536581"/>
            <a:ext cx="9144000" cy="628500"/>
          </a:xfrm>
          <a:prstGeom prst="rect">
            <a:avLst/>
          </a:prstGeom>
          <a:solidFill>
            <a:schemeClr val="lt1"/>
          </a:solidFill>
          <a:ln>
            <a:noFill/>
          </a:ln>
          <a:effectLst>
            <a:outerShdw blurRad="25400" rotWithShape="0" dir="5400000" dist="12700">
              <a:schemeClr val="lt1">
                <a:alpha val="49800"/>
              </a:scheme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226" name="Google Shape;226;p31"/>
          <p:cNvSpPr txBox="1"/>
          <p:nvPr>
            <p:ph idx="11" type="ftr"/>
          </p:nvPr>
        </p:nvSpPr>
        <p:spPr>
          <a:xfrm>
            <a:off x="2717769" y="4734018"/>
            <a:ext cx="3708900" cy="211500"/>
          </a:xfrm>
          <a:prstGeom prst="rect">
            <a:avLst/>
          </a:prstGeom>
          <a:noFill/>
          <a:ln>
            <a:noFill/>
          </a:ln>
        </p:spPr>
        <p:txBody>
          <a:bodyPr anchorCtr="0" anchor="ctr" bIns="0" lIns="0" spcFirstLastPara="1" rIns="0" wrap="square" tIns="0">
            <a:normAutofit/>
          </a:bodyPr>
          <a:lstStyle>
            <a:lvl1pPr lvl="0" rtl="0" algn="ctr">
              <a:lnSpc>
                <a:spcPct val="100000"/>
              </a:lnSpc>
              <a:spcBef>
                <a:spcPts val="0"/>
              </a:spcBef>
              <a:spcAft>
                <a:spcPts val="0"/>
              </a:spcAft>
              <a:buClr>
                <a:srgbClr val="7F7F7F"/>
              </a:buClr>
              <a:buSzPts val="800"/>
              <a:buFont typeface="Roboto"/>
              <a:buNone/>
              <a:defRPr b="0" i="0" sz="800">
                <a:solidFill>
                  <a:srgbClr val="7F7F7F"/>
                </a:solidFill>
                <a:latin typeface="Roboto"/>
                <a:ea typeface="Roboto"/>
                <a:cs typeface="Roboto"/>
                <a:sym typeface="Roboto"/>
              </a:defRPr>
            </a:lvl1pPr>
            <a:lvl2pPr lvl="1" rtl="0" algn="ctr">
              <a:lnSpc>
                <a:spcPct val="100000"/>
              </a:lnSpc>
              <a:spcBef>
                <a:spcPts val="0"/>
              </a:spcBef>
              <a:spcAft>
                <a:spcPts val="0"/>
              </a:spcAft>
              <a:buClr>
                <a:srgbClr val="000000"/>
              </a:buClr>
              <a:buSzPts val="1000"/>
              <a:buNone/>
              <a:defRPr/>
            </a:lvl2pPr>
            <a:lvl3pPr lvl="2" rtl="0" algn="ctr">
              <a:lnSpc>
                <a:spcPct val="100000"/>
              </a:lnSpc>
              <a:spcBef>
                <a:spcPts val="0"/>
              </a:spcBef>
              <a:spcAft>
                <a:spcPts val="0"/>
              </a:spcAft>
              <a:buClr>
                <a:srgbClr val="000000"/>
              </a:buClr>
              <a:buSzPts val="1000"/>
              <a:buNone/>
              <a:defRPr/>
            </a:lvl3pPr>
            <a:lvl4pPr lvl="3" rtl="0" algn="ctr">
              <a:lnSpc>
                <a:spcPct val="100000"/>
              </a:lnSpc>
              <a:spcBef>
                <a:spcPts val="0"/>
              </a:spcBef>
              <a:spcAft>
                <a:spcPts val="0"/>
              </a:spcAft>
              <a:buClr>
                <a:srgbClr val="000000"/>
              </a:buClr>
              <a:buSzPts val="1000"/>
              <a:buNone/>
              <a:defRPr/>
            </a:lvl4pPr>
            <a:lvl5pPr lvl="4" rtl="0" algn="ctr">
              <a:lnSpc>
                <a:spcPct val="100000"/>
              </a:lnSpc>
              <a:spcBef>
                <a:spcPts val="0"/>
              </a:spcBef>
              <a:spcAft>
                <a:spcPts val="0"/>
              </a:spcAft>
              <a:buClr>
                <a:srgbClr val="000000"/>
              </a:buClr>
              <a:buSzPts val="1000"/>
              <a:buNone/>
              <a:defRPr/>
            </a:lvl5pPr>
            <a:lvl6pPr lvl="5" rtl="0" algn="ctr">
              <a:lnSpc>
                <a:spcPct val="100000"/>
              </a:lnSpc>
              <a:spcBef>
                <a:spcPts val="0"/>
              </a:spcBef>
              <a:spcAft>
                <a:spcPts val="0"/>
              </a:spcAft>
              <a:buClr>
                <a:srgbClr val="000000"/>
              </a:buClr>
              <a:buSzPts val="1000"/>
              <a:buNone/>
              <a:defRPr/>
            </a:lvl6pPr>
            <a:lvl7pPr lvl="6" rtl="0" algn="ctr">
              <a:lnSpc>
                <a:spcPct val="100000"/>
              </a:lnSpc>
              <a:spcBef>
                <a:spcPts val="0"/>
              </a:spcBef>
              <a:spcAft>
                <a:spcPts val="0"/>
              </a:spcAft>
              <a:buClr>
                <a:srgbClr val="000000"/>
              </a:buClr>
              <a:buSzPts val="1000"/>
              <a:buNone/>
              <a:defRPr/>
            </a:lvl7pPr>
            <a:lvl8pPr lvl="7" rtl="0" algn="ctr">
              <a:lnSpc>
                <a:spcPct val="100000"/>
              </a:lnSpc>
              <a:spcBef>
                <a:spcPts val="0"/>
              </a:spcBef>
              <a:spcAft>
                <a:spcPts val="0"/>
              </a:spcAft>
              <a:buClr>
                <a:srgbClr val="000000"/>
              </a:buClr>
              <a:buSzPts val="1000"/>
              <a:buNone/>
              <a:defRPr/>
            </a:lvl8pPr>
            <a:lvl9pPr lvl="8" rtl="0" algn="ctr">
              <a:lnSpc>
                <a:spcPct val="100000"/>
              </a:lnSpc>
              <a:spcBef>
                <a:spcPts val="0"/>
              </a:spcBef>
              <a:spcAft>
                <a:spcPts val="0"/>
              </a:spcAft>
              <a:buClr>
                <a:srgbClr val="000000"/>
              </a:buClr>
              <a:buSzPts val="1000"/>
              <a:buNone/>
              <a:defRPr/>
            </a:lvl9pPr>
          </a:lstStyle>
          <a:p/>
        </p:txBody>
      </p:sp>
      <p:pic>
        <p:nvPicPr>
          <p:cNvPr id="227" name="Google Shape;227;p31"/>
          <p:cNvPicPr preferRelativeResize="0"/>
          <p:nvPr/>
        </p:nvPicPr>
        <p:blipFill rotWithShape="1">
          <a:blip r:embed="rId3">
            <a:alphaModFix/>
          </a:blip>
          <a:srcRect b="0" l="0" r="0" t="0"/>
          <a:stretch/>
        </p:blipFill>
        <p:spPr>
          <a:xfrm>
            <a:off x="8282745" y="4779185"/>
            <a:ext cx="395923" cy="141750"/>
          </a:xfrm>
          <a:prstGeom prst="rect">
            <a:avLst/>
          </a:prstGeom>
          <a:noFill/>
          <a:ln>
            <a:noFill/>
          </a:ln>
        </p:spPr>
      </p:pic>
      <p:pic>
        <p:nvPicPr>
          <p:cNvPr id="228" name="Google Shape;228;p31"/>
          <p:cNvPicPr preferRelativeResize="0"/>
          <p:nvPr/>
        </p:nvPicPr>
        <p:blipFill rotWithShape="1">
          <a:blip r:embed="rId4">
            <a:alphaModFix/>
          </a:blip>
          <a:srcRect b="0" l="0" r="0" t="0"/>
          <a:stretch/>
        </p:blipFill>
        <p:spPr>
          <a:xfrm>
            <a:off x="6937276" y="4758335"/>
            <a:ext cx="243000" cy="202501"/>
          </a:xfrm>
          <a:prstGeom prst="rect">
            <a:avLst/>
          </a:prstGeom>
          <a:noFill/>
          <a:ln>
            <a:noFill/>
          </a:ln>
        </p:spPr>
      </p:pic>
      <p:sp>
        <p:nvSpPr>
          <p:cNvPr id="229" name="Google Shape;229;p31"/>
          <p:cNvSpPr txBox="1"/>
          <p:nvPr/>
        </p:nvSpPr>
        <p:spPr>
          <a:xfrm>
            <a:off x="7058777" y="4757266"/>
            <a:ext cx="1102500" cy="1539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2D3293"/>
              </a:buClr>
              <a:buSzPts val="1000"/>
              <a:buFont typeface="Open Sans"/>
              <a:buNone/>
            </a:pPr>
            <a:r>
              <a:rPr b="1" i="0" lang="it" sz="1000" u="none" cap="none" strike="noStrike">
                <a:solidFill>
                  <a:srgbClr val="2D3293"/>
                </a:solidFill>
                <a:latin typeface="Open Sans"/>
                <a:ea typeface="Open Sans"/>
                <a:cs typeface="Open Sans"/>
                <a:sym typeface="Open Sans"/>
              </a:rPr>
              <a:t>@openaire_eu</a:t>
            </a:r>
            <a:endParaRPr b="1" i="0" sz="1000" u="none" cap="none" strike="noStrike">
              <a:solidFill>
                <a:srgbClr val="2D3293"/>
              </a:solidFill>
              <a:latin typeface="Open Sans"/>
              <a:ea typeface="Open Sans"/>
              <a:cs typeface="Open Sans"/>
              <a:sym typeface="Open Sans"/>
            </a:endParaRPr>
          </a:p>
        </p:txBody>
      </p:sp>
      <p:pic>
        <p:nvPicPr>
          <p:cNvPr id="230" name="Google Shape;230;p31"/>
          <p:cNvPicPr preferRelativeResize="0"/>
          <p:nvPr/>
        </p:nvPicPr>
        <p:blipFill rotWithShape="1">
          <a:blip r:embed="rId5">
            <a:alphaModFix/>
          </a:blip>
          <a:srcRect b="0" l="0" r="0" t="0"/>
          <a:stretch/>
        </p:blipFill>
        <p:spPr>
          <a:xfrm>
            <a:off x="1825666" y="4756877"/>
            <a:ext cx="334125" cy="222750"/>
          </a:xfrm>
          <a:prstGeom prst="rect">
            <a:avLst/>
          </a:prstGeom>
          <a:noFill/>
          <a:ln>
            <a:noFill/>
          </a:ln>
        </p:spPr>
      </p:pic>
      <p:pic>
        <p:nvPicPr>
          <p:cNvPr descr="Logo&#10;&#10;Description automatically generated with medium confidence" id="231" name="Google Shape;231;p31"/>
          <p:cNvPicPr preferRelativeResize="0"/>
          <p:nvPr/>
        </p:nvPicPr>
        <p:blipFill rotWithShape="1">
          <a:blip r:embed="rId6">
            <a:alphaModFix/>
          </a:blip>
          <a:srcRect b="0" l="0" r="0" t="0"/>
          <a:stretch/>
        </p:blipFill>
        <p:spPr>
          <a:xfrm>
            <a:off x="169127" y="4674113"/>
            <a:ext cx="1447280" cy="364500"/>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3">
  <p:cSld name="Title 3">
    <p:spTree>
      <p:nvGrpSpPr>
        <p:cNvPr id="232" name="Shape 232"/>
        <p:cNvGrpSpPr/>
        <p:nvPr/>
      </p:nvGrpSpPr>
      <p:grpSpPr>
        <a:xfrm>
          <a:off x="0" y="0"/>
          <a:ext cx="0" cy="0"/>
          <a:chOff x="0" y="0"/>
          <a:chExt cx="0" cy="0"/>
        </a:xfrm>
      </p:grpSpPr>
      <p:pic>
        <p:nvPicPr>
          <p:cNvPr descr="Diagram&#10;&#10;Description automatically generated with medium confidence" id="233" name="Google Shape;233;p32"/>
          <p:cNvPicPr preferRelativeResize="0"/>
          <p:nvPr/>
        </p:nvPicPr>
        <p:blipFill rotWithShape="1">
          <a:blip r:embed="rId2">
            <a:alphaModFix/>
          </a:blip>
          <a:srcRect b="0" l="0" r="0" t="0"/>
          <a:stretch/>
        </p:blipFill>
        <p:spPr>
          <a:xfrm>
            <a:off x="2741093" y="1720492"/>
            <a:ext cx="6857999" cy="3857626"/>
          </a:xfrm>
          <a:prstGeom prst="rect">
            <a:avLst/>
          </a:prstGeom>
          <a:noFill/>
          <a:ln>
            <a:noFill/>
          </a:ln>
        </p:spPr>
      </p:pic>
      <p:sp>
        <p:nvSpPr>
          <p:cNvPr id="234" name="Google Shape;234;p32"/>
          <p:cNvSpPr txBox="1"/>
          <p:nvPr>
            <p:ph idx="11" type="ftr"/>
          </p:nvPr>
        </p:nvSpPr>
        <p:spPr>
          <a:xfrm>
            <a:off x="3701634" y="4734018"/>
            <a:ext cx="44124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Clr>
                <a:srgbClr val="6A6A6A"/>
              </a:buClr>
              <a:buSzPts val="800"/>
              <a:buFont typeface="Helvetica Neue Light"/>
              <a:buNone/>
              <a:defRPr b="0" i="0" sz="800">
                <a:solidFill>
                  <a:srgbClr val="6A6A6A"/>
                </a:solidFill>
                <a:latin typeface="Helvetica Neue Light"/>
                <a:ea typeface="Helvetica Neue Light"/>
                <a:cs typeface="Helvetica Neue Light"/>
                <a:sym typeface="Helvetica Neue Light"/>
              </a:defRPr>
            </a:lvl1pPr>
            <a:lvl2pPr lvl="1" rtl="0" algn="ctr">
              <a:lnSpc>
                <a:spcPct val="100000"/>
              </a:lnSpc>
              <a:spcBef>
                <a:spcPts val="0"/>
              </a:spcBef>
              <a:spcAft>
                <a:spcPts val="0"/>
              </a:spcAft>
              <a:buClr>
                <a:srgbClr val="000000"/>
              </a:buClr>
              <a:buSzPts val="1000"/>
              <a:buNone/>
              <a:defRPr/>
            </a:lvl2pPr>
            <a:lvl3pPr lvl="2" rtl="0" algn="ctr">
              <a:lnSpc>
                <a:spcPct val="100000"/>
              </a:lnSpc>
              <a:spcBef>
                <a:spcPts val="0"/>
              </a:spcBef>
              <a:spcAft>
                <a:spcPts val="0"/>
              </a:spcAft>
              <a:buClr>
                <a:srgbClr val="000000"/>
              </a:buClr>
              <a:buSzPts val="1000"/>
              <a:buNone/>
              <a:defRPr/>
            </a:lvl3pPr>
            <a:lvl4pPr lvl="3" rtl="0" algn="ctr">
              <a:lnSpc>
                <a:spcPct val="100000"/>
              </a:lnSpc>
              <a:spcBef>
                <a:spcPts val="0"/>
              </a:spcBef>
              <a:spcAft>
                <a:spcPts val="0"/>
              </a:spcAft>
              <a:buClr>
                <a:srgbClr val="000000"/>
              </a:buClr>
              <a:buSzPts val="1000"/>
              <a:buNone/>
              <a:defRPr/>
            </a:lvl4pPr>
            <a:lvl5pPr lvl="4" rtl="0" algn="ctr">
              <a:lnSpc>
                <a:spcPct val="100000"/>
              </a:lnSpc>
              <a:spcBef>
                <a:spcPts val="0"/>
              </a:spcBef>
              <a:spcAft>
                <a:spcPts val="0"/>
              </a:spcAft>
              <a:buClr>
                <a:srgbClr val="000000"/>
              </a:buClr>
              <a:buSzPts val="1000"/>
              <a:buNone/>
              <a:defRPr/>
            </a:lvl5pPr>
            <a:lvl6pPr lvl="5" rtl="0" algn="ctr">
              <a:lnSpc>
                <a:spcPct val="100000"/>
              </a:lnSpc>
              <a:spcBef>
                <a:spcPts val="0"/>
              </a:spcBef>
              <a:spcAft>
                <a:spcPts val="0"/>
              </a:spcAft>
              <a:buClr>
                <a:srgbClr val="000000"/>
              </a:buClr>
              <a:buSzPts val="1000"/>
              <a:buNone/>
              <a:defRPr/>
            </a:lvl6pPr>
            <a:lvl7pPr lvl="6" rtl="0" algn="ctr">
              <a:lnSpc>
                <a:spcPct val="100000"/>
              </a:lnSpc>
              <a:spcBef>
                <a:spcPts val="0"/>
              </a:spcBef>
              <a:spcAft>
                <a:spcPts val="0"/>
              </a:spcAft>
              <a:buClr>
                <a:srgbClr val="000000"/>
              </a:buClr>
              <a:buSzPts val="1000"/>
              <a:buNone/>
              <a:defRPr/>
            </a:lvl7pPr>
            <a:lvl8pPr lvl="7" rtl="0" algn="ctr">
              <a:lnSpc>
                <a:spcPct val="100000"/>
              </a:lnSpc>
              <a:spcBef>
                <a:spcPts val="0"/>
              </a:spcBef>
              <a:spcAft>
                <a:spcPts val="0"/>
              </a:spcAft>
              <a:buClr>
                <a:srgbClr val="000000"/>
              </a:buClr>
              <a:buSzPts val="1000"/>
              <a:buNone/>
              <a:defRPr/>
            </a:lvl8pPr>
            <a:lvl9pPr lvl="8" rtl="0" algn="ctr">
              <a:lnSpc>
                <a:spcPct val="100000"/>
              </a:lnSpc>
              <a:spcBef>
                <a:spcPts val="0"/>
              </a:spcBef>
              <a:spcAft>
                <a:spcPts val="0"/>
              </a:spcAft>
              <a:buClr>
                <a:srgbClr val="000000"/>
              </a:buClr>
              <a:buSzPts val="1000"/>
              <a:buNone/>
              <a:defRPr/>
            </a:lvl9pPr>
          </a:lstStyle>
          <a:p/>
        </p:txBody>
      </p:sp>
      <p:pic>
        <p:nvPicPr>
          <p:cNvPr id="235" name="Google Shape;235;p32"/>
          <p:cNvPicPr preferRelativeResize="0"/>
          <p:nvPr/>
        </p:nvPicPr>
        <p:blipFill rotWithShape="1">
          <a:blip r:embed="rId3">
            <a:alphaModFix/>
          </a:blip>
          <a:srcRect b="0" l="0" r="0" t="0"/>
          <a:stretch/>
        </p:blipFill>
        <p:spPr>
          <a:xfrm>
            <a:off x="8336788" y="4758172"/>
            <a:ext cx="483796" cy="173211"/>
          </a:xfrm>
          <a:prstGeom prst="rect">
            <a:avLst/>
          </a:prstGeom>
          <a:noFill/>
          <a:ln>
            <a:noFill/>
          </a:ln>
        </p:spPr>
      </p:pic>
      <p:sp>
        <p:nvSpPr>
          <p:cNvPr id="236" name="Google Shape;236;p32"/>
          <p:cNvSpPr txBox="1"/>
          <p:nvPr>
            <p:ph idx="1" type="body"/>
          </p:nvPr>
        </p:nvSpPr>
        <p:spPr>
          <a:xfrm>
            <a:off x="400049" y="314324"/>
            <a:ext cx="6586200" cy="1366500"/>
          </a:xfrm>
          <a:prstGeom prst="rect">
            <a:avLst/>
          </a:prstGeom>
          <a:noFill/>
          <a:ln>
            <a:noFill/>
          </a:ln>
        </p:spPr>
        <p:txBody>
          <a:bodyPr anchorCtr="0" anchor="b" bIns="40500" lIns="0" spcFirstLastPara="1" rIns="0" wrap="square" tIns="0">
            <a:normAutofit/>
          </a:bodyPr>
          <a:lstStyle>
            <a:lvl1pPr indent="-228600" lvl="0" marL="457200" rtl="0" algn="l">
              <a:lnSpc>
                <a:spcPct val="100000"/>
              </a:lnSpc>
              <a:spcBef>
                <a:spcPts val="0"/>
              </a:spcBef>
              <a:spcAft>
                <a:spcPts val="0"/>
              </a:spcAft>
              <a:buClr>
                <a:schemeClr val="accent1"/>
              </a:buClr>
              <a:buSzPts val="3700"/>
              <a:buFont typeface="Roboto"/>
              <a:buNone/>
              <a:defRPr b="1" i="0" sz="5000">
                <a:solidFill>
                  <a:schemeClr val="accent1"/>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37" name="Google Shape;237;p32"/>
          <p:cNvSpPr txBox="1"/>
          <p:nvPr>
            <p:ph idx="2" type="body"/>
          </p:nvPr>
        </p:nvSpPr>
        <p:spPr>
          <a:xfrm>
            <a:off x="400050" y="1690237"/>
            <a:ext cx="6198300" cy="759900"/>
          </a:xfrm>
          <a:prstGeom prst="rect">
            <a:avLst/>
          </a:prstGeom>
          <a:noFill/>
          <a:ln>
            <a:noFill/>
          </a:ln>
        </p:spPr>
        <p:txBody>
          <a:bodyPr anchorCtr="0" anchor="t" bIns="0" lIns="0" spcFirstLastPara="1" rIns="0" wrap="square" tIns="40500">
            <a:normAutofit/>
          </a:bodyPr>
          <a:lstStyle>
            <a:lvl1pPr indent="-228600" lvl="0" marL="457200" rtl="0" algn="l">
              <a:lnSpc>
                <a:spcPct val="100000"/>
              </a:lnSpc>
              <a:spcBef>
                <a:spcPts val="200"/>
              </a:spcBef>
              <a:spcAft>
                <a:spcPts val="0"/>
              </a:spcAft>
              <a:buClr>
                <a:srgbClr val="4687E6"/>
              </a:buClr>
              <a:buSzPts val="1800"/>
              <a:buFont typeface="Helvetica Neue Light"/>
              <a:buNone/>
              <a:defRPr b="0" i="0" sz="2400">
                <a:solidFill>
                  <a:srgbClr val="4687E6"/>
                </a:solidFill>
                <a:latin typeface="Helvetica Neue Light"/>
                <a:ea typeface="Helvetica Neue Light"/>
                <a:cs typeface="Helvetica Neue Light"/>
                <a:sym typeface="Helvetica Neue Light"/>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grpSp>
        <p:nvGrpSpPr>
          <p:cNvPr id="238" name="Google Shape;238;p32"/>
          <p:cNvGrpSpPr/>
          <p:nvPr/>
        </p:nvGrpSpPr>
        <p:grpSpPr>
          <a:xfrm>
            <a:off x="7507788" y="546797"/>
            <a:ext cx="1426654" cy="270596"/>
            <a:chOff x="11725043" y="8364911"/>
            <a:chExt cx="2536274" cy="481060"/>
          </a:xfrm>
        </p:grpSpPr>
        <p:pic>
          <p:nvPicPr>
            <p:cNvPr id="239" name="Google Shape;239;p32"/>
            <p:cNvPicPr preferRelativeResize="0"/>
            <p:nvPr/>
          </p:nvPicPr>
          <p:blipFill rotWithShape="1">
            <a:blip r:embed="rId4">
              <a:alphaModFix/>
            </a:blip>
            <a:srcRect b="0" l="0" r="0" t="0"/>
            <a:stretch/>
          </p:blipFill>
          <p:spPr>
            <a:xfrm>
              <a:off x="11725043" y="8364911"/>
              <a:ext cx="577273" cy="481060"/>
            </a:xfrm>
            <a:prstGeom prst="rect">
              <a:avLst/>
            </a:prstGeom>
            <a:noFill/>
            <a:ln>
              <a:noFill/>
            </a:ln>
          </p:spPr>
        </p:pic>
        <p:sp>
          <p:nvSpPr>
            <p:cNvPr id="240" name="Google Shape;240;p32"/>
            <p:cNvSpPr txBox="1"/>
            <p:nvPr/>
          </p:nvSpPr>
          <p:spPr>
            <a:xfrm>
              <a:off x="12340417" y="8446825"/>
              <a:ext cx="1920900" cy="3285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2D3293"/>
                </a:buClr>
                <a:buSzPts val="1200"/>
                <a:buFont typeface="Open Sans"/>
                <a:buNone/>
              </a:pPr>
              <a:r>
                <a:rPr b="0" i="0" lang="it" sz="1200" u="none" cap="none" strike="noStrike">
                  <a:solidFill>
                    <a:srgbClr val="2D3293"/>
                  </a:solidFill>
                  <a:latin typeface="Open Sans"/>
                  <a:ea typeface="Open Sans"/>
                  <a:cs typeface="Open Sans"/>
                  <a:sym typeface="Open Sans"/>
                </a:rPr>
                <a:t>@</a:t>
              </a:r>
              <a:r>
                <a:rPr b="1" i="0" lang="it" sz="1200" u="none" cap="none" strike="noStrike">
                  <a:solidFill>
                    <a:srgbClr val="2D3293"/>
                  </a:solidFill>
                  <a:latin typeface="Open Sans"/>
                  <a:ea typeface="Open Sans"/>
                  <a:cs typeface="Open Sans"/>
                  <a:sym typeface="Open Sans"/>
                </a:rPr>
                <a:t>openaire_eu</a:t>
              </a:r>
              <a:endParaRPr b="1" i="0" sz="1200" u="none" cap="none" strike="noStrike">
                <a:solidFill>
                  <a:srgbClr val="2D3293"/>
                </a:solidFill>
                <a:latin typeface="Open Sans"/>
                <a:ea typeface="Open Sans"/>
                <a:cs typeface="Open Sans"/>
                <a:sym typeface="Open Sans"/>
              </a:endParaRPr>
            </a:p>
          </p:txBody>
        </p:sp>
      </p:grpSp>
      <p:pic>
        <p:nvPicPr>
          <p:cNvPr id="241" name="Google Shape;241;p32"/>
          <p:cNvPicPr preferRelativeResize="0"/>
          <p:nvPr/>
        </p:nvPicPr>
        <p:blipFill rotWithShape="1">
          <a:blip r:embed="rId5">
            <a:alphaModFix/>
          </a:blip>
          <a:srcRect b="0" l="0" r="0" t="0"/>
          <a:stretch/>
        </p:blipFill>
        <p:spPr>
          <a:xfrm>
            <a:off x="410738" y="2635472"/>
            <a:ext cx="411154" cy="411154"/>
          </a:xfrm>
          <a:prstGeom prst="rect">
            <a:avLst/>
          </a:prstGeom>
          <a:noFill/>
          <a:ln>
            <a:noFill/>
          </a:ln>
        </p:spPr>
      </p:pic>
      <p:sp>
        <p:nvSpPr>
          <p:cNvPr id="242" name="Google Shape;242;p32"/>
          <p:cNvSpPr txBox="1"/>
          <p:nvPr>
            <p:ph idx="3" type="body"/>
          </p:nvPr>
        </p:nvSpPr>
        <p:spPr>
          <a:xfrm>
            <a:off x="951320" y="2630745"/>
            <a:ext cx="3861900" cy="214800"/>
          </a:xfrm>
          <a:prstGeom prst="rect">
            <a:avLst/>
          </a:prstGeom>
          <a:noFill/>
          <a:ln>
            <a:noFill/>
          </a:ln>
        </p:spPr>
        <p:txBody>
          <a:bodyPr anchorCtr="0" anchor="b" bIns="0" lIns="0" spcFirstLastPara="1" rIns="0" wrap="square" tIns="0">
            <a:normAutofit/>
          </a:bodyPr>
          <a:lstStyle>
            <a:lvl1pPr indent="-228600" lvl="0" marL="457200" rtl="0" algn="l">
              <a:lnSpc>
                <a:spcPct val="100000"/>
              </a:lnSpc>
              <a:spcBef>
                <a:spcPts val="700"/>
              </a:spcBef>
              <a:spcAft>
                <a:spcPts val="0"/>
              </a:spcAft>
              <a:buClr>
                <a:srgbClr val="2D3293"/>
              </a:buClr>
              <a:buSzPts val="1300"/>
              <a:buFont typeface="Roboto"/>
              <a:buNone/>
              <a:defRPr b="0" i="0" sz="1700">
                <a:solidFill>
                  <a:srgbClr val="2D3293"/>
                </a:solidFill>
                <a:latin typeface="Roboto"/>
                <a:ea typeface="Roboto"/>
                <a:cs typeface="Roboto"/>
                <a:sym typeface="Roboto"/>
              </a:defRPr>
            </a:lvl1pPr>
            <a:lvl2pPr indent="-228600" lvl="1" marL="914400" rtl="0" algn="l">
              <a:lnSpc>
                <a:spcPct val="100000"/>
              </a:lnSpc>
              <a:spcBef>
                <a:spcPts val="700"/>
              </a:spcBef>
              <a:spcAft>
                <a:spcPts val="0"/>
              </a:spcAft>
              <a:buClr>
                <a:srgbClr val="2D3293"/>
              </a:buClr>
              <a:buSzPts val="800"/>
              <a:buFont typeface="Arial"/>
              <a:buNone/>
              <a:defRPr b="1" i="0" sz="1000">
                <a:solidFill>
                  <a:srgbClr val="2D3293"/>
                </a:solidFill>
                <a:latin typeface="Open Sans"/>
                <a:ea typeface="Open Sans"/>
                <a:cs typeface="Open Sans"/>
                <a:sym typeface="Open Sans"/>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79400" lvl="4" marL="2286000" rtl="0" algn="l">
              <a:lnSpc>
                <a:spcPct val="100000"/>
              </a:lnSpc>
              <a:spcBef>
                <a:spcPts val="7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43" name="Google Shape;243;p32"/>
          <p:cNvSpPr txBox="1"/>
          <p:nvPr>
            <p:ph idx="4" type="body"/>
          </p:nvPr>
        </p:nvSpPr>
        <p:spPr>
          <a:xfrm>
            <a:off x="951320" y="2845631"/>
            <a:ext cx="3861900" cy="228300"/>
          </a:xfrm>
          <a:prstGeom prst="rect">
            <a:avLst/>
          </a:prstGeom>
          <a:noFill/>
          <a:ln>
            <a:noFill/>
          </a:ln>
        </p:spPr>
        <p:txBody>
          <a:bodyPr anchorCtr="0" anchor="t" bIns="0" lIns="0" spcFirstLastPara="1" rIns="0" wrap="square" tIns="20250">
            <a:normAutofit/>
          </a:bodyPr>
          <a:lstStyle>
            <a:lvl1pPr indent="-228600" lvl="0" marL="457200" rtl="0" algn="l">
              <a:lnSpc>
                <a:spcPct val="100000"/>
              </a:lnSpc>
              <a:spcBef>
                <a:spcPts val="700"/>
              </a:spcBef>
              <a:spcAft>
                <a:spcPts val="0"/>
              </a:spcAft>
              <a:buClr>
                <a:schemeClr val="accent2"/>
              </a:buClr>
              <a:buSzPts val="1000"/>
              <a:buFont typeface="Helvetica Neue Light"/>
              <a:buNone/>
              <a:defRPr b="0" i="0" sz="1400">
                <a:solidFill>
                  <a:schemeClr val="accent2"/>
                </a:solidFill>
                <a:latin typeface="Helvetica Neue Light"/>
                <a:ea typeface="Helvetica Neue Light"/>
                <a:cs typeface="Helvetica Neue Light"/>
                <a:sym typeface="Helvetica Neue Light"/>
              </a:defRPr>
            </a:lvl1pPr>
            <a:lvl2pPr indent="-228600" lvl="1" marL="914400" rtl="0" algn="l">
              <a:lnSpc>
                <a:spcPct val="100000"/>
              </a:lnSpc>
              <a:spcBef>
                <a:spcPts val="700"/>
              </a:spcBef>
              <a:spcAft>
                <a:spcPts val="0"/>
              </a:spcAft>
              <a:buClr>
                <a:srgbClr val="2D3293"/>
              </a:buClr>
              <a:buSzPts val="800"/>
              <a:buFont typeface="Arial"/>
              <a:buNone/>
              <a:defRPr b="1" i="0" sz="1000">
                <a:solidFill>
                  <a:srgbClr val="2D3293"/>
                </a:solidFill>
                <a:latin typeface="Open Sans"/>
                <a:ea typeface="Open Sans"/>
                <a:cs typeface="Open Sans"/>
                <a:sym typeface="Open Sans"/>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79400" lvl="4" marL="2286000" rtl="0" algn="l">
              <a:lnSpc>
                <a:spcPct val="100000"/>
              </a:lnSpc>
              <a:spcBef>
                <a:spcPts val="7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pic>
        <p:nvPicPr>
          <p:cNvPr id="244" name="Google Shape;244;p32"/>
          <p:cNvPicPr preferRelativeResize="0"/>
          <p:nvPr/>
        </p:nvPicPr>
        <p:blipFill rotWithShape="1">
          <a:blip r:embed="rId6">
            <a:alphaModFix/>
          </a:blip>
          <a:srcRect b="0" l="0" r="0" t="0"/>
          <a:stretch/>
        </p:blipFill>
        <p:spPr>
          <a:xfrm>
            <a:off x="1825666" y="4756877"/>
            <a:ext cx="334125" cy="222750"/>
          </a:xfrm>
          <a:prstGeom prst="rect">
            <a:avLst/>
          </a:prstGeom>
          <a:noFill/>
          <a:ln>
            <a:noFill/>
          </a:ln>
        </p:spPr>
      </p:pic>
      <p:pic>
        <p:nvPicPr>
          <p:cNvPr descr="Logo&#10;&#10;Description automatically generated with medium confidence" id="245" name="Google Shape;245;p32"/>
          <p:cNvPicPr preferRelativeResize="0"/>
          <p:nvPr/>
        </p:nvPicPr>
        <p:blipFill rotWithShape="1">
          <a:blip r:embed="rId7">
            <a:alphaModFix/>
          </a:blip>
          <a:srcRect b="0" l="0" r="0" t="0"/>
          <a:stretch/>
        </p:blipFill>
        <p:spPr>
          <a:xfrm>
            <a:off x="169127" y="4674113"/>
            <a:ext cx="1447280" cy="3645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p:cSld name="Title 4">
    <p:spTree>
      <p:nvGrpSpPr>
        <p:cNvPr id="246" name="Shape 246"/>
        <p:cNvGrpSpPr/>
        <p:nvPr/>
      </p:nvGrpSpPr>
      <p:grpSpPr>
        <a:xfrm>
          <a:off x="0" y="0"/>
          <a:ext cx="0" cy="0"/>
          <a:chOff x="0" y="0"/>
          <a:chExt cx="0" cy="0"/>
        </a:xfrm>
      </p:grpSpPr>
      <p:pic>
        <p:nvPicPr>
          <p:cNvPr id="247" name="Google Shape;247;p33"/>
          <p:cNvPicPr preferRelativeResize="0"/>
          <p:nvPr/>
        </p:nvPicPr>
        <p:blipFill rotWithShape="1">
          <a:blip r:embed="rId2">
            <a:alphaModFix/>
          </a:blip>
          <a:srcRect b="-18511" l="0" r="0" t="0"/>
          <a:stretch/>
        </p:blipFill>
        <p:spPr>
          <a:xfrm>
            <a:off x="0" y="0"/>
            <a:ext cx="9143998" cy="6096000"/>
          </a:xfrm>
          <a:prstGeom prst="rect">
            <a:avLst/>
          </a:prstGeom>
          <a:noFill/>
          <a:ln>
            <a:noFill/>
          </a:ln>
        </p:spPr>
      </p:pic>
      <p:sp>
        <p:nvSpPr>
          <p:cNvPr id="248" name="Google Shape;248;p33"/>
          <p:cNvSpPr/>
          <p:nvPr/>
        </p:nvSpPr>
        <p:spPr>
          <a:xfrm>
            <a:off x="0" y="-31745"/>
            <a:ext cx="9170100" cy="4559700"/>
          </a:xfrm>
          <a:prstGeom prst="rect">
            <a:avLst/>
          </a:prstGeom>
          <a:gradFill>
            <a:gsLst>
              <a:gs pos="0">
                <a:srgbClr val="3700FF"/>
              </a:gs>
              <a:gs pos="3000">
                <a:srgbClr val="3700FF"/>
              </a:gs>
              <a:gs pos="100000">
                <a:srgbClr val="CB00FF">
                  <a:alpha val="20000"/>
                </a:srgbClr>
              </a:gs>
            </a:gsLst>
            <a:lin ang="5400012" scaled="0"/>
          </a:gradFill>
          <a:ln>
            <a:noFill/>
          </a:ln>
          <a:effectLst>
            <a:outerShdw blurRad="25400" rotWithShape="0" dir="5400000" dist="12700">
              <a:schemeClr val="accent1">
                <a:alpha val="49800"/>
              </a:scheme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descr="Shape&#10;&#10;Description automatically generated with medium confidence" id="249" name="Google Shape;249;p33"/>
          <p:cNvPicPr preferRelativeResize="0"/>
          <p:nvPr/>
        </p:nvPicPr>
        <p:blipFill rotWithShape="1">
          <a:blip r:embed="rId3">
            <a:alphaModFix/>
          </a:blip>
          <a:srcRect b="0" l="0" r="0" t="0"/>
          <a:stretch/>
        </p:blipFill>
        <p:spPr>
          <a:xfrm>
            <a:off x="7897780" y="3826496"/>
            <a:ext cx="1231293" cy="964308"/>
          </a:xfrm>
          <a:prstGeom prst="rect">
            <a:avLst/>
          </a:prstGeom>
          <a:noFill/>
          <a:ln>
            <a:noFill/>
          </a:ln>
        </p:spPr>
      </p:pic>
      <p:sp>
        <p:nvSpPr>
          <p:cNvPr id="250" name="Google Shape;250;p33"/>
          <p:cNvSpPr/>
          <p:nvPr/>
        </p:nvSpPr>
        <p:spPr>
          <a:xfrm>
            <a:off x="0" y="4536581"/>
            <a:ext cx="9144000" cy="628500"/>
          </a:xfrm>
          <a:prstGeom prst="rect">
            <a:avLst/>
          </a:prstGeom>
          <a:solidFill>
            <a:schemeClr val="lt1"/>
          </a:solidFill>
          <a:ln>
            <a:noFill/>
          </a:ln>
          <a:effectLst>
            <a:outerShdw blurRad="25400" rotWithShape="0" dir="5400000" dist="12700">
              <a:schemeClr val="lt1">
                <a:alpha val="49800"/>
              </a:scheme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251" name="Google Shape;251;p33"/>
          <p:cNvSpPr txBox="1"/>
          <p:nvPr>
            <p:ph idx="11" type="ftr"/>
          </p:nvPr>
        </p:nvSpPr>
        <p:spPr>
          <a:xfrm>
            <a:off x="2717769" y="4772117"/>
            <a:ext cx="3708900" cy="211500"/>
          </a:xfrm>
          <a:prstGeom prst="rect">
            <a:avLst/>
          </a:prstGeom>
          <a:noFill/>
          <a:ln>
            <a:noFill/>
          </a:ln>
        </p:spPr>
        <p:txBody>
          <a:bodyPr anchorCtr="0" anchor="ctr" bIns="0" lIns="0" spcFirstLastPara="1" rIns="0" wrap="square" tIns="0">
            <a:normAutofit/>
          </a:bodyPr>
          <a:lstStyle>
            <a:lvl1pPr lvl="0" rtl="0" algn="ctr">
              <a:lnSpc>
                <a:spcPct val="100000"/>
              </a:lnSpc>
              <a:spcBef>
                <a:spcPts val="0"/>
              </a:spcBef>
              <a:spcAft>
                <a:spcPts val="0"/>
              </a:spcAft>
              <a:buClr>
                <a:srgbClr val="6A6A6A"/>
              </a:buClr>
              <a:buSzPts val="800"/>
              <a:buFont typeface="Helvetica Neue Light"/>
              <a:buNone/>
              <a:defRPr b="0" i="0" sz="800">
                <a:solidFill>
                  <a:srgbClr val="6A6A6A"/>
                </a:solidFill>
                <a:latin typeface="Helvetica Neue Light"/>
                <a:ea typeface="Helvetica Neue Light"/>
                <a:cs typeface="Helvetica Neue Light"/>
                <a:sym typeface="Helvetica Neue Light"/>
              </a:defRPr>
            </a:lvl1pPr>
            <a:lvl2pPr lvl="1" rtl="0" algn="ctr">
              <a:lnSpc>
                <a:spcPct val="100000"/>
              </a:lnSpc>
              <a:spcBef>
                <a:spcPts val="0"/>
              </a:spcBef>
              <a:spcAft>
                <a:spcPts val="0"/>
              </a:spcAft>
              <a:buClr>
                <a:srgbClr val="000000"/>
              </a:buClr>
              <a:buSzPts val="1000"/>
              <a:buNone/>
              <a:defRPr/>
            </a:lvl2pPr>
            <a:lvl3pPr lvl="2" rtl="0" algn="ctr">
              <a:lnSpc>
                <a:spcPct val="100000"/>
              </a:lnSpc>
              <a:spcBef>
                <a:spcPts val="0"/>
              </a:spcBef>
              <a:spcAft>
                <a:spcPts val="0"/>
              </a:spcAft>
              <a:buClr>
                <a:srgbClr val="000000"/>
              </a:buClr>
              <a:buSzPts val="1000"/>
              <a:buNone/>
              <a:defRPr/>
            </a:lvl3pPr>
            <a:lvl4pPr lvl="3" rtl="0" algn="ctr">
              <a:lnSpc>
                <a:spcPct val="100000"/>
              </a:lnSpc>
              <a:spcBef>
                <a:spcPts val="0"/>
              </a:spcBef>
              <a:spcAft>
                <a:spcPts val="0"/>
              </a:spcAft>
              <a:buClr>
                <a:srgbClr val="000000"/>
              </a:buClr>
              <a:buSzPts val="1000"/>
              <a:buNone/>
              <a:defRPr/>
            </a:lvl4pPr>
            <a:lvl5pPr lvl="4" rtl="0" algn="ctr">
              <a:lnSpc>
                <a:spcPct val="100000"/>
              </a:lnSpc>
              <a:spcBef>
                <a:spcPts val="0"/>
              </a:spcBef>
              <a:spcAft>
                <a:spcPts val="0"/>
              </a:spcAft>
              <a:buClr>
                <a:srgbClr val="000000"/>
              </a:buClr>
              <a:buSzPts val="1000"/>
              <a:buNone/>
              <a:defRPr/>
            </a:lvl5pPr>
            <a:lvl6pPr lvl="5" rtl="0" algn="ctr">
              <a:lnSpc>
                <a:spcPct val="100000"/>
              </a:lnSpc>
              <a:spcBef>
                <a:spcPts val="0"/>
              </a:spcBef>
              <a:spcAft>
                <a:spcPts val="0"/>
              </a:spcAft>
              <a:buClr>
                <a:srgbClr val="000000"/>
              </a:buClr>
              <a:buSzPts val="1000"/>
              <a:buNone/>
              <a:defRPr/>
            </a:lvl6pPr>
            <a:lvl7pPr lvl="6" rtl="0" algn="ctr">
              <a:lnSpc>
                <a:spcPct val="100000"/>
              </a:lnSpc>
              <a:spcBef>
                <a:spcPts val="0"/>
              </a:spcBef>
              <a:spcAft>
                <a:spcPts val="0"/>
              </a:spcAft>
              <a:buClr>
                <a:srgbClr val="000000"/>
              </a:buClr>
              <a:buSzPts val="1000"/>
              <a:buNone/>
              <a:defRPr/>
            </a:lvl7pPr>
            <a:lvl8pPr lvl="7" rtl="0" algn="ctr">
              <a:lnSpc>
                <a:spcPct val="100000"/>
              </a:lnSpc>
              <a:spcBef>
                <a:spcPts val="0"/>
              </a:spcBef>
              <a:spcAft>
                <a:spcPts val="0"/>
              </a:spcAft>
              <a:buClr>
                <a:srgbClr val="000000"/>
              </a:buClr>
              <a:buSzPts val="1000"/>
              <a:buNone/>
              <a:defRPr/>
            </a:lvl8pPr>
            <a:lvl9pPr lvl="8" rtl="0" algn="ctr">
              <a:lnSpc>
                <a:spcPct val="100000"/>
              </a:lnSpc>
              <a:spcBef>
                <a:spcPts val="0"/>
              </a:spcBef>
              <a:spcAft>
                <a:spcPts val="0"/>
              </a:spcAft>
              <a:buClr>
                <a:srgbClr val="000000"/>
              </a:buClr>
              <a:buSzPts val="1000"/>
              <a:buNone/>
              <a:defRPr/>
            </a:lvl9pPr>
          </a:lstStyle>
          <a:p/>
        </p:txBody>
      </p:sp>
      <p:sp>
        <p:nvSpPr>
          <p:cNvPr id="252" name="Google Shape;252;p33"/>
          <p:cNvSpPr txBox="1"/>
          <p:nvPr>
            <p:ph idx="1" type="body"/>
          </p:nvPr>
        </p:nvSpPr>
        <p:spPr>
          <a:xfrm>
            <a:off x="392354" y="1207536"/>
            <a:ext cx="8252700" cy="1364100"/>
          </a:xfrm>
          <a:prstGeom prst="rect">
            <a:avLst/>
          </a:prstGeom>
          <a:noFill/>
          <a:ln>
            <a:noFill/>
          </a:ln>
        </p:spPr>
        <p:txBody>
          <a:bodyPr anchorCtr="0" anchor="b" bIns="40500" lIns="0" spcFirstLastPara="1" rIns="0" wrap="square" tIns="0">
            <a:normAutofit/>
          </a:bodyPr>
          <a:lstStyle>
            <a:lvl1pPr indent="-228600" lvl="0" marL="457200" rtl="0" algn="l">
              <a:lnSpc>
                <a:spcPct val="100000"/>
              </a:lnSpc>
              <a:spcBef>
                <a:spcPts val="0"/>
              </a:spcBef>
              <a:spcAft>
                <a:spcPts val="0"/>
              </a:spcAft>
              <a:buClr>
                <a:schemeClr val="lt1"/>
              </a:buClr>
              <a:buSzPts val="3700"/>
              <a:buFont typeface="Roboto"/>
              <a:buNone/>
              <a:defRPr b="1" i="0" sz="5000">
                <a:solidFill>
                  <a:schemeClr val="lt1"/>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53" name="Google Shape;253;p33"/>
          <p:cNvSpPr txBox="1"/>
          <p:nvPr>
            <p:ph idx="2" type="body"/>
          </p:nvPr>
        </p:nvSpPr>
        <p:spPr>
          <a:xfrm>
            <a:off x="377123" y="2571750"/>
            <a:ext cx="8268000" cy="1600200"/>
          </a:xfrm>
          <a:prstGeom prst="rect">
            <a:avLst/>
          </a:prstGeom>
          <a:noFill/>
          <a:ln>
            <a:noFill/>
          </a:ln>
        </p:spPr>
        <p:txBody>
          <a:bodyPr anchorCtr="0" anchor="t" bIns="0" lIns="0" spcFirstLastPara="1" rIns="0" wrap="square" tIns="40500">
            <a:normAutofit/>
          </a:bodyPr>
          <a:lstStyle>
            <a:lvl1pPr indent="-228600" lvl="0" marL="457200" rtl="0" algn="l">
              <a:lnSpc>
                <a:spcPct val="100000"/>
              </a:lnSpc>
              <a:spcBef>
                <a:spcPts val="200"/>
              </a:spcBef>
              <a:spcAft>
                <a:spcPts val="0"/>
              </a:spcAft>
              <a:buClr>
                <a:schemeClr val="lt1"/>
              </a:buClr>
              <a:buSzPts val="1800"/>
              <a:buFont typeface="Roboto"/>
              <a:buNone/>
              <a:defRPr b="0" i="0" sz="2400">
                <a:solidFill>
                  <a:schemeClr val="lt1"/>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pic>
        <p:nvPicPr>
          <p:cNvPr id="254" name="Google Shape;254;p33"/>
          <p:cNvPicPr preferRelativeResize="0"/>
          <p:nvPr/>
        </p:nvPicPr>
        <p:blipFill rotWithShape="1">
          <a:blip r:embed="rId4">
            <a:alphaModFix/>
          </a:blip>
          <a:srcRect b="0" l="0" r="0" t="0"/>
          <a:stretch/>
        </p:blipFill>
        <p:spPr>
          <a:xfrm>
            <a:off x="370069" y="371466"/>
            <a:ext cx="554908" cy="553065"/>
          </a:xfrm>
          <a:prstGeom prst="rect">
            <a:avLst/>
          </a:prstGeom>
          <a:noFill/>
          <a:ln>
            <a:noFill/>
          </a:ln>
        </p:spPr>
      </p:pic>
      <p:sp>
        <p:nvSpPr>
          <p:cNvPr id="255" name="Google Shape;255;p33"/>
          <p:cNvSpPr txBox="1"/>
          <p:nvPr>
            <p:ph idx="3" type="body"/>
          </p:nvPr>
        </p:nvSpPr>
        <p:spPr>
          <a:xfrm>
            <a:off x="5134195" y="481818"/>
            <a:ext cx="3510900" cy="214800"/>
          </a:xfrm>
          <a:prstGeom prst="rect">
            <a:avLst/>
          </a:prstGeom>
          <a:noFill/>
          <a:ln>
            <a:noFill/>
          </a:ln>
        </p:spPr>
        <p:txBody>
          <a:bodyPr anchorCtr="0" anchor="b" bIns="0" lIns="0" spcFirstLastPara="1" rIns="0" wrap="square" tIns="0">
            <a:noAutofit/>
          </a:bodyPr>
          <a:lstStyle>
            <a:lvl1pPr indent="-228600" lvl="0" marL="457200" rtl="0" algn="r">
              <a:lnSpc>
                <a:spcPct val="100000"/>
              </a:lnSpc>
              <a:spcBef>
                <a:spcPts val="700"/>
              </a:spcBef>
              <a:spcAft>
                <a:spcPts val="0"/>
              </a:spcAft>
              <a:buClr>
                <a:schemeClr val="lt1"/>
              </a:buClr>
              <a:buSzPts val="1200"/>
              <a:buFont typeface="Roboto"/>
              <a:buNone/>
              <a:defRPr b="0" i="0" sz="1600">
                <a:solidFill>
                  <a:schemeClr val="lt1"/>
                </a:solidFill>
                <a:latin typeface="Roboto"/>
                <a:ea typeface="Roboto"/>
                <a:cs typeface="Roboto"/>
                <a:sym typeface="Roboto"/>
              </a:defRPr>
            </a:lvl1pPr>
            <a:lvl2pPr indent="-228600" lvl="1" marL="914400" rtl="0" algn="l">
              <a:lnSpc>
                <a:spcPct val="100000"/>
              </a:lnSpc>
              <a:spcBef>
                <a:spcPts val="700"/>
              </a:spcBef>
              <a:spcAft>
                <a:spcPts val="0"/>
              </a:spcAft>
              <a:buClr>
                <a:srgbClr val="2D3293"/>
              </a:buClr>
              <a:buSzPts val="800"/>
              <a:buFont typeface="Arial"/>
              <a:buNone/>
              <a:defRPr b="1" i="0" sz="1000">
                <a:solidFill>
                  <a:srgbClr val="2D3293"/>
                </a:solidFill>
                <a:latin typeface="Open Sans"/>
                <a:ea typeface="Open Sans"/>
                <a:cs typeface="Open Sans"/>
                <a:sym typeface="Open Sans"/>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79400" lvl="4" marL="2286000" rtl="0" algn="l">
              <a:lnSpc>
                <a:spcPct val="100000"/>
              </a:lnSpc>
              <a:spcBef>
                <a:spcPts val="7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56" name="Google Shape;256;p33"/>
          <p:cNvSpPr txBox="1"/>
          <p:nvPr>
            <p:ph idx="4" type="body"/>
          </p:nvPr>
        </p:nvSpPr>
        <p:spPr>
          <a:xfrm>
            <a:off x="5134195" y="696334"/>
            <a:ext cx="3510900" cy="228300"/>
          </a:xfrm>
          <a:prstGeom prst="rect">
            <a:avLst/>
          </a:prstGeom>
          <a:noFill/>
          <a:ln>
            <a:noFill/>
          </a:ln>
        </p:spPr>
        <p:txBody>
          <a:bodyPr anchorCtr="0" anchor="t" bIns="0" lIns="0" spcFirstLastPara="1" rIns="0" wrap="square" tIns="20250">
            <a:normAutofit/>
          </a:bodyPr>
          <a:lstStyle>
            <a:lvl1pPr indent="-228600" lvl="0" marL="457200" rtl="0" algn="r">
              <a:lnSpc>
                <a:spcPct val="100000"/>
              </a:lnSpc>
              <a:spcBef>
                <a:spcPts val="700"/>
              </a:spcBef>
              <a:spcAft>
                <a:spcPts val="0"/>
              </a:spcAft>
              <a:buClr>
                <a:schemeClr val="lt1"/>
              </a:buClr>
              <a:buSzPts val="800"/>
              <a:buFont typeface="Roboto"/>
              <a:buNone/>
              <a:defRPr b="0" i="0" sz="1100">
                <a:solidFill>
                  <a:schemeClr val="lt1"/>
                </a:solidFill>
                <a:latin typeface="Roboto"/>
                <a:ea typeface="Roboto"/>
                <a:cs typeface="Roboto"/>
                <a:sym typeface="Roboto"/>
              </a:defRPr>
            </a:lvl1pPr>
            <a:lvl2pPr indent="-228600" lvl="1" marL="914400" rtl="0" algn="l">
              <a:lnSpc>
                <a:spcPct val="100000"/>
              </a:lnSpc>
              <a:spcBef>
                <a:spcPts val="700"/>
              </a:spcBef>
              <a:spcAft>
                <a:spcPts val="0"/>
              </a:spcAft>
              <a:buClr>
                <a:srgbClr val="2D3293"/>
              </a:buClr>
              <a:buSzPts val="800"/>
              <a:buFont typeface="Arial"/>
              <a:buNone/>
              <a:defRPr b="1" i="0" sz="1000">
                <a:solidFill>
                  <a:srgbClr val="2D3293"/>
                </a:solidFill>
                <a:latin typeface="Open Sans"/>
                <a:ea typeface="Open Sans"/>
                <a:cs typeface="Open Sans"/>
                <a:sym typeface="Open Sans"/>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79400" lvl="4" marL="2286000" rtl="0" algn="l">
              <a:lnSpc>
                <a:spcPct val="100000"/>
              </a:lnSpc>
              <a:spcBef>
                <a:spcPts val="7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pic>
        <p:nvPicPr>
          <p:cNvPr id="257" name="Google Shape;257;p33"/>
          <p:cNvPicPr preferRelativeResize="0"/>
          <p:nvPr/>
        </p:nvPicPr>
        <p:blipFill rotWithShape="1">
          <a:blip r:embed="rId5">
            <a:alphaModFix/>
          </a:blip>
          <a:srcRect b="0" l="0" r="0" t="0"/>
          <a:stretch/>
        </p:blipFill>
        <p:spPr>
          <a:xfrm>
            <a:off x="8282745" y="4779185"/>
            <a:ext cx="395923" cy="141750"/>
          </a:xfrm>
          <a:prstGeom prst="rect">
            <a:avLst/>
          </a:prstGeom>
          <a:noFill/>
          <a:ln>
            <a:noFill/>
          </a:ln>
        </p:spPr>
      </p:pic>
      <p:pic>
        <p:nvPicPr>
          <p:cNvPr id="258" name="Google Shape;258;p33"/>
          <p:cNvPicPr preferRelativeResize="0"/>
          <p:nvPr/>
        </p:nvPicPr>
        <p:blipFill rotWithShape="1">
          <a:blip r:embed="rId6">
            <a:alphaModFix/>
          </a:blip>
          <a:srcRect b="0" l="0" r="0" t="0"/>
          <a:stretch/>
        </p:blipFill>
        <p:spPr>
          <a:xfrm>
            <a:off x="6937276" y="4758335"/>
            <a:ext cx="243000" cy="202501"/>
          </a:xfrm>
          <a:prstGeom prst="rect">
            <a:avLst/>
          </a:prstGeom>
          <a:noFill/>
          <a:ln>
            <a:noFill/>
          </a:ln>
        </p:spPr>
      </p:pic>
      <p:sp>
        <p:nvSpPr>
          <p:cNvPr id="259" name="Google Shape;259;p33"/>
          <p:cNvSpPr txBox="1"/>
          <p:nvPr/>
        </p:nvSpPr>
        <p:spPr>
          <a:xfrm>
            <a:off x="7058777" y="4757266"/>
            <a:ext cx="1102500" cy="1539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2D3293"/>
              </a:buClr>
              <a:buSzPts val="1000"/>
              <a:buFont typeface="Open Sans"/>
              <a:buNone/>
            </a:pPr>
            <a:r>
              <a:rPr b="1" i="0" lang="it" sz="1000" u="none" cap="none" strike="noStrike">
                <a:solidFill>
                  <a:srgbClr val="2D3293"/>
                </a:solidFill>
                <a:latin typeface="Open Sans"/>
                <a:ea typeface="Open Sans"/>
                <a:cs typeface="Open Sans"/>
                <a:sym typeface="Open Sans"/>
              </a:rPr>
              <a:t>@openaire_eu</a:t>
            </a:r>
            <a:endParaRPr b="1" i="0" sz="1000" u="none" cap="none" strike="noStrike">
              <a:solidFill>
                <a:srgbClr val="2D3293"/>
              </a:solidFill>
              <a:latin typeface="Open Sans"/>
              <a:ea typeface="Open Sans"/>
              <a:cs typeface="Open Sans"/>
              <a:sym typeface="Open Sans"/>
            </a:endParaRPr>
          </a:p>
        </p:txBody>
      </p:sp>
      <p:pic>
        <p:nvPicPr>
          <p:cNvPr id="260" name="Google Shape;260;p33"/>
          <p:cNvPicPr preferRelativeResize="0"/>
          <p:nvPr/>
        </p:nvPicPr>
        <p:blipFill rotWithShape="1">
          <a:blip r:embed="rId7">
            <a:alphaModFix/>
          </a:blip>
          <a:srcRect b="0" l="0" r="0" t="0"/>
          <a:stretch/>
        </p:blipFill>
        <p:spPr>
          <a:xfrm>
            <a:off x="1825666" y="4756877"/>
            <a:ext cx="334125" cy="222750"/>
          </a:xfrm>
          <a:prstGeom prst="rect">
            <a:avLst/>
          </a:prstGeom>
          <a:noFill/>
          <a:ln>
            <a:noFill/>
          </a:ln>
        </p:spPr>
      </p:pic>
      <p:pic>
        <p:nvPicPr>
          <p:cNvPr descr="Logo&#10;&#10;Description automatically generated with medium confidence" id="261" name="Google Shape;261;p33"/>
          <p:cNvPicPr preferRelativeResize="0"/>
          <p:nvPr/>
        </p:nvPicPr>
        <p:blipFill rotWithShape="1">
          <a:blip r:embed="rId8">
            <a:alphaModFix/>
          </a:blip>
          <a:srcRect b="0" l="0" r="0" t="0"/>
          <a:stretch/>
        </p:blipFill>
        <p:spPr>
          <a:xfrm>
            <a:off x="169127" y="4674113"/>
            <a:ext cx="1447280" cy="364500"/>
          </a:xfrm>
          <a:prstGeom prst="rect">
            <a:avLst/>
          </a:prstGeom>
          <a:noFill/>
          <a:ln>
            <a:noFill/>
          </a:ln>
        </p:spPr>
      </p:pic>
      <p:sp>
        <p:nvSpPr>
          <p:cNvPr id="262" name="Google Shape;262;p33"/>
          <p:cNvSpPr txBox="1"/>
          <p:nvPr>
            <p:ph idx="12" type="sldNum"/>
          </p:nvPr>
        </p:nvSpPr>
        <p:spPr>
          <a:xfrm>
            <a:off x="8229600" y="4717555"/>
            <a:ext cx="285900" cy="211500"/>
          </a:xfrm>
          <a:prstGeom prst="rect">
            <a:avLst/>
          </a:prstGeom>
          <a:noFill/>
          <a:ln>
            <a:noFill/>
          </a:ln>
        </p:spPr>
        <p:txBody>
          <a:bodyPr anchorCtr="0" anchor="ctr" bIns="25700" lIns="51425" spcFirstLastPara="1" rIns="51425" wrap="square" tIns="25700">
            <a:noAutofit/>
          </a:bodyPr>
          <a:lstStyle>
            <a:lvl1pPr indent="0" lvl="0" marL="0" rtl="0" algn="r">
              <a:lnSpc>
                <a:spcPct val="100000"/>
              </a:lnSpc>
              <a:spcBef>
                <a:spcPts val="0"/>
              </a:spcBef>
              <a:spcAft>
                <a:spcPts val="0"/>
              </a:spcAft>
              <a:buClr>
                <a:srgbClr val="888888"/>
              </a:buClr>
              <a:buSzPts val="800"/>
              <a:buFont typeface="Roboto"/>
              <a:buNone/>
              <a:defRPr/>
            </a:lvl1pPr>
            <a:lvl2pPr indent="0" lvl="1" marL="0" rtl="0" algn="r">
              <a:lnSpc>
                <a:spcPct val="100000"/>
              </a:lnSpc>
              <a:spcBef>
                <a:spcPts val="0"/>
              </a:spcBef>
              <a:spcAft>
                <a:spcPts val="0"/>
              </a:spcAft>
              <a:buClr>
                <a:srgbClr val="888888"/>
              </a:buClr>
              <a:buSzPts val="800"/>
              <a:buFont typeface="Roboto"/>
              <a:buNone/>
              <a:defRPr/>
            </a:lvl2pPr>
            <a:lvl3pPr indent="0" lvl="2" marL="0" rtl="0" algn="r">
              <a:lnSpc>
                <a:spcPct val="100000"/>
              </a:lnSpc>
              <a:spcBef>
                <a:spcPts val="0"/>
              </a:spcBef>
              <a:spcAft>
                <a:spcPts val="0"/>
              </a:spcAft>
              <a:buClr>
                <a:srgbClr val="888888"/>
              </a:buClr>
              <a:buSzPts val="800"/>
              <a:buFont typeface="Roboto"/>
              <a:buNone/>
              <a:defRPr/>
            </a:lvl3pPr>
            <a:lvl4pPr indent="0" lvl="3" marL="0" rtl="0" algn="r">
              <a:lnSpc>
                <a:spcPct val="100000"/>
              </a:lnSpc>
              <a:spcBef>
                <a:spcPts val="0"/>
              </a:spcBef>
              <a:spcAft>
                <a:spcPts val="0"/>
              </a:spcAft>
              <a:buClr>
                <a:srgbClr val="888888"/>
              </a:buClr>
              <a:buSzPts val="800"/>
              <a:buFont typeface="Roboto"/>
              <a:buNone/>
              <a:defRPr/>
            </a:lvl4pPr>
            <a:lvl5pPr indent="0" lvl="4" marL="0" rtl="0" algn="r">
              <a:lnSpc>
                <a:spcPct val="100000"/>
              </a:lnSpc>
              <a:spcBef>
                <a:spcPts val="0"/>
              </a:spcBef>
              <a:spcAft>
                <a:spcPts val="0"/>
              </a:spcAft>
              <a:buClr>
                <a:srgbClr val="888888"/>
              </a:buClr>
              <a:buSzPts val="800"/>
              <a:buFont typeface="Roboto"/>
              <a:buNone/>
              <a:defRPr/>
            </a:lvl5pPr>
            <a:lvl6pPr indent="0" lvl="5" marL="0" rtl="0" algn="r">
              <a:lnSpc>
                <a:spcPct val="100000"/>
              </a:lnSpc>
              <a:spcBef>
                <a:spcPts val="0"/>
              </a:spcBef>
              <a:spcAft>
                <a:spcPts val="0"/>
              </a:spcAft>
              <a:buClr>
                <a:srgbClr val="888888"/>
              </a:buClr>
              <a:buSzPts val="800"/>
              <a:buFont typeface="Roboto"/>
              <a:buNone/>
              <a:defRPr/>
            </a:lvl6pPr>
            <a:lvl7pPr indent="0" lvl="6" marL="0" rtl="0" algn="r">
              <a:lnSpc>
                <a:spcPct val="100000"/>
              </a:lnSpc>
              <a:spcBef>
                <a:spcPts val="0"/>
              </a:spcBef>
              <a:spcAft>
                <a:spcPts val="0"/>
              </a:spcAft>
              <a:buClr>
                <a:srgbClr val="888888"/>
              </a:buClr>
              <a:buSzPts val="800"/>
              <a:buFont typeface="Roboto"/>
              <a:buNone/>
              <a:defRPr/>
            </a:lvl7pPr>
            <a:lvl8pPr indent="0" lvl="7" marL="0" rtl="0" algn="r">
              <a:lnSpc>
                <a:spcPct val="100000"/>
              </a:lnSpc>
              <a:spcBef>
                <a:spcPts val="0"/>
              </a:spcBef>
              <a:spcAft>
                <a:spcPts val="0"/>
              </a:spcAft>
              <a:buClr>
                <a:srgbClr val="888888"/>
              </a:buClr>
              <a:buSzPts val="800"/>
              <a:buFont typeface="Roboto"/>
              <a:buNone/>
              <a:defRPr/>
            </a:lvl8pPr>
            <a:lvl9pPr indent="0" lvl="8" marL="0" rtl="0" algn="r">
              <a:lnSpc>
                <a:spcPct val="100000"/>
              </a:lnSpc>
              <a:spcBef>
                <a:spcPts val="0"/>
              </a:spcBef>
              <a:spcAft>
                <a:spcPts val="0"/>
              </a:spcAft>
              <a:buClr>
                <a:srgbClr val="888888"/>
              </a:buClr>
              <a:buSzPts val="800"/>
              <a:buFont typeface="Roboto"/>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4">
  <p:cSld name="2_Title 4">
    <p:spTree>
      <p:nvGrpSpPr>
        <p:cNvPr id="263" name="Shape 263"/>
        <p:cNvGrpSpPr/>
        <p:nvPr/>
      </p:nvGrpSpPr>
      <p:grpSpPr>
        <a:xfrm>
          <a:off x="0" y="0"/>
          <a:ext cx="0" cy="0"/>
          <a:chOff x="0" y="0"/>
          <a:chExt cx="0" cy="0"/>
        </a:xfrm>
      </p:grpSpPr>
      <p:sp>
        <p:nvSpPr>
          <p:cNvPr id="264" name="Google Shape;264;p34"/>
          <p:cNvSpPr/>
          <p:nvPr/>
        </p:nvSpPr>
        <p:spPr>
          <a:xfrm>
            <a:off x="-11690" y="-46551"/>
            <a:ext cx="9170100" cy="4559700"/>
          </a:xfrm>
          <a:prstGeom prst="rect">
            <a:avLst/>
          </a:prstGeom>
          <a:gradFill>
            <a:gsLst>
              <a:gs pos="0">
                <a:srgbClr val="3700FF">
                  <a:alpha val="84705"/>
                </a:srgbClr>
              </a:gs>
              <a:gs pos="3000">
                <a:srgbClr val="3700FF">
                  <a:alpha val="84705"/>
                </a:srgbClr>
              </a:gs>
              <a:gs pos="100000">
                <a:srgbClr val="CB00FF">
                  <a:alpha val="57647"/>
                </a:srgbClr>
              </a:gs>
            </a:gsLst>
            <a:lin ang="5400012" scaled="0"/>
          </a:gradFill>
          <a:ln>
            <a:noFill/>
          </a:ln>
          <a:effectLst>
            <a:outerShdw blurRad="25400" rotWithShape="0" dir="5400000" dist="12700">
              <a:schemeClr val="accent1">
                <a:alpha val="49800"/>
              </a:scheme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chemeClr val="lt1"/>
              </a:solidFill>
              <a:latin typeface="Helvetica Neue Light"/>
              <a:ea typeface="Helvetica Neue Light"/>
              <a:cs typeface="Helvetica Neue Light"/>
              <a:sym typeface="Helvetica Neue Light"/>
            </a:endParaRPr>
          </a:p>
        </p:txBody>
      </p:sp>
      <p:pic>
        <p:nvPicPr>
          <p:cNvPr descr="A picture containing engineering drawing&#10;&#10;Description automatically generated" id="265" name="Google Shape;265;p34"/>
          <p:cNvPicPr preferRelativeResize="0"/>
          <p:nvPr/>
        </p:nvPicPr>
        <p:blipFill rotWithShape="1">
          <a:blip r:embed="rId2">
            <a:alphaModFix/>
          </a:blip>
          <a:srcRect b="0" l="0" r="0" t="0"/>
          <a:stretch/>
        </p:blipFill>
        <p:spPr>
          <a:xfrm>
            <a:off x="6139879" y="3270363"/>
            <a:ext cx="3018636" cy="1479633"/>
          </a:xfrm>
          <a:prstGeom prst="rect">
            <a:avLst/>
          </a:prstGeom>
          <a:noFill/>
          <a:ln>
            <a:noFill/>
          </a:ln>
        </p:spPr>
      </p:pic>
      <p:sp>
        <p:nvSpPr>
          <p:cNvPr id="266" name="Google Shape;266;p34"/>
          <p:cNvSpPr/>
          <p:nvPr/>
        </p:nvSpPr>
        <p:spPr>
          <a:xfrm>
            <a:off x="0" y="4728637"/>
            <a:ext cx="9144000" cy="244500"/>
          </a:xfrm>
          <a:prstGeom prst="rect">
            <a:avLst/>
          </a:prstGeom>
          <a:solidFill>
            <a:schemeClr val="lt1"/>
          </a:solidFill>
          <a:ln>
            <a:noFill/>
          </a:ln>
          <a:effectLst>
            <a:outerShdw blurRad="25400" rotWithShape="0" dir="5400000" dist="12700">
              <a:schemeClr val="lt1">
                <a:alpha val="49800"/>
              </a:scheme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chemeClr val="lt1"/>
              </a:solidFill>
              <a:latin typeface="Helvetica Neue Light"/>
              <a:ea typeface="Helvetica Neue Light"/>
              <a:cs typeface="Helvetica Neue Light"/>
              <a:sym typeface="Helvetica Neue Light"/>
            </a:endParaRPr>
          </a:p>
        </p:txBody>
      </p:sp>
      <p:sp>
        <p:nvSpPr>
          <p:cNvPr id="267" name="Google Shape;267;p34"/>
          <p:cNvSpPr txBox="1"/>
          <p:nvPr>
            <p:ph idx="11" type="ftr"/>
          </p:nvPr>
        </p:nvSpPr>
        <p:spPr>
          <a:xfrm>
            <a:off x="2717769" y="4772117"/>
            <a:ext cx="3708900" cy="211500"/>
          </a:xfrm>
          <a:prstGeom prst="rect">
            <a:avLst/>
          </a:prstGeom>
          <a:noFill/>
          <a:ln>
            <a:noFill/>
          </a:ln>
        </p:spPr>
        <p:txBody>
          <a:bodyPr anchorCtr="0" anchor="ctr" bIns="0" lIns="0" spcFirstLastPara="1" rIns="0" wrap="square" tIns="0">
            <a:normAutofit/>
          </a:bodyPr>
          <a:lstStyle>
            <a:lvl1pPr lvl="0" rtl="0" algn="ctr">
              <a:lnSpc>
                <a:spcPct val="100000"/>
              </a:lnSpc>
              <a:spcBef>
                <a:spcPts val="0"/>
              </a:spcBef>
              <a:spcAft>
                <a:spcPts val="0"/>
              </a:spcAft>
              <a:buClr>
                <a:srgbClr val="6A6A6A"/>
              </a:buClr>
              <a:buSzPts val="800"/>
              <a:buFont typeface="Helvetica Neue Light"/>
              <a:buNone/>
              <a:defRPr b="0" i="0" sz="800">
                <a:solidFill>
                  <a:srgbClr val="6A6A6A"/>
                </a:solidFill>
                <a:latin typeface="Helvetica Neue Light"/>
                <a:ea typeface="Helvetica Neue Light"/>
                <a:cs typeface="Helvetica Neue Light"/>
                <a:sym typeface="Helvetica Neue Light"/>
              </a:defRPr>
            </a:lvl1pPr>
            <a:lvl2pPr lvl="1" rtl="0" algn="ctr">
              <a:lnSpc>
                <a:spcPct val="100000"/>
              </a:lnSpc>
              <a:spcBef>
                <a:spcPts val="0"/>
              </a:spcBef>
              <a:spcAft>
                <a:spcPts val="0"/>
              </a:spcAft>
              <a:buClr>
                <a:srgbClr val="000000"/>
              </a:buClr>
              <a:buSzPts val="1000"/>
              <a:buNone/>
              <a:defRPr/>
            </a:lvl2pPr>
            <a:lvl3pPr lvl="2" rtl="0" algn="ctr">
              <a:lnSpc>
                <a:spcPct val="100000"/>
              </a:lnSpc>
              <a:spcBef>
                <a:spcPts val="0"/>
              </a:spcBef>
              <a:spcAft>
                <a:spcPts val="0"/>
              </a:spcAft>
              <a:buClr>
                <a:srgbClr val="000000"/>
              </a:buClr>
              <a:buSzPts val="1000"/>
              <a:buNone/>
              <a:defRPr/>
            </a:lvl3pPr>
            <a:lvl4pPr lvl="3" rtl="0" algn="ctr">
              <a:lnSpc>
                <a:spcPct val="100000"/>
              </a:lnSpc>
              <a:spcBef>
                <a:spcPts val="0"/>
              </a:spcBef>
              <a:spcAft>
                <a:spcPts val="0"/>
              </a:spcAft>
              <a:buClr>
                <a:srgbClr val="000000"/>
              </a:buClr>
              <a:buSzPts val="1000"/>
              <a:buNone/>
              <a:defRPr/>
            </a:lvl4pPr>
            <a:lvl5pPr lvl="4" rtl="0" algn="ctr">
              <a:lnSpc>
                <a:spcPct val="100000"/>
              </a:lnSpc>
              <a:spcBef>
                <a:spcPts val="0"/>
              </a:spcBef>
              <a:spcAft>
                <a:spcPts val="0"/>
              </a:spcAft>
              <a:buClr>
                <a:srgbClr val="000000"/>
              </a:buClr>
              <a:buSzPts val="1000"/>
              <a:buNone/>
              <a:defRPr/>
            </a:lvl5pPr>
            <a:lvl6pPr lvl="5" rtl="0" algn="ctr">
              <a:lnSpc>
                <a:spcPct val="100000"/>
              </a:lnSpc>
              <a:spcBef>
                <a:spcPts val="0"/>
              </a:spcBef>
              <a:spcAft>
                <a:spcPts val="0"/>
              </a:spcAft>
              <a:buClr>
                <a:srgbClr val="000000"/>
              </a:buClr>
              <a:buSzPts val="1000"/>
              <a:buNone/>
              <a:defRPr/>
            </a:lvl6pPr>
            <a:lvl7pPr lvl="6" rtl="0" algn="ctr">
              <a:lnSpc>
                <a:spcPct val="100000"/>
              </a:lnSpc>
              <a:spcBef>
                <a:spcPts val="0"/>
              </a:spcBef>
              <a:spcAft>
                <a:spcPts val="0"/>
              </a:spcAft>
              <a:buClr>
                <a:srgbClr val="000000"/>
              </a:buClr>
              <a:buSzPts val="1000"/>
              <a:buNone/>
              <a:defRPr/>
            </a:lvl7pPr>
            <a:lvl8pPr lvl="7" rtl="0" algn="ctr">
              <a:lnSpc>
                <a:spcPct val="100000"/>
              </a:lnSpc>
              <a:spcBef>
                <a:spcPts val="0"/>
              </a:spcBef>
              <a:spcAft>
                <a:spcPts val="0"/>
              </a:spcAft>
              <a:buClr>
                <a:srgbClr val="000000"/>
              </a:buClr>
              <a:buSzPts val="1000"/>
              <a:buNone/>
              <a:defRPr/>
            </a:lvl8pPr>
            <a:lvl9pPr lvl="8" rtl="0" algn="ctr">
              <a:lnSpc>
                <a:spcPct val="100000"/>
              </a:lnSpc>
              <a:spcBef>
                <a:spcPts val="0"/>
              </a:spcBef>
              <a:spcAft>
                <a:spcPts val="0"/>
              </a:spcAft>
              <a:buClr>
                <a:srgbClr val="000000"/>
              </a:buClr>
              <a:buSzPts val="1000"/>
              <a:buNone/>
              <a:defRPr/>
            </a:lvl9pPr>
          </a:lstStyle>
          <a:p/>
        </p:txBody>
      </p:sp>
      <p:sp>
        <p:nvSpPr>
          <p:cNvPr id="268" name="Google Shape;268;p34"/>
          <p:cNvSpPr txBox="1"/>
          <p:nvPr>
            <p:ph idx="1" type="body"/>
          </p:nvPr>
        </p:nvSpPr>
        <p:spPr>
          <a:xfrm>
            <a:off x="392354" y="1207536"/>
            <a:ext cx="8252700" cy="1364100"/>
          </a:xfrm>
          <a:prstGeom prst="rect">
            <a:avLst/>
          </a:prstGeom>
          <a:noFill/>
          <a:ln>
            <a:noFill/>
          </a:ln>
        </p:spPr>
        <p:txBody>
          <a:bodyPr anchorCtr="0" anchor="b" bIns="40500" lIns="0" spcFirstLastPara="1" rIns="0" wrap="square" tIns="0">
            <a:normAutofit/>
          </a:bodyPr>
          <a:lstStyle>
            <a:lvl1pPr indent="-228600" lvl="0" marL="457200" rtl="0" algn="l">
              <a:lnSpc>
                <a:spcPct val="100000"/>
              </a:lnSpc>
              <a:spcBef>
                <a:spcPts val="0"/>
              </a:spcBef>
              <a:spcAft>
                <a:spcPts val="0"/>
              </a:spcAft>
              <a:buClr>
                <a:schemeClr val="lt1"/>
              </a:buClr>
              <a:buSzPts val="3700"/>
              <a:buFont typeface="Roboto"/>
              <a:buNone/>
              <a:defRPr b="1" i="0" sz="5000">
                <a:solidFill>
                  <a:schemeClr val="lt1"/>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69" name="Google Shape;269;p34"/>
          <p:cNvSpPr txBox="1"/>
          <p:nvPr>
            <p:ph idx="2" type="body"/>
          </p:nvPr>
        </p:nvSpPr>
        <p:spPr>
          <a:xfrm>
            <a:off x="377123" y="2571750"/>
            <a:ext cx="8268000" cy="1600200"/>
          </a:xfrm>
          <a:prstGeom prst="rect">
            <a:avLst/>
          </a:prstGeom>
          <a:noFill/>
          <a:ln>
            <a:noFill/>
          </a:ln>
        </p:spPr>
        <p:txBody>
          <a:bodyPr anchorCtr="0" anchor="t" bIns="0" lIns="0" spcFirstLastPara="1" rIns="0" wrap="square" tIns="40500">
            <a:normAutofit/>
          </a:bodyPr>
          <a:lstStyle>
            <a:lvl1pPr indent="-228600" lvl="0" marL="457200" rtl="0" algn="l">
              <a:lnSpc>
                <a:spcPct val="100000"/>
              </a:lnSpc>
              <a:spcBef>
                <a:spcPts val="200"/>
              </a:spcBef>
              <a:spcAft>
                <a:spcPts val="0"/>
              </a:spcAft>
              <a:buClr>
                <a:schemeClr val="lt1"/>
              </a:buClr>
              <a:buSzPts val="1800"/>
              <a:buFont typeface="Roboto"/>
              <a:buNone/>
              <a:defRPr b="0" i="0" sz="2400">
                <a:solidFill>
                  <a:schemeClr val="lt1"/>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pic>
        <p:nvPicPr>
          <p:cNvPr id="270" name="Google Shape;270;p34"/>
          <p:cNvPicPr preferRelativeResize="0"/>
          <p:nvPr/>
        </p:nvPicPr>
        <p:blipFill rotWithShape="1">
          <a:blip r:embed="rId3">
            <a:alphaModFix/>
          </a:blip>
          <a:srcRect b="0" l="0" r="0" t="0"/>
          <a:stretch/>
        </p:blipFill>
        <p:spPr>
          <a:xfrm>
            <a:off x="370069" y="371466"/>
            <a:ext cx="554908" cy="553065"/>
          </a:xfrm>
          <a:prstGeom prst="rect">
            <a:avLst/>
          </a:prstGeom>
          <a:noFill/>
          <a:ln>
            <a:noFill/>
          </a:ln>
        </p:spPr>
      </p:pic>
      <p:sp>
        <p:nvSpPr>
          <p:cNvPr id="271" name="Google Shape;271;p34"/>
          <p:cNvSpPr txBox="1"/>
          <p:nvPr>
            <p:ph idx="3" type="body"/>
          </p:nvPr>
        </p:nvSpPr>
        <p:spPr>
          <a:xfrm>
            <a:off x="5134195" y="481818"/>
            <a:ext cx="3510900" cy="214800"/>
          </a:xfrm>
          <a:prstGeom prst="rect">
            <a:avLst/>
          </a:prstGeom>
          <a:noFill/>
          <a:ln>
            <a:noFill/>
          </a:ln>
        </p:spPr>
        <p:txBody>
          <a:bodyPr anchorCtr="0" anchor="b" bIns="0" lIns="0" spcFirstLastPara="1" rIns="0" wrap="square" tIns="0">
            <a:noAutofit/>
          </a:bodyPr>
          <a:lstStyle>
            <a:lvl1pPr indent="-228600" lvl="0" marL="457200" rtl="0" algn="r">
              <a:lnSpc>
                <a:spcPct val="100000"/>
              </a:lnSpc>
              <a:spcBef>
                <a:spcPts val="700"/>
              </a:spcBef>
              <a:spcAft>
                <a:spcPts val="0"/>
              </a:spcAft>
              <a:buClr>
                <a:schemeClr val="lt1"/>
              </a:buClr>
              <a:buSzPts val="1200"/>
              <a:buFont typeface="Roboto"/>
              <a:buNone/>
              <a:defRPr b="0" i="0" sz="1600">
                <a:solidFill>
                  <a:schemeClr val="lt1"/>
                </a:solidFill>
                <a:latin typeface="Roboto"/>
                <a:ea typeface="Roboto"/>
                <a:cs typeface="Roboto"/>
                <a:sym typeface="Roboto"/>
              </a:defRPr>
            </a:lvl1pPr>
            <a:lvl2pPr indent="-228600" lvl="1" marL="914400" rtl="0" algn="l">
              <a:lnSpc>
                <a:spcPct val="100000"/>
              </a:lnSpc>
              <a:spcBef>
                <a:spcPts val="700"/>
              </a:spcBef>
              <a:spcAft>
                <a:spcPts val="0"/>
              </a:spcAft>
              <a:buClr>
                <a:srgbClr val="2D3293"/>
              </a:buClr>
              <a:buSzPts val="800"/>
              <a:buFont typeface="Arial"/>
              <a:buNone/>
              <a:defRPr b="1" i="0" sz="1000">
                <a:solidFill>
                  <a:srgbClr val="2D3293"/>
                </a:solidFill>
                <a:latin typeface="Open Sans"/>
                <a:ea typeface="Open Sans"/>
                <a:cs typeface="Open Sans"/>
                <a:sym typeface="Open Sans"/>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79400" lvl="4" marL="2286000" rtl="0" algn="l">
              <a:lnSpc>
                <a:spcPct val="100000"/>
              </a:lnSpc>
              <a:spcBef>
                <a:spcPts val="7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72" name="Google Shape;272;p34"/>
          <p:cNvSpPr txBox="1"/>
          <p:nvPr>
            <p:ph idx="4" type="body"/>
          </p:nvPr>
        </p:nvSpPr>
        <p:spPr>
          <a:xfrm>
            <a:off x="5134195" y="696334"/>
            <a:ext cx="3510900" cy="228300"/>
          </a:xfrm>
          <a:prstGeom prst="rect">
            <a:avLst/>
          </a:prstGeom>
          <a:noFill/>
          <a:ln>
            <a:noFill/>
          </a:ln>
        </p:spPr>
        <p:txBody>
          <a:bodyPr anchorCtr="0" anchor="t" bIns="0" lIns="0" spcFirstLastPara="1" rIns="0" wrap="square" tIns="20250">
            <a:normAutofit/>
          </a:bodyPr>
          <a:lstStyle>
            <a:lvl1pPr indent="-228600" lvl="0" marL="457200" rtl="0" algn="r">
              <a:lnSpc>
                <a:spcPct val="100000"/>
              </a:lnSpc>
              <a:spcBef>
                <a:spcPts val="700"/>
              </a:spcBef>
              <a:spcAft>
                <a:spcPts val="0"/>
              </a:spcAft>
              <a:buClr>
                <a:schemeClr val="lt1"/>
              </a:buClr>
              <a:buSzPts val="800"/>
              <a:buFont typeface="Roboto"/>
              <a:buNone/>
              <a:defRPr b="0" i="0" sz="1100">
                <a:solidFill>
                  <a:schemeClr val="lt1"/>
                </a:solidFill>
                <a:latin typeface="Roboto"/>
                <a:ea typeface="Roboto"/>
                <a:cs typeface="Roboto"/>
                <a:sym typeface="Roboto"/>
              </a:defRPr>
            </a:lvl1pPr>
            <a:lvl2pPr indent="-228600" lvl="1" marL="914400" rtl="0" algn="l">
              <a:lnSpc>
                <a:spcPct val="100000"/>
              </a:lnSpc>
              <a:spcBef>
                <a:spcPts val="700"/>
              </a:spcBef>
              <a:spcAft>
                <a:spcPts val="0"/>
              </a:spcAft>
              <a:buClr>
                <a:srgbClr val="2D3293"/>
              </a:buClr>
              <a:buSzPts val="800"/>
              <a:buFont typeface="Arial"/>
              <a:buNone/>
              <a:defRPr b="1" i="0" sz="1000">
                <a:solidFill>
                  <a:srgbClr val="2D3293"/>
                </a:solidFill>
                <a:latin typeface="Open Sans"/>
                <a:ea typeface="Open Sans"/>
                <a:cs typeface="Open Sans"/>
                <a:sym typeface="Open Sans"/>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79400" lvl="4" marL="2286000" rtl="0" algn="l">
              <a:lnSpc>
                <a:spcPct val="100000"/>
              </a:lnSpc>
              <a:spcBef>
                <a:spcPts val="7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pic>
        <p:nvPicPr>
          <p:cNvPr id="273" name="Google Shape;273;p34"/>
          <p:cNvPicPr preferRelativeResize="0"/>
          <p:nvPr/>
        </p:nvPicPr>
        <p:blipFill rotWithShape="1">
          <a:blip r:embed="rId4">
            <a:alphaModFix/>
          </a:blip>
          <a:srcRect b="0" l="0" r="0" t="0"/>
          <a:stretch/>
        </p:blipFill>
        <p:spPr>
          <a:xfrm>
            <a:off x="8282745" y="4779185"/>
            <a:ext cx="395923" cy="141750"/>
          </a:xfrm>
          <a:prstGeom prst="rect">
            <a:avLst/>
          </a:prstGeom>
          <a:noFill/>
          <a:ln>
            <a:noFill/>
          </a:ln>
        </p:spPr>
      </p:pic>
      <p:pic>
        <p:nvPicPr>
          <p:cNvPr id="274" name="Google Shape;274;p34"/>
          <p:cNvPicPr preferRelativeResize="0"/>
          <p:nvPr/>
        </p:nvPicPr>
        <p:blipFill rotWithShape="1">
          <a:blip r:embed="rId5">
            <a:alphaModFix/>
          </a:blip>
          <a:srcRect b="0" l="0" r="0" t="0"/>
          <a:stretch/>
        </p:blipFill>
        <p:spPr>
          <a:xfrm>
            <a:off x="6937276" y="4758335"/>
            <a:ext cx="243000" cy="202501"/>
          </a:xfrm>
          <a:prstGeom prst="rect">
            <a:avLst/>
          </a:prstGeom>
          <a:noFill/>
          <a:ln>
            <a:noFill/>
          </a:ln>
        </p:spPr>
      </p:pic>
      <p:sp>
        <p:nvSpPr>
          <p:cNvPr id="275" name="Google Shape;275;p34"/>
          <p:cNvSpPr txBox="1"/>
          <p:nvPr/>
        </p:nvSpPr>
        <p:spPr>
          <a:xfrm>
            <a:off x="7058777" y="4757266"/>
            <a:ext cx="1102500" cy="1539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2D3293"/>
              </a:buClr>
              <a:buSzPts val="1000"/>
              <a:buFont typeface="Open Sans"/>
              <a:buNone/>
            </a:pPr>
            <a:r>
              <a:rPr b="1" i="0" lang="it" sz="1000" u="none" cap="none" strike="noStrike">
                <a:solidFill>
                  <a:srgbClr val="2D3293"/>
                </a:solidFill>
                <a:latin typeface="Open Sans"/>
                <a:ea typeface="Open Sans"/>
                <a:cs typeface="Open Sans"/>
                <a:sym typeface="Open Sans"/>
              </a:rPr>
              <a:t>@openaire_eu</a:t>
            </a:r>
            <a:endParaRPr b="1" i="0" sz="1000" u="none" cap="none" strike="noStrike">
              <a:solidFill>
                <a:srgbClr val="2D3293"/>
              </a:solidFill>
              <a:latin typeface="Open Sans"/>
              <a:ea typeface="Open Sans"/>
              <a:cs typeface="Open Sans"/>
              <a:sym typeface="Open Sans"/>
            </a:endParaRPr>
          </a:p>
        </p:txBody>
      </p:sp>
      <p:pic>
        <p:nvPicPr>
          <p:cNvPr id="276" name="Google Shape;276;p34"/>
          <p:cNvPicPr preferRelativeResize="0"/>
          <p:nvPr/>
        </p:nvPicPr>
        <p:blipFill rotWithShape="1">
          <a:blip r:embed="rId6">
            <a:alphaModFix/>
          </a:blip>
          <a:srcRect b="0" l="0" r="0" t="0"/>
          <a:stretch/>
        </p:blipFill>
        <p:spPr>
          <a:xfrm>
            <a:off x="1825666" y="4756877"/>
            <a:ext cx="334125" cy="222750"/>
          </a:xfrm>
          <a:prstGeom prst="rect">
            <a:avLst/>
          </a:prstGeom>
          <a:noFill/>
          <a:ln>
            <a:noFill/>
          </a:ln>
        </p:spPr>
      </p:pic>
      <p:pic>
        <p:nvPicPr>
          <p:cNvPr descr="Logo&#10;&#10;Description automatically generated with medium confidence" id="277" name="Google Shape;277;p34"/>
          <p:cNvPicPr preferRelativeResize="0"/>
          <p:nvPr/>
        </p:nvPicPr>
        <p:blipFill rotWithShape="1">
          <a:blip r:embed="rId7">
            <a:alphaModFix/>
          </a:blip>
          <a:srcRect b="0" l="0" r="0" t="0"/>
          <a:stretch/>
        </p:blipFill>
        <p:spPr>
          <a:xfrm>
            <a:off x="169127" y="4674113"/>
            <a:ext cx="1447280" cy="364500"/>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5">
  <p:cSld name="Title 5">
    <p:bg>
      <p:bgPr>
        <a:gradFill>
          <a:gsLst>
            <a:gs pos="0">
              <a:schemeClr val="accent2"/>
            </a:gs>
            <a:gs pos="100000">
              <a:srgbClr val="FFFFFF">
                <a:alpha val="0"/>
              </a:srgbClr>
            </a:gs>
          </a:gsLst>
          <a:lin ang="5400012" scaled="0"/>
        </a:gradFill>
      </p:bgPr>
    </p:bg>
    <p:spTree>
      <p:nvGrpSpPr>
        <p:cNvPr id="278" name="Shape 278"/>
        <p:cNvGrpSpPr/>
        <p:nvPr/>
      </p:nvGrpSpPr>
      <p:grpSpPr>
        <a:xfrm>
          <a:off x="0" y="0"/>
          <a:ext cx="0" cy="0"/>
          <a:chOff x="0" y="0"/>
          <a:chExt cx="0" cy="0"/>
        </a:xfrm>
      </p:grpSpPr>
      <p:sp>
        <p:nvSpPr>
          <p:cNvPr id="279" name="Google Shape;279;p35"/>
          <p:cNvSpPr/>
          <p:nvPr/>
        </p:nvSpPr>
        <p:spPr>
          <a:xfrm>
            <a:off x="0" y="-4019"/>
            <a:ext cx="9144000" cy="4253700"/>
          </a:xfrm>
          <a:prstGeom prst="rect">
            <a:avLst/>
          </a:prstGeom>
          <a:gradFill>
            <a:gsLst>
              <a:gs pos="0">
                <a:srgbClr val="3700FF"/>
              </a:gs>
              <a:gs pos="100000">
                <a:srgbClr val="CB00FF">
                  <a:alpha val="50980"/>
                </a:srgbClr>
              </a:gs>
            </a:gsLst>
            <a:lin ang="18900044" scaled="0"/>
          </a:gradFill>
          <a:ln>
            <a:noFill/>
          </a:ln>
          <a:effectLst>
            <a:outerShdw blurRad="25400" rotWithShape="0" dir="5400000" dist="12700">
              <a:schemeClr val="accent2">
                <a:alpha val="49800"/>
              </a:scheme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chemeClr val="lt1"/>
              </a:solidFill>
              <a:latin typeface="Helvetica Neue Light"/>
              <a:ea typeface="Helvetica Neue Light"/>
              <a:cs typeface="Helvetica Neue Light"/>
              <a:sym typeface="Helvetica Neue Light"/>
            </a:endParaRPr>
          </a:p>
        </p:txBody>
      </p:sp>
      <p:pic>
        <p:nvPicPr>
          <p:cNvPr descr="A picture containing engineering drawing&#10;&#10;Description automatically generated" id="280" name="Google Shape;280;p35"/>
          <p:cNvPicPr preferRelativeResize="0"/>
          <p:nvPr/>
        </p:nvPicPr>
        <p:blipFill rotWithShape="1">
          <a:blip r:embed="rId2">
            <a:alphaModFix/>
          </a:blip>
          <a:srcRect b="0" l="0" r="0" t="0"/>
          <a:stretch/>
        </p:blipFill>
        <p:spPr>
          <a:xfrm>
            <a:off x="169127" y="3053671"/>
            <a:ext cx="3018636" cy="1479633"/>
          </a:xfrm>
          <a:prstGeom prst="rect">
            <a:avLst/>
          </a:prstGeom>
          <a:noFill/>
          <a:ln>
            <a:noFill/>
          </a:ln>
        </p:spPr>
      </p:pic>
      <p:sp>
        <p:nvSpPr>
          <p:cNvPr id="281" name="Google Shape;281;p35"/>
          <p:cNvSpPr txBox="1"/>
          <p:nvPr>
            <p:ph idx="1" type="body"/>
          </p:nvPr>
        </p:nvSpPr>
        <p:spPr>
          <a:xfrm>
            <a:off x="845212" y="244528"/>
            <a:ext cx="7852500" cy="2011500"/>
          </a:xfrm>
          <a:prstGeom prst="rect">
            <a:avLst/>
          </a:prstGeom>
          <a:noFill/>
          <a:ln>
            <a:noFill/>
          </a:ln>
        </p:spPr>
        <p:txBody>
          <a:bodyPr anchorCtr="0" anchor="b" bIns="40500" lIns="0" spcFirstLastPara="1" rIns="0" wrap="square" tIns="0">
            <a:normAutofit/>
          </a:bodyPr>
          <a:lstStyle>
            <a:lvl1pPr indent="-228600" lvl="0" marL="457200" rtl="0" algn="r">
              <a:lnSpc>
                <a:spcPct val="109090"/>
              </a:lnSpc>
              <a:spcBef>
                <a:spcPts val="0"/>
              </a:spcBef>
              <a:spcAft>
                <a:spcPts val="0"/>
              </a:spcAft>
              <a:buClr>
                <a:schemeClr val="lt1"/>
              </a:buClr>
              <a:buSzPts val="3700"/>
              <a:buFont typeface="Roboto"/>
              <a:buNone/>
              <a:defRPr b="1" i="0" sz="5000">
                <a:solidFill>
                  <a:schemeClr val="lt1"/>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82" name="Google Shape;282;p35"/>
          <p:cNvSpPr txBox="1"/>
          <p:nvPr>
            <p:ph idx="2" type="body"/>
          </p:nvPr>
        </p:nvSpPr>
        <p:spPr>
          <a:xfrm>
            <a:off x="1131900" y="2256085"/>
            <a:ext cx="7565700" cy="756900"/>
          </a:xfrm>
          <a:prstGeom prst="rect">
            <a:avLst/>
          </a:prstGeom>
          <a:noFill/>
          <a:ln>
            <a:noFill/>
          </a:ln>
        </p:spPr>
        <p:txBody>
          <a:bodyPr anchorCtr="0" anchor="t" bIns="0" lIns="0" spcFirstLastPara="1" rIns="0" wrap="square" tIns="40500">
            <a:normAutofit/>
          </a:bodyPr>
          <a:lstStyle>
            <a:lvl1pPr indent="-228600" lvl="0" marL="457200" rtl="0" algn="r">
              <a:lnSpc>
                <a:spcPct val="100000"/>
              </a:lnSpc>
              <a:spcBef>
                <a:spcPts val="200"/>
              </a:spcBef>
              <a:spcAft>
                <a:spcPts val="0"/>
              </a:spcAft>
              <a:buClr>
                <a:srgbClr val="3700FF"/>
              </a:buClr>
              <a:buSzPts val="1800"/>
              <a:buFont typeface="Helvetica Neue Light"/>
              <a:buNone/>
              <a:defRPr b="0" i="0" sz="2400">
                <a:solidFill>
                  <a:srgbClr val="3700FF"/>
                </a:solidFill>
                <a:latin typeface="Helvetica Neue Light"/>
                <a:ea typeface="Helvetica Neue Light"/>
                <a:cs typeface="Helvetica Neue Light"/>
                <a:sym typeface="Helvetica Neue Light"/>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83" name="Google Shape;283;p35"/>
          <p:cNvSpPr txBox="1"/>
          <p:nvPr>
            <p:ph idx="3" type="body"/>
          </p:nvPr>
        </p:nvSpPr>
        <p:spPr>
          <a:xfrm>
            <a:off x="5186803" y="3329454"/>
            <a:ext cx="3510900" cy="214800"/>
          </a:xfrm>
          <a:prstGeom prst="rect">
            <a:avLst/>
          </a:prstGeom>
          <a:noFill/>
          <a:ln>
            <a:noFill/>
          </a:ln>
        </p:spPr>
        <p:txBody>
          <a:bodyPr anchorCtr="0" anchor="b" bIns="0" lIns="0" spcFirstLastPara="1" rIns="0" wrap="square" tIns="0">
            <a:normAutofit/>
          </a:bodyPr>
          <a:lstStyle>
            <a:lvl1pPr indent="-228600" lvl="0" marL="457200" rtl="0" algn="r">
              <a:lnSpc>
                <a:spcPct val="100000"/>
              </a:lnSpc>
              <a:spcBef>
                <a:spcPts val="700"/>
              </a:spcBef>
              <a:spcAft>
                <a:spcPts val="0"/>
              </a:spcAft>
              <a:buClr>
                <a:srgbClr val="2D3293"/>
              </a:buClr>
              <a:buSzPts val="1300"/>
              <a:buFont typeface="Roboto"/>
              <a:buNone/>
              <a:defRPr b="0" i="0" sz="1700">
                <a:solidFill>
                  <a:srgbClr val="2D3293"/>
                </a:solidFill>
                <a:latin typeface="Roboto"/>
                <a:ea typeface="Roboto"/>
                <a:cs typeface="Roboto"/>
                <a:sym typeface="Roboto"/>
              </a:defRPr>
            </a:lvl1pPr>
            <a:lvl2pPr indent="-228600" lvl="1" marL="914400" rtl="0" algn="l">
              <a:lnSpc>
                <a:spcPct val="100000"/>
              </a:lnSpc>
              <a:spcBef>
                <a:spcPts val="700"/>
              </a:spcBef>
              <a:spcAft>
                <a:spcPts val="0"/>
              </a:spcAft>
              <a:buClr>
                <a:srgbClr val="2D3293"/>
              </a:buClr>
              <a:buSzPts val="800"/>
              <a:buFont typeface="Arial"/>
              <a:buNone/>
              <a:defRPr b="1" i="0" sz="1000">
                <a:solidFill>
                  <a:srgbClr val="2D3293"/>
                </a:solidFill>
                <a:latin typeface="Open Sans"/>
                <a:ea typeface="Open Sans"/>
                <a:cs typeface="Open Sans"/>
                <a:sym typeface="Open Sans"/>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79400" lvl="4" marL="2286000" rtl="0" algn="l">
              <a:lnSpc>
                <a:spcPct val="100000"/>
              </a:lnSpc>
              <a:spcBef>
                <a:spcPts val="7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84" name="Google Shape;284;p35"/>
          <p:cNvSpPr txBox="1"/>
          <p:nvPr>
            <p:ph idx="4" type="body"/>
          </p:nvPr>
        </p:nvSpPr>
        <p:spPr>
          <a:xfrm>
            <a:off x="5186803" y="3543970"/>
            <a:ext cx="3510900" cy="228300"/>
          </a:xfrm>
          <a:prstGeom prst="rect">
            <a:avLst/>
          </a:prstGeom>
          <a:noFill/>
          <a:ln>
            <a:noFill/>
          </a:ln>
        </p:spPr>
        <p:txBody>
          <a:bodyPr anchorCtr="0" anchor="t" bIns="0" lIns="0" spcFirstLastPara="1" rIns="0" wrap="square" tIns="20250">
            <a:normAutofit/>
          </a:bodyPr>
          <a:lstStyle>
            <a:lvl1pPr indent="-228600" lvl="0" marL="457200" rtl="0" algn="r">
              <a:lnSpc>
                <a:spcPct val="100000"/>
              </a:lnSpc>
              <a:spcBef>
                <a:spcPts val="700"/>
              </a:spcBef>
              <a:spcAft>
                <a:spcPts val="0"/>
              </a:spcAft>
              <a:buClr>
                <a:schemeClr val="lt1"/>
              </a:buClr>
              <a:buSzPts val="1000"/>
              <a:buFont typeface="Helvetica Neue Light"/>
              <a:buNone/>
              <a:defRPr b="0" i="0" sz="1400">
                <a:solidFill>
                  <a:schemeClr val="lt1"/>
                </a:solidFill>
                <a:latin typeface="Helvetica Neue Light"/>
                <a:ea typeface="Helvetica Neue Light"/>
                <a:cs typeface="Helvetica Neue Light"/>
                <a:sym typeface="Helvetica Neue Light"/>
              </a:defRPr>
            </a:lvl1pPr>
            <a:lvl2pPr indent="-228600" lvl="1" marL="914400" rtl="0" algn="l">
              <a:lnSpc>
                <a:spcPct val="100000"/>
              </a:lnSpc>
              <a:spcBef>
                <a:spcPts val="700"/>
              </a:spcBef>
              <a:spcAft>
                <a:spcPts val="0"/>
              </a:spcAft>
              <a:buClr>
                <a:srgbClr val="2D3293"/>
              </a:buClr>
              <a:buSzPts val="800"/>
              <a:buFont typeface="Arial"/>
              <a:buNone/>
              <a:defRPr b="1" i="0" sz="1000">
                <a:solidFill>
                  <a:srgbClr val="2D3293"/>
                </a:solidFill>
                <a:latin typeface="Open Sans"/>
                <a:ea typeface="Open Sans"/>
                <a:cs typeface="Open Sans"/>
                <a:sym typeface="Open Sans"/>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79400" lvl="4" marL="2286000" rtl="0" algn="l">
              <a:lnSpc>
                <a:spcPct val="100000"/>
              </a:lnSpc>
              <a:spcBef>
                <a:spcPts val="7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85" name="Google Shape;285;p35"/>
          <p:cNvSpPr txBox="1"/>
          <p:nvPr>
            <p:ph idx="11" type="ftr"/>
          </p:nvPr>
        </p:nvSpPr>
        <p:spPr>
          <a:xfrm>
            <a:off x="2717769" y="4753067"/>
            <a:ext cx="3708900" cy="211500"/>
          </a:xfrm>
          <a:prstGeom prst="rect">
            <a:avLst/>
          </a:prstGeom>
          <a:noFill/>
          <a:ln>
            <a:noFill/>
          </a:ln>
        </p:spPr>
        <p:txBody>
          <a:bodyPr anchorCtr="0" anchor="ctr" bIns="0" lIns="0" spcFirstLastPara="1" rIns="0" wrap="square" tIns="0">
            <a:normAutofit/>
          </a:bodyPr>
          <a:lstStyle>
            <a:lvl1pPr lvl="0" rtl="0" algn="ctr">
              <a:lnSpc>
                <a:spcPct val="100000"/>
              </a:lnSpc>
              <a:spcBef>
                <a:spcPts val="0"/>
              </a:spcBef>
              <a:spcAft>
                <a:spcPts val="0"/>
              </a:spcAft>
              <a:buClr>
                <a:srgbClr val="6A6A6A"/>
              </a:buClr>
              <a:buSzPts val="800"/>
              <a:buFont typeface="Helvetica Neue Light"/>
              <a:buNone/>
              <a:defRPr b="0" i="0" sz="800">
                <a:solidFill>
                  <a:srgbClr val="6A6A6A"/>
                </a:solidFill>
                <a:latin typeface="Helvetica Neue Light"/>
                <a:ea typeface="Helvetica Neue Light"/>
                <a:cs typeface="Helvetica Neue Light"/>
                <a:sym typeface="Helvetica Neue Light"/>
              </a:defRPr>
            </a:lvl1pPr>
            <a:lvl2pPr lvl="1" rtl="0" algn="ctr">
              <a:lnSpc>
                <a:spcPct val="100000"/>
              </a:lnSpc>
              <a:spcBef>
                <a:spcPts val="0"/>
              </a:spcBef>
              <a:spcAft>
                <a:spcPts val="0"/>
              </a:spcAft>
              <a:buClr>
                <a:srgbClr val="000000"/>
              </a:buClr>
              <a:buSzPts val="1000"/>
              <a:buNone/>
              <a:defRPr/>
            </a:lvl2pPr>
            <a:lvl3pPr lvl="2" rtl="0" algn="ctr">
              <a:lnSpc>
                <a:spcPct val="100000"/>
              </a:lnSpc>
              <a:spcBef>
                <a:spcPts val="0"/>
              </a:spcBef>
              <a:spcAft>
                <a:spcPts val="0"/>
              </a:spcAft>
              <a:buClr>
                <a:srgbClr val="000000"/>
              </a:buClr>
              <a:buSzPts val="1000"/>
              <a:buNone/>
              <a:defRPr/>
            </a:lvl3pPr>
            <a:lvl4pPr lvl="3" rtl="0" algn="ctr">
              <a:lnSpc>
                <a:spcPct val="100000"/>
              </a:lnSpc>
              <a:spcBef>
                <a:spcPts val="0"/>
              </a:spcBef>
              <a:spcAft>
                <a:spcPts val="0"/>
              </a:spcAft>
              <a:buClr>
                <a:srgbClr val="000000"/>
              </a:buClr>
              <a:buSzPts val="1000"/>
              <a:buNone/>
              <a:defRPr/>
            </a:lvl4pPr>
            <a:lvl5pPr lvl="4" rtl="0" algn="ctr">
              <a:lnSpc>
                <a:spcPct val="100000"/>
              </a:lnSpc>
              <a:spcBef>
                <a:spcPts val="0"/>
              </a:spcBef>
              <a:spcAft>
                <a:spcPts val="0"/>
              </a:spcAft>
              <a:buClr>
                <a:srgbClr val="000000"/>
              </a:buClr>
              <a:buSzPts val="1000"/>
              <a:buNone/>
              <a:defRPr/>
            </a:lvl5pPr>
            <a:lvl6pPr lvl="5" rtl="0" algn="ctr">
              <a:lnSpc>
                <a:spcPct val="100000"/>
              </a:lnSpc>
              <a:spcBef>
                <a:spcPts val="0"/>
              </a:spcBef>
              <a:spcAft>
                <a:spcPts val="0"/>
              </a:spcAft>
              <a:buClr>
                <a:srgbClr val="000000"/>
              </a:buClr>
              <a:buSzPts val="1000"/>
              <a:buNone/>
              <a:defRPr/>
            </a:lvl6pPr>
            <a:lvl7pPr lvl="6" rtl="0" algn="ctr">
              <a:lnSpc>
                <a:spcPct val="100000"/>
              </a:lnSpc>
              <a:spcBef>
                <a:spcPts val="0"/>
              </a:spcBef>
              <a:spcAft>
                <a:spcPts val="0"/>
              </a:spcAft>
              <a:buClr>
                <a:srgbClr val="000000"/>
              </a:buClr>
              <a:buSzPts val="1000"/>
              <a:buNone/>
              <a:defRPr/>
            </a:lvl7pPr>
            <a:lvl8pPr lvl="7" rtl="0" algn="ctr">
              <a:lnSpc>
                <a:spcPct val="100000"/>
              </a:lnSpc>
              <a:spcBef>
                <a:spcPts val="0"/>
              </a:spcBef>
              <a:spcAft>
                <a:spcPts val="0"/>
              </a:spcAft>
              <a:buClr>
                <a:srgbClr val="000000"/>
              </a:buClr>
              <a:buSzPts val="1000"/>
              <a:buNone/>
              <a:defRPr/>
            </a:lvl8pPr>
            <a:lvl9pPr lvl="8" rtl="0" algn="ctr">
              <a:lnSpc>
                <a:spcPct val="100000"/>
              </a:lnSpc>
              <a:spcBef>
                <a:spcPts val="0"/>
              </a:spcBef>
              <a:spcAft>
                <a:spcPts val="0"/>
              </a:spcAft>
              <a:buClr>
                <a:srgbClr val="000000"/>
              </a:buClr>
              <a:buSzPts val="1000"/>
              <a:buNone/>
              <a:defRPr/>
            </a:lvl9pPr>
          </a:lstStyle>
          <a:p/>
        </p:txBody>
      </p:sp>
      <p:pic>
        <p:nvPicPr>
          <p:cNvPr id="286" name="Google Shape;286;p35"/>
          <p:cNvPicPr preferRelativeResize="0"/>
          <p:nvPr/>
        </p:nvPicPr>
        <p:blipFill rotWithShape="1">
          <a:blip r:embed="rId3">
            <a:alphaModFix/>
          </a:blip>
          <a:srcRect b="0" l="0" r="0" t="0"/>
          <a:stretch/>
        </p:blipFill>
        <p:spPr>
          <a:xfrm>
            <a:off x="8282745" y="4779185"/>
            <a:ext cx="395923" cy="141750"/>
          </a:xfrm>
          <a:prstGeom prst="rect">
            <a:avLst/>
          </a:prstGeom>
          <a:noFill/>
          <a:ln>
            <a:noFill/>
          </a:ln>
        </p:spPr>
      </p:pic>
      <p:pic>
        <p:nvPicPr>
          <p:cNvPr id="287" name="Google Shape;287;p35"/>
          <p:cNvPicPr preferRelativeResize="0"/>
          <p:nvPr/>
        </p:nvPicPr>
        <p:blipFill rotWithShape="1">
          <a:blip r:embed="rId4">
            <a:alphaModFix/>
          </a:blip>
          <a:srcRect b="0" l="0" r="0" t="0"/>
          <a:stretch/>
        </p:blipFill>
        <p:spPr>
          <a:xfrm>
            <a:off x="6937276" y="4758335"/>
            <a:ext cx="243000" cy="202501"/>
          </a:xfrm>
          <a:prstGeom prst="rect">
            <a:avLst/>
          </a:prstGeom>
          <a:noFill/>
          <a:ln>
            <a:noFill/>
          </a:ln>
        </p:spPr>
      </p:pic>
      <p:sp>
        <p:nvSpPr>
          <p:cNvPr id="288" name="Google Shape;288;p35"/>
          <p:cNvSpPr txBox="1"/>
          <p:nvPr/>
        </p:nvSpPr>
        <p:spPr>
          <a:xfrm>
            <a:off x="7058777" y="4757266"/>
            <a:ext cx="1102500" cy="1539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2D3293"/>
              </a:buClr>
              <a:buSzPts val="1000"/>
              <a:buFont typeface="Open Sans"/>
              <a:buNone/>
            </a:pPr>
            <a:r>
              <a:rPr b="1" i="0" lang="it" sz="1000" u="none" cap="none" strike="noStrike">
                <a:solidFill>
                  <a:srgbClr val="2D3293"/>
                </a:solidFill>
                <a:latin typeface="Open Sans"/>
                <a:ea typeface="Open Sans"/>
                <a:cs typeface="Open Sans"/>
                <a:sym typeface="Open Sans"/>
              </a:rPr>
              <a:t>@openaire_eu</a:t>
            </a:r>
            <a:endParaRPr b="1" i="0" sz="1000" u="none" cap="none" strike="noStrike">
              <a:solidFill>
                <a:srgbClr val="2D3293"/>
              </a:solidFill>
              <a:latin typeface="Open Sans"/>
              <a:ea typeface="Open Sans"/>
              <a:cs typeface="Open Sans"/>
              <a:sym typeface="Open Sans"/>
            </a:endParaRPr>
          </a:p>
        </p:txBody>
      </p:sp>
      <p:pic>
        <p:nvPicPr>
          <p:cNvPr id="289" name="Google Shape;289;p35"/>
          <p:cNvPicPr preferRelativeResize="0"/>
          <p:nvPr/>
        </p:nvPicPr>
        <p:blipFill rotWithShape="1">
          <a:blip r:embed="rId5">
            <a:alphaModFix/>
          </a:blip>
          <a:srcRect b="0" l="0" r="0" t="0"/>
          <a:stretch/>
        </p:blipFill>
        <p:spPr>
          <a:xfrm>
            <a:off x="1825666" y="4756877"/>
            <a:ext cx="334125" cy="222750"/>
          </a:xfrm>
          <a:prstGeom prst="rect">
            <a:avLst/>
          </a:prstGeom>
          <a:noFill/>
          <a:ln>
            <a:noFill/>
          </a:ln>
        </p:spPr>
      </p:pic>
      <p:pic>
        <p:nvPicPr>
          <p:cNvPr descr="Logo&#10;&#10;Description automatically generated with medium confidence" id="290" name="Google Shape;290;p35"/>
          <p:cNvPicPr preferRelativeResize="0"/>
          <p:nvPr/>
        </p:nvPicPr>
        <p:blipFill rotWithShape="1">
          <a:blip r:embed="rId6">
            <a:alphaModFix/>
          </a:blip>
          <a:srcRect b="0" l="0" r="0" t="0"/>
          <a:stretch/>
        </p:blipFill>
        <p:spPr>
          <a:xfrm>
            <a:off x="169127" y="4674113"/>
            <a:ext cx="1447280" cy="364500"/>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p:cSld name="Contents">
    <p:spTree>
      <p:nvGrpSpPr>
        <p:cNvPr id="291" name="Shape 291"/>
        <p:cNvGrpSpPr/>
        <p:nvPr/>
      </p:nvGrpSpPr>
      <p:grpSpPr>
        <a:xfrm>
          <a:off x="0" y="0"/>
          <a:ext cx="0" cy="0"/>
          <a:chOff x="0" y="0"/>
          <a:chExt cx="0" cy="0"/>
        </a:xfrm>
      </p:grpSpPr>
      <p:sp>
        <p:nvSpPr>
          <p:cNvPr id="292" name="Google Shape;292;p36"/>
          <p:cNvSpPr txBox="1"/>
          <p:nvPr>
            <p:ph idx="1" type="body"/>
          </p:nvPr>
        </p:nvSpPr>
        <p:spPr>
          <a:xfrm>
            <a:off x="1500188" y="445592"/>
            <a:ext cx="7197600" cy="478500"/>
          </a:xfrm>
          <a:prstGeom prst="rect">
            <a:avLst/>
          </a:prstGeom>
          <a:noFill/>
          <a:ln>
            <a:noFill/>
          </a:ln>
        </p:spPr>
        <p:txBody>
          <a:bodyPr anchorCtr="0" anchor="ctr" bIns="0" lIns="0" spcFirstLastPara="1" rIns="0" wrap="square" tIns="0">
            <a:normAutofit/>
          </a:bodyPr>
          <a:lstStyle>
            <a:lvl1pPr indent="-228600" lvl="0" marL="457200" rtl="0" algn="r">
              <a:lnSpc>
                <a:spcPct val="110666"/>
              </a:lnSpc>
              <a:spcBef>
                <a:spcPts val="0"/>
              </a:spcBef>
              <a:spcAft>
                <a:spcPts val="0"/>
              </a:spcAft>
              <a:buClr>
                <a:srgbClr val="A800FF"/>
              </a:buClr>
              <a:buSzPts val="2500"/>
              <a:buFont typeface="Roboto"/>
              <a:buNone/>
              <a:defRPr b="1" i="0" sz="3400">
                <a:solidFill>
                  <a:srgbClr val="A800FF"/>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93" name="Google Shape;293;p36"/>
          <p:cNvSpPr txBox="1"/>
          <p:nvPr>
            <p:ph idx="2" type="body"/>
          </p:nvPr>
        </p:nvSpPr>
        <p:spPr>
          <a:xfrm>
            <a:off x="1500188" y="1143245"/>
            <a:ext cx="7197600" cy="3028800"/>
          </a:xfrm>
          <a:prstGeom prst="rect">
            <a:avLst/>
          </a:prstGeom>
          <a:noFill/>
          <a:ln>
            <a:noFill/>
          </a:ln>
        </p:spPr>
        <p:txBody>
          <a:bodyPr anchorCtr="0" anchor="t" bIns="0" lIns="0" spcFirstLastPara="1" rIns="0" wrap="square" tIns="0">
            <a:normAutofit/>
          </a:bodyPr>
          <a:lstStyle>
            <a:lvl1pPr indent="-228600" lvl="0" marL="457200" marR="0" rtl="0" algn="r">
              <a:lnSpc>
                <a:spcPct val="100000"/>
              </a:lnSpc>
              <a:spcBef>
                <a:spcPts val="200"/>
              </a:spcBef>
              <a:spcAft>
                <a:spcPts val="0"/>
              </a:spcAft>
              <a:buClr>
                <a:srgbClr val="4687E6"/>
              </a:buClr>
              <a:buSzPts val="1700"/>
              <a:buFont typeface="Roboto"/>
              <a:buNone/>
              <a:defRPr b="0" i="0" sz="2300">
                <a:solidFill>
                  <a:srgbClr val="4687E6"/>
                </a:solidFill>
                <a:latin typeface="Roboto"/>
                <a:ea typeface="Roboto"/>
                <a:cs typeface="Roboto"/>
                <a:sym typeface="Roboto"/>
              </a:defRPr>
            </a:lvl1pPr>
            <a:lvl2pPr indent="-228600" lvl="1" marL="914400" rtl="0" algn="r">
              <a:lnSpc>
                <a:spcPct val="100000"/>
              </a:lnSpc>
              <a:spcBef>
                <a:spcPts val="200"/>
              </a:spcBef>
              <a:spcAft>
                <a:spcPts val="0"/>
              </a:spcAft>
              <a:buClr>
                <a:srgbClr val="000000"/>
              </a:buClr>
              <a:buSzPts val="2000"/>
              <a:buFont typeface="Open Sans"/>
              <a:buNone/>
              <a:defRPr b="1" sz="2700">
                <a:latin typeface="Open Sans"/>
                <a:ea typeface="Open Sans"/>
                <a:cs typeface="Open Sans"/>
                <a:sym typeface="Open Sans"/>
              </a:defRPr>
            </a:lvl2pPr>
            <a:lvl3pPr indent="-228600" lvl="2" marL="1371600" rtl="0" algn="r">
              <a:lnSpc>
                <a:spcPct val="100000"/>
              </a:lnSpc>
              <a:spcBef>
                <a:spcPts val="200"/>
              </a:spcBef>
              <a:spcAft>
                <a:spcPts val="0"/>
              </a:spcAft>
              <a:buClr>
                <a:srgbClr val="000000"/>
              </a:buClr>
              <a:buSzPts val="2000"/>
              <a:buFont typeface="Open Sans"/>
              <a:buNone/>
              <a:defRPr b="1" sz="2700">
                <a:latin typeface="Open Sans"/>
                <a:ea typeface="Open Sans"/>
                <a:cs typeface="Open Sans"/>
                <a:sym typeface="Open Sans"/>
              </a:defRPr>
            </a:lvl3pPr>
            <a:lvl4pPr indent="-228600" lvl="3" marL="1828800" rtl="0" algn="r">
              <a:lnSpc>
                <a:spcPct val="100000"/>
              </a:lnSpc>
              <a:spcBef>
                <a:spcPts val="200"/>
              </a:spcBef>
              <a:spcAft>
                <a:spcPts val="0"/>
              </a:spcAft>
              <a:buClr>
                <a:srgbClr val="000000"/>
              </a:buClr>
              <a:buSzPts val="2000"/>
              <a:buFont typeface="Open Sans"/>
              <a:buNone/>
              <a:defRPr b="1" sz="2700">
                <a:latin typeface="Open Sans"/>
                <a:ea typeface="Open Sans"/>
                <a:cs typeface="Open Sans"/>
                <a:sym typeface="Open Sans"/>
              </a:defRPr>
            </a:lvl4pPr>
            <a:lvl5pPr indent="-228600" lvl="4" marL="2286000" rtl="0" algn="r">
              <a:lnSpc>
                <a:spcPct val="100000"/>
              </a:lnSpc>
              <a:spcBef>
                <a:spcPts val="200"/>
              </a:spcBef>
              <a:spcAft>
                <a:spcPts val="0"/>
              </a:spcAft>
              <a:buClr>
                <a:srgbClr val="000000"/>
              </a:buClr>
              <a:buSzPts val="2000"/>
              <a:buFont typeface="Open Sans"/>
              <a:buNone/>
              <a:defRPr b="1" sz="27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94" name="Google Shape;294;p36"/>
          <p:cNvSpPr txBox="1"/>
          <p:nvPr>
            <p:ph idx="11" type="ftr"/>
          </p:nvPr>
        </p:nvSpPr>
        <p:spPr>
          <a:xfrm>
            <a:off x="4076390" y="4734018"/>
            <a:ext cx="46635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Clr>
                <a:srgbClr val="6A6A6A"/>
              </a:buClr>
              <a:buSzPts val="800"/>
              <a:buFont typeface="Helvetica Neue Light"/>
              <a:buNone/>
              <a:defRPr b="0" i="0" sz="800">
                <a:solidFill>
                  <a:srgbClr val="6A6A6A"/>
                </a:solidFill>
                <a:latin typeface="Helvetica Neue Light"/>
                <a:ea typeface="Helvetica Neue Light"/>
                <a:cs typeface="Helvetica Neue Light"/>
                <a:sym typeface="Helvetica Neue Light"/>
              </a:defRPr>
            </a:lvl1pPr>
            <a:lvl2pPr lvl="1" rtl="0" algn="ctr">
              <a:lnSpc>
                <a:spcPct val="100000"/>
              </a:lnSpc>
              <a:spcBef>
                <a:spcPts val="0"/>
              </a:spcBef>
              <a:spcAft>
                <a:spcPts val="0"/>
              </a:spcAft>
              <a:buClr>
                <a:srgbClr val="000000"/>
              </a:buClr>
              <a:buSzPts val="1000"/>
              <a:buNone/>
              <a:defRPr/>
            </a:lvl2pPr>
            <a:lvl3pPr lvl="2" rtl="0" algn="ctr">
              <a:lnSpc>
                <a:spcPct val="100000"/>
              </a:lnSpc>
              <a:spcBef>
                <a:spcPts val="0"/>
              </a:spcBef>
              <a:spcAft>
                <a:spcPts val="0"/>
              </a:spcAft>
              <a:buClr>
                <a:srgbClr val="000000"/>
              </a:buClr>
              <a:buSzPts val="1000"/>
              <a:buNone/>
              <a:defRPr/>
            </a:lvl3pPr>
            <a:lvl4pPr lvl="3" rtl="0" algn="ctr">
              <a:lnSpc>
                <a:spcPct val="100000"/>
              </a:lnSpc>
              <a:spcBef>
                <a:spcPts val="0"/>
              </a:spcBef>
              <a:spcAft>
                <a:spcPts val="0"/>
              </a:spcAft>
              <a:buClr>
                <a:srgbClr val="000000"/>
              </a:buClr>
              <a:buSzPts val="1000"/>
              <a:buNone/>
              <a:defRPr/>
            </a:lvl4pPr>
            <a:lvl5pPr lvl="4" rtl="0" algn="ctr">
              <a:lnSpc>
                <a:spcPct val="100000"/>
              </a:lnSpc>
              <a:spcBef>
                <a:spcPts val="0"/>
              </a:spcBef>
              <a:spcAft>
                <a:spcPts val="0"/>
              </a:spcAft>
              <a:buClr>
                <a:srgbClr val="000000"/>
              </a:buClr>
              <a:buSzPts val="1000"/>
              <a:buNone/>
              <a:defRPr/>
            </a:lvl5pPr>
            <a:lvl6pPr lvl="5" rtl="0" algn="ctr">
              <a:lnSpc>
                <a:spcPct val="100000"/>
              </a:lnSpc>
              <a:spcBef>
                <a:spcPts val="0"/>
              </a:spcBef>
              <a:spcAft>
                <a:spcPts val="0"/>
              </a:spcAft>
              <a:buClr>
                <a:srgbClr val="000000"/>
              </a:buClr>
              <a:buSzPts val="1000"/>
              <a:buNone/>
              <a:defRPr/>
            </a:lvl6pPr>
            <a:lvl7pPr lvl="6" rtl="0" algn="ctr">
              <a:lnSpc>
                <a:spcPct val="100000"/>
              </a:lnSpc>
              <a:spcBef>
                <a:spcPts val="0"/>
              </a:spcBef>
              <a:spcAft>
                <a:spcPts val="0"/>
              </a:spcAft>
              <a:buClr>
                <a:srgbClr val="000000"/>
              </a:buClr>
              <a:buSzPts val="1000"/>
              <a:buNone/>
              <a:defRPr/>
            </a:lvl7pPr>
            <a:lvl8pPr lvl="7" rtl="0" algn="ctr">
              <a:lnSpc>
                <a:spcPct val="100000"/>
              </a:lnSpc>
              <a:spcBef>
                <a:spcPts val="0"/>
              </a:spcBef>
              <a:spcAft>
                <a:spcPts val="0"/>
              </a:spcAft>
              <a:buClr>
                <a:srgbClr val="000000"/>
              </a:buClr>
              <a:buSzPts val="1000"/>
              <a:buNone/>
              <a:defRPr/>
            </a:lvl8pPr>
            <a:lvl9pPr lvl="8" rtl="0" algn="ctr">
              <a:lnSpc>
                <a:spcPct val="100000"/>
              </a:lnSpc>
              <a:spcBef>
                <a:spcPts val="0"/>
              </a:spcBef>
              <a:spcAft>
                <a:spcPts val="0"/>
              </a:spcAft>
              <a:buClr>
                <a:srgbClr val="000000"/>
              </a:buClr>
              <a:buSzPts val="1000"/>
              <a:buNone/>
              <a:defRPr/>
            </a:lvl9pPr>
          </a:lstStyle>
          <a:p/>
        </p:txBody>
      </p:sp>
      <p:sp>
        <p:nvSpPr>
          <p:cNvPr id="295" name="Google Shape;295;p36"/>
          <p:cNvSpPr txBox="1"/>
          <p:nvPr>
            <p:ph idx="12" type="sldNum"/>
          </p:nvPr>
        </p:nvSpPr>
        <p:spPr>
          <a:xfrm>
            <a:off x="8758858" y="4734017"/>
            <a:ext cx="285900" cy="211500"/>
          </a:xfrm>
          <a:prstGeom prst="rect">
            <a:avLst/>
          </a:prstGeom>
          <a:noFill/>
          <a:ln>
            <a:noFill/>
          </a:ln>
        </p:spPr>
        <p:txBody>
          <a:bodyPr anchorCtr="0" anchor="ctr" bIns="25700" lIns="51425" spcFirstLastPara="1" rIns="51425" wrap="square" tIns="25700">
            <a:noAutofit/>
          </a:bodyPr>
          <a:lstStyle>
            <a:lvl1pPr indent="0" lvl="0" marL="0" rtl="0" algn="r">
              <a:lnSpc>
                <a:spcPct val="100000"/>
              </a:lnSpc>
              <a:spcBef>
                <a:spcPts val="0"/>
              </a:spcBef>
              <a:spcAft>
                <a:spcPts val="0"/>
              </a:spcAft>
              <a:buClr>
                <a:srgbClr val="888888"/>
              </a:buClr>
              <a:buSzPts val="800"/>
              <a:buFont typeface="Helvetica Neue Light"/>
              <a:buNone/>
              <a:defRPr b="0" i="0" sz="800" u="none" cap="none" strike="noStrike">
                <a:solidFill>
                  <a:srgbClr val="888888"/>
                </a:solidFill>
                <a:latin typeface="Helvetica Neue Light"/>
                <a:ea typeface="Helvetica Neue Light"/>
                <a:cs typeface="Helvetica Neue Light"/>
                <a:sym typeface="Helvetica Neue Light"/>
              </a:defRPr>
            </a:lvl1pPr>
            <a:lvl2pPr indent="0" lvl="1" marL="0" rtl="0" algn="r">
              <a:lnSpc>
                <a:spcPct val="100000"/>
              </a:lnSpc>
              <a:spcBef>
                <a:spcPts val="0"/>
              </a:spcBef>
              <a:spcAft>
                <a:spcPts val="0"/>
              </a:spcAft>
              <a:buClr>
                <a:srgbClr val="888888"/>
              </a:buClr>
              <a:buSzPts val="800"/>
              <a:buFont typeface="Helvetica Neue Light"/>
              <a:buNone/>
              <a:defRPr b="0" i="0" sz="800" u="none" cap="none" strike="noStrike">
                <a:solidFill>
                  <a:srgbClr val="888888"/>
                </a:solidFill>
                <a:latin typeface="Helvetica Neue Light"/>
                <a:ea typeface="Helvetica Neue Light"/>
                <a:cs typeface="Helvetica Neue Light"/>
                <a:sym typeface="Helvetica Neue Light"/>
              </a:defRPr>
            </a:lvl2pPr>
            <a:lvl3pPr indent="0" lvl="2" marL="0" rtl="0" algn="r">
              <a:lnSpc>
                <a:spcPct val="100000"/>
              </a:lnSpc>
              <a:spcBef>
                <a:spcPts val="0"/>
              </a:spcBef>
              <a:spcAft>
                <a:spcPts val="0"/>
              </a:spcAft>
              <a:buClr>
                <a:srgbClr val="888888"/>
              </a:buClr>
              <a:buSzPts val="800"/>
              <a:buFont typeface="Helvetica Neue Light"/>
              <a:buNone/>
              <a:defRPr b="0" i="0" sz="800" u="none" cap="none" strike="noStrike">
                <a:solidFill>
                  <a:srgbClr val="888888"/>
                </a:solidFill>
                <a:latin typeface="Helvetica Neue Light"/>
                <a:ea typeface="Helvetica Neue Light"/>
                <a:cs typeface="Helvetica Neue Light"/>
                <a:sym typeface="Helvetica Neue Light"/>
              </a:defRPr>
            </a:lvl3pPr>
            <a:lvl4pPr indent="0" lvl="3" marL="0" rtl="0" algn="r">
              <a:lnSpc>
                <a:spcPct val="100000"/>
              </a:lnSpc>
              <a:spcBef>
                <a:spcPts val="0"/>
              </a:spcBef>
              <a:spcAft>
                <a:spcPts val="0"/>
              </a:spcAft>
              <a:buClr>
                <a:srgbClr val="888888"/>
              </a:buClr>
              <a:buSzPts val="800"/>
              <a:buFont typeface="Helvetica Neue Light"/>
              <a:buNone/>
              <a:defRPr b="0" i="0" sz="800" u="none" cap="none" strike="noStrike">
                <a:solidFill>
                  <a:srgbClr val="888888"/>
                </a:solidFill>
                <a:latin typeface="Helvetica Neue Light"/>
                <a:ea typeface="Helvetica Neue Light"/>
                <a:cs typeface="Helvetica Neue Light"/>
                <a:sym typeface="Helvetica Neue Light"/>
              </a:defRPr>
            </a:lvl4pPr>
            <a:lvl5pPr indent="0" lvl="4" marL="0" rtl="0" algn="r">
              <a:lnSpc>
                <a:spcPct val="100000"/>
              </a:lnSpc>
              <a:spcBef>
                <a:spcPts val="0"/>
              </a:spcBef>
              <a:spcAft>
                <a:spcPts val="0"/>
              </a:spcAft>
              <a:buClr>
                <a:srgbClr val="888888"/>
              </a:buClr>
              <a:buSzPts val="800"/>
              <a:buFont typeface="Helvetica Neue Light"/>
              <a:buNone/>
              <a:defRPr b="0" i="0" sz="800" u="none" cap="none" strike="noStrike">
                <a:solidFill>
                  <a:srgbClr val="888888"/>
                </a:solidFill>
                <a:latin typeface="Helvetica Neue Light"/>
                <a:ea typeface="Helvetica Neue Light"/>
                <a:cs typeface="Helvetica Neue Light"/>
                <a:sym typeface="Helvetica Neue Light"/>
              </a:defRPr>
            </a:lvl5pPr>
            <a:lvl6pPr indent="0" lvl="5" marL="0" rtl="0" algn="r">
              <a:lnSpc>
                <a:spcPct val="100000"/>
              </a:lnSpc>
              <a:spcBef>
                <a:spcPts val="0"/>
              </a:spcBef>
              <a:spcAft>
                <a:spcPts val="0"/>
              </a:spcAft>
              <a:buClr>
                <a:srgbClr val="888888"/>
              </a:buClr>
              <a:buSzPts val="800"/>
              <a:buFont typeface="Helvetica Neue Light"/>
              <a:buNone/>
              <a:defRPr b="0" i="0" sz="800" u="none" cap="none" strike="noStrike">
                <a:solidFill>
                  <a:srgbClr val="888888"/>
                </a:solidFill>
                <a:latin typeface="Helvetica Neue Light"/>
                <a:ea typeface="Helvetica Neue Light"/>
                <a:cs typeface="Helvetica Neue Light"/>
                <a:sym typeface="Helvetica Neue Light"/>
              </a:defRPr>
            </a:lvl6pPr>
            <a:lvl7pPr indent="0" lvl="6" marL="0" rtl="0" algn="r">
              <a:lnSpc>
                <a:spcPct val="100000"/>
              </a:lnSpc>
              <a:spcBef>
                <a:spcPts val="0"/>
              </a:spcBef>
              <a:spcAft>
                <a:spcPts val="0"/>
              </a:spcAft>
              <a:buClr>
                <a:srgbClr val="888888"/>
              </a:buClr>
              <a:buSzPts val="800"/>
              <a:buFont typeface="Helvetica Neue Light"/>
              <a:buNone/>
              <a:defRPr b="0" i="0" sz="800" u="none" cap="none" strike="noStrike">
                <a:solidFill>
                  <a:srgbClr val="888888"/>
                </a:solidFill>
                <a:latin typeface="Helvetica Neue Light"/>
                <a:ea typeface="Helvetica Neue Light"/>
                <a:cs typeface="Helvetica Neue Light"/>
                <a:sym typeface="Helvetica Neue Light"/>
              </a:defRPr>
            </a:lvl7pPr>
            <a:lvl8pPr indent="0" lvl="7" marL="0" rtl="0" algn="r">
              <a:lnSpc>
                <a:spcPct val="100000"/>
              </a:lnSpc>
              <a:spcBef>
                <a:spcPts val="0"/>
              </a:spcBef>
              <a:spcAft>
                <a:spcPts val="0"/>
              </a:spcAft>
              <a:buClr>
                <a:srgbClr val="888888"/>
              </a:buClr>
              <a:buSzPts val="800"/>
              <a:buFont typeface="Helvetica Neue Light"/>
              <a:buNone/>
              <a:defRPr b="0" i="0" sz="800" u="none" cap="none" strike="noStrike">
                <a:solidFill>
                  <a:srgbClr val="888888"/>
                </a:solidFill>
                <a:latin typeface="Helvetica Neue Light"/>
                <a:ea typeface="Helvetica Neue Light"/>
                <a:cs typeface="Helvetica Neue Light"/>
                <a:sym typeface="Helvetica Neue Light"/>
              </a:defRPr>
            </a:lvl8pPr>
            <a:lvl9pPr indent="0" lvl="8" marL="0" rtl="0" algn="r">
              <a:lnSpc>
                <a:spcPct val="100000"/>
              </a:lnSpc>
              <a:spcBef>
                <a:spcPts val="0"/>
              </a:spcBef>
              <a:spcAft>
                <a:spcPts val="0"/>
              </a:spcAft>
              <a:buClr>
                <a:srgbClr val="888888"/>
              </a:buClr>
              <a:buSzPts val="800"/>
              <a:buFont typeface="Helvetica Neue Light"/>
              <a:buNone/>
              <a:defRPr b="0" i="0" sz="800" u="none" cap="none" strike="noStrike">
                <a:solidFill>
                  <a:srgbClr val="888888"/>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it"/>
              <a:t>‹#›</a:t>
            </a:fld>
            <a:endParaRPr/>
          </a:p>
        </p:txBody>
      </p:sp>
      <p:pic>
        <p:nvPicPr>
          <p:cNvPr id="296" name="Google Shape;296;p36"/>
          <p:cNvPicPr preferRelativeResize="0"/>
          <p:nvPr/>
        </p:nvPicPr>
        <p:blipFill rotWithShape="1">
          <a:blip r:embed="rId2">
            <a:alphaModFix/>
          </a:blip>
          <a:srcRect b="0" l="0" r="0" t="0"/>
          <a:stretch/>
        </p:blipFill>
        <p:spPr>
          <a:xfrm>
            <a:off x="1825666" y="4756877"/>
            <a:ext cx="334125" cy="222750"/>
          </a:xfrm>
          <a:prstGeom prst="rect">
            <a:avLst/>
          </a:prstGeom>
          <a:noFill/>
          <a:ln>
            <a:noFill/>
          </a:ln>
        </p:spPr>
      </p:pic>
      <p:pic>
        <p:nvPicPr>
          <p:cNvPr descr="Logo&#10;&#10;Description automatically generated with medium confidence" id="297" name="Google Shape;297;p36"/>
          <p:cNvPicPr preferRelativeResize="0"/>
          <p:nvPr/>
        </p:nvPicPr>
        <p:blipFill rotWithShape="1">
          <a:blip r:embed="rId3">
            <a:alphaModFix/>
          </a:blip>
          <a:srcRect b="0" l="0" r="0" t="0"/>
          <a:stretch/>
        </p:blipFill>
        <p:spPr>
          <a:xfrm>
            <a:off x="169127" y="4674113"/>
            <a:ext cx="1447280" cy="364500"/>
          </a:xfrm>
          <a:prstGeom prst="rect">
            <a:avLst/>
          </a:prstGeom>
          <a:noFill/>
          <a:ln>
            <a:noFill/>
          </a:ln>
        </p:spPr>
      </p:pic>
      <p:pic>
        <p:nvPicPr>
          <p:cNvPr descr="A picture containing purple, dark&#10;&#10;Description automatically generated" id="298" name="Google Shape;298;p36"/>
          <p:cNvPicPr preferRelativeResize="0"/>
          <p:nvPr/>
        </p:nvPicPr>
        <p:blipFill rotWithShape="1">
          <a:blip r:embed="rId4">
            <a:alphaModFix/>
          </a:blip>
          <a:srcRect b="0" l="0" r="0" t="0"/>
          <a:stretch/>
        </p:blipFill>
        <p:spPr>
          <a:xfrm>
            <a:off x="0" y="9677"/>
            <a:ext cx="2728912" cy="1828800"/>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p:cSld name="Chapter">
    <p:spTree>
      <p:nvGrpSpPr>
        <p:cNvPr id="299" name="Shape 299"/>
        <p:cNvGrpSpPr/>
        <p:nvPr/>
      </p:nvGrpSpPr>
      <p:grpSpPr>
        <a:xfrm>
          <a:off x="0" y="0"/>
          <a:ext cx="0" cy="0"/>
          <a:chOff x="0" y="0"/>
          <a:chExt cx="0" cy="0"/>
        </a:xfrm>
      </p:grpSpPr>
      <p:sp>
        <p:nvSpPr>
          <p:cNvPr id="300" name="Google Shape;300;p37"/>
          <p:cNvSpPr/>
          <p:nvPr/>
        </p:nvSpPr>
        <p:spPr>
          <a:xfrm>
            <a:off x="0" y="-31745"/>
            <a:ext cx="9170100" cy="4559700"/>
          </a:xfrm>
          <a:prstGeom prst="rect">
            <a:avLst/>
          </a:prstGeom>
          <a:gradFill>
            <a:gsLst>
              <a:gs pos="0">
                <a:srgbClr val="3700FF"/>
              </a:gs>
              <a:gs pos="3000">
                <a:srgbClr val="3700FF"/>
              </a:gs>
              <a:gs pos="100000">
                <a:srgbClr val="CB00FF">
                  <a:alpha val="71764"/>
                </a:srgbClr>
              </a:gs>
            </a:gsLst>
            <a:lin ang="18900044" scaled="0"/>
          </a:gradFill>
          <a:ln>
            <a:noFill/>
          </a:ln>
          <a:effectLst>
            <a:outerShdw blurRad="25400" rotWithShape="0" dir="5400000" dist="12700">
              <a:schemeClr val="accent1">
                <a:alpha val="49800"/>
              </a:scheme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301" name="Google Shape;301;p37"/>
          <p:cNvSpPr txBox="1"/>
          <p:nvPr>
            <p:ph idx="1" type="body"/>
          </p:nvPr>
        </p:nvSpPr>
        <p:spPr>
          <a:xfrm>
            <a:off x="761993" y="1003404"/>
            <a:ext cx="7619400" cy="3136800"/>
          </a:xfrm>
          <a:prstGeom prst="rect">
            <a:avLst/>
          </a:prstGeom>
          <a:noFill/>
          <a:ln>
            <a:noFill/>
          </a:ln>
        </p:spPr>
        <p:txBody>
          <a:bodyPr anchorCtr="1" anchor="ctr" bIns="0" lIns="0" spcFirstLastPara="1" rIns="0" wrap="square" tIns="0">
            <a:normAutofit/>
          </a:bodyPr>
          <a:lstStyle>
            <a:lvl1pPr indent="-228600" lvl="0" marL="457200" rtl="0" algn="ctr">
              <a:lnSpc>
                <a:spcPct val="100000"/>
              </a:lnSpc>
              <a:spcBef>
                <a:spcPts val="0"/>
              </a:spcBef>
              <a:spcAft>
                <a:spcPts val="0"/>
              </a:spcAft>
              <a:buClr>
                <a:schemeClr val="lt1"/>
              </a:buClr>
              <a:buSzPts val="4900"/>
              <a:buFont typeface="Roboto"/>
              <a:buNone/>
              <a:defRPr b="1" i="0" sz="6500">
                <a:solidFill>
                  <a:schemeClr val="lt1"/>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02" name="Google Shape;302;p37"/>
          <p:cNvSpPr/>
          <p:nvPr/>
        </p:nvSpPr>
        <p:spPr>
          <a:xfrm>
            <a:off x="0" y="4514850"/>
            <a:ext cx="9144000" cy="628500"/>
          </a:xfrm>
          <a:prstGeom prst="rect">
            <a:avLst/>
          </a:prstGeom>
          <a:solidFill>
            <a:schemeClr val="lt1"/>
          </a:solidFill>
          <a:ln>
            <a:noFill/>
          </a:ln>
          <a:effectLst>
            <a:outerShdw blurRad="25400" rotWithShape="0" dir="5400000" dist="12700">
              <a:srgbClr val="000000">
                <a:alpha val="49800"/>
              </a:srgb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303" name="Google Shape;303;p37"/>
          <p:cNvSpPr txBox="1"/>
          <p:nvPr>
            <p:ph idx="11" type="ftr"/>
          </p:nvPr>
        </p:nvSpPr>
        <p:spPr>
          <a:xfrm>
            <a:off x="4076390" y="4734018"/>
            <a:ext cx="46635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Clr>
                <a:srgbClr val="6A6A6A"/>
              </a:buClr>
              <a:buSzPts val="900"/>
              <a:buFont typeface="Open Sans Light"/>
              <a:buNone/>
              <a:defRPr b="0" i="0" sz="900">
                <a:solidFill>
                  <a:srgbClr val="6A6A6A"/>
                </a:solidFill>
                <a:latin typeface="Open Sans Light"/>
                <a:ea typeface="Open Sans Light"/>
                <a:cs typeface="Open Sans Light"/>
                <a:sym typeface="Open Sans Light"/>
              </a:defRPr>
            </a:lvl1pPr>
            <a:lvl2pPr lvl="1" rtl="0" algn="ctr">
              <a:lnSpc>
                <a:spcPct val="100000"/>
              </a:lnSpc>
              <a:spcBef>
                <a:spcPts val="0"/>
              </a:spcBef>
              <a:spcAft>
                <a:spcPts val="0"/>
              </a:spcAft>
              <a:buClr>
                <a:srgbClr val="000000"/>
              </a:buClr>
              <a:buSzPts val="1000"/>
              <a:buNone/>
              <a:defRPr/>
            </a:lvl2pPr>
            <a:lvl3pPr lvl="2" rtl="0" algn="ctr">
              <a:lnSpc>
                <a:spcPct val="100000"/>
              </a:lnSpc>
              <a:spcBef>
                <a:spcPts val="0"/>
              </a:spcBef>
              <a:spcAft>
                <a:spcPts val="0"/>
              </a:spcAft>
              <a:buClr>
                <a:srgbClr val="000000"/>
              </a:buClr>
              <a:buSzPts val="1000"/>
              <a:buNone/>
              <a:defRPr/>
            </a:lvl3pPr>
            <a:lvl4pPr lvl="3" rtl="0" algn="ctr">
              <a:lnSpc>
                <a:spcPct val="100000"/>
              </a:lnSpc>
              <a:spcBef>
                <a:spcPts val="0"/>
              </a:spcBef>
              <a:spcAft>
                <a:spcPts val="0"/>
              </a:spcAft>
              <a:buClr>
                <a:srgbClr val="000000"/>
              </a:buClr>
              <a:buSzPts val="1000"/>
              <a:buNone/>
              <a:defRPr/>
            </a:lvl4pPr>
            <a:lvl5pPr lvl="4" rtl="0" algn="ctr">
              <a:lnSpc>
                <a:spcPct val="100000"/>
              </a:lnSpc>
              <a:spcBef>
                <a:spcPts val="0"/>
              </a:spcBef>
              <a:spcAft>
                <a:spcPts val="0"/>
              </a:spcAft>
              <a:buClr>
                <a:srgbClr val="000000"/>
              </a:buClr>
              <a:buSzPts val="1000"/>
              <a:buNone/>
              <a:defRPr/>
            </a:lvl5pPr>
            <a:lvl6pPr lvl="5" rtl="0" algn="ctr">
              <a:lnSpc>
                <a:spcPct val="100000"/>
              </a:lnSpc>
              <a:spcBef>
                <a:spcPts val="0"/>
              </a:spcBef>
              <a:spcAft>
                <a:spcPts val="0"/>
              </a:spcAft>
              <a:buClr>
                <a:srgbClr val="000000"/>
              </a:buClr>
              <a:buSzPts val="1000"/>
              <a:buNone/>
              <a:defRPr/>
            </a:lvl6pPr>
            <a:lvl7pPr lvl="6" rtl="0" algn="ctr">
              <a:lnSpc>
                <a:spcPct val="100000"/>
              </a:lnSpc>
              <a:spcBef>
                <a:spcPts val="0"/>
              </a:spcBef>
              <a:spcAft>
                <a:spcPts val="0"/>
              </a:spcAft>
              <a:buClr>
                <a:srgbClr val="000000"/>
              </a:buClr>
              <a:buSzPts val="1000"/>
              <a:buNone/>
              <a:defRPr/>
            </a:lvl7pPr>
            <a:lvl8pPr lvl="7" rtl="0" algn="ctr">
              <a:lnSpc>
                <a:spcPct val="100000"/>
              </a:lnSpc>
              <a:spcBef>
                <a:spcPts val="0"/>
              </a:spcBef>
              <a:spcAft>
                <a:spcPts val="0"/>
              </a:spcAft>
              <a:buClr>
                <a:srgbClr val="000000"/>
              </a:buClr>
              <a:buSzPts val="1000"/>
              <a:buNone/>
              <a:defRPr/>
            </a:lvl8pPr>
            <a:lvl9pPr lvl="8" rtl="0" algn="ctr">
              <a:lnSpc>
                <a:spcPct val="100000"/>
              </a:lnSpc>
              <a:spcBef>
                <a:spcPts val="0"/>
              </a:spcBef>
              <a:spcAft>
                <a:spcPts val="0"/>
              </a:spcAft>
              <a:buClr>
                <a:srgbClr val="000000"/>
              </a:buClr>
              <a:buSzPts val="1000"/>
              <a:buNone/>
              <a:defRPr/>
            </a:lvl9pPr>
          </a:lstStyle>
          <a:p/>
        </p:txBody>
      </p:sp>
      <p:sp>
        <p:nvSpPr>
          <p:cNvPr id="304" name="Google Shape;304;p37"/>
          <p:cNvSpPr txBox="1"/>
          <p:nvPr>
            <p:ph idx="12" type="sldNum"/>
          </p:nvPr>
        </p:nvSpPr>
        <p:spPr>
          <a:xfrm>
            <a:off x="8758858" y="4734017"/>
            <a:ext cx="285900" cy="211500"/>
          </a:xfrm>
          <a:prstGeom prst="rect">
            <a:avLst/>
          </a:prstGeom>
          <a:noFill/>
          <a:ln>
            <a:noFill/>
          </a:ln>
        </p:spPr>
        <p:txBody>
          <a:bodyPr anchorCtr="0" anchor="ctr" bIns="25700" lIns="51425" spcFirstLastPara="1" rIns="51425" wrap="square" tIns="25700">
            <a:noAutofit/>
          </a:bodyPr>
          <a:lstStyle>
            <a:lvl1pPr indent="0" lvl="0" marL="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1pPr>
            <a:lvl2pPr indent="0" lvl="1" marL="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2pPr>
            <a:lvl3pPr indent="0" lvl="2" marL="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3pPr>
            <a:lvl4pPr indent="0" lvl="3" marL="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4pPr>
            <a:lvl5pPr indent="0" lvl="4" marL="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5pPr>
            <a:lvl6pPr indent="0" lvl="5" marL="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6pPr>
            <a:lvl7pPr indent="0" lvl="6" marL="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7pPr>
            <a:lvl8pPr indent="0" lvl="7" marL="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8pPr>
            <a:lvl9pPr indent="0" lvl="8" marL="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
              <a:t>‹#›</a:t>
            </a:fld>
            <a:endParaRPr/>
          </a:p>
        </p:txBody>
      </p:sp>
      <p:pic>
        <p:nvPicPr>
          <p:cNvPr id="305" name="Google Shape;305;p37"/>
          <p:cNvPicPr preferRelativeResize="0"/>
          <p:nvPr/>
        </p:nvPicPr>
        <p:blipFill rotWithShape="1">
          <a:blip r:embed="rId2">
            <a:alphaModFix/>
          </a:blip>
          <a:srcRect b="0" l="0" r="0" t="0"/>
          <a:stretch/>
        </p:blipFill>
        <p:spPr>
          <a:xfrm>
            <a:off x="1825666" y="4756877"/>
            <a:ext cx="334125" cy="222750"/>
          </a:xfrm>
          <a:prstGeom prst="rect">
            <a:avLst/>
          </a:prstGeom>
          <a:noFill/>
          <a:ln>
            <a:noFill/>
          </a:ln>
        </p:spPr>
      </p:pic>
      <p:pic>
        <p:nvPicPr>
          <p:cNvPr descr="Logo&#10;&#10;Description automatically generated with medium confidence" id="306" name="Google Shape;306;p37"/>
          <p:cNvPicPr preferRelativeResize="0"/>
          <p:nvPr/>
        </p:nvPicPr>
        <p:blipFill rotWithShape="1">
          <a:blip r:embed="rId3">
            <a:alphaModFix/>
          </a:blip>
          <a:srcRect b="0" l="0" r="0" t="0"/>
          <a:stretch/>
        </p:blipFill>
        <p:spPr>
          <a:xfrm>
            <a:off x="169127" y="4674113"/>
            <a:ext cx="1447280" cy="36450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hapter">
  <p:cSld name="1_Chapter">
    <p:spTree>
      <p:nvGrpSpPr>
        <p:cNvPr id="307" name="Shape 307"/>
        <p:cNvGrpSpPr/>
        <p:nvPr/>
      </p:nvGrpSpPr>
      <p:grpSpPr>
        <a:xfrm>
          <a:off x="0" y="0"/>
          <a:ext cx="0" cy="0"/>
          <a:chOff x="0" y="0"/>
          <a:chExt cx="0" cy="0"/>
        </a:xfrm>
      </p:grpSpPr>
      <p:sp>
        <p:nvSpPr>
          <p:cNvPr id="308" name="Google Shape;308;p38"/>
          <p:cNvSpPr/>
          <p:nvPr/>
        </p:nvSpPr>
        <p:spPr>
          <a:xfrm>
            <a:off x="0" y="-31745"/>
            <a:ext cx="9170100" cy="4559700"/>
          </a:xfrm>
          <a:prstGeom prst="rect">
            <a:avLst/>
          </a:prstGeom>
          <a:gradFill>
            <a:gsLst>
              <a:gs pos="0">
                <a:srgbClr val="3700FF"/>
              </a:gs>
              <a:gs pos="3000">
                <a:srgbClr val="3700FF"/>
              </a:gs>
              <a:gs pos="100000">
                <a:srgbClr val="CB00FF">
                  <a:alpha val="71764"/>
                </a:srgbClr>
              </a:gs>
            </a:gsLst>
            <a:lin ang="18900044" scaled="0"/>
          </a:gradFill>
          <a:ln>
            <a:noFill/>
          </a:ln>
          <a:effectLst>
            <a:outerShdw blurRad="25400" rotWithShape="0" dir="5400000" dist="12700">
              <a:schemeClr val="accent1">
                <a:alpha val="49800"/>
              </a:scheme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309" name="Google Shape;309;p38"/>
          <p:cNvSpPr txBox="1"/>
          <p:nvPr>
            <p:ph idx="1" type="body"/>
          </p:nvPr>
        </p:nvSpPr>
        <p:spPr>
          <a:xfrm>
            <a:off x="761993" y="1003404"/>
            <a:ext cx="7619400" cy="3136800"/>
          </a:xfrm>
          <a:prstGeom prst="rect">
            <a:avLst/>
          </a:prstGeom>
          <a:noFill/>
          <a:ln>
            <a:noFill/>
          </a:ln>
        </p:spPr>
        <p:txBody>
          <a:bodyPr anchorCtr="1" anchor="ctr" bIns="0" lIns="0" spcFirstLastPara="1" rIns="0" wrap="square" tIns="0">
            <a:normAutofit/>
          </a:bodyPr>
          <a:lstStyle>
            <a:lvl1pPr indent="-228600" lvl="0" marL="457200" rtl="0" algn="ctr">
              <a:lnSpc>
                <a:spcPct val="100000"/>
              </a:lnSpc>
              <a:spcBef>
                <a:spcPts val="0"/>
              </a:spcBef>
              <a:spcAft>
                <a:spcPts val="0"/>
              </a:spcAft>
              <a:buClr>
                <a:schemeClr val="lt1"/>
              </a:buClr>
              <a:buSzPts val="4900"/>
              <a:buFont typeface="Roboto"/>
              <a:buNone/>
              <a:defRPr b="1" i="0" sz="6500">
                <a:solidFill>
                  <a:schemeClr val="lt1"/>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10" name="Google Shape;310;p38"/>
          <p:cNvSpPr/>
          <p:nvPr/>
        </p:nvSpPr>
        <p:spPr>
          <a:xfrm>
            <a:off x="0" y="4514850"/>
            <a:ext cx="9144000" cy="628500"/>
          </a:xfrm>
          <a:prstGeom prst="rect">
            <a:avLst/>
          </a:prstGeom>
          <a:solidFill>
            <a:schemeClr val="lt1"/>
          </a:solidFill>
          <a:ln>
            <a:noFill/>
          </a:ln>
          <a:effectLst>
            <a:outerShdw blurRad="25400" rotWithShape="0" dir="5400000" dist="12700">
              <a:srgbClr val="000000">
                <a:alpha val="49800"/>
              </a:srgb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311" name="Google Shape;311;p38"/>
          <p:cNvSpPr txBox="1"/>
          <p:nvPr>
            <p:ph idx="11" type="ftr"/>
          </p:nvPr>
        </p:nvSpPr>
        <p:spPr>
          <a:xfrm>
            <a:off x="4076390" y="4734018"/>
            <a:ext cx="46635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Clr>
                <a:srgbClr val="6A6A6A"/>
              </a:buClr>
              <a:buSzPts val="900"/>
              <a:buFont typeface="Open Sans Light"/>
              <a:buNone/>
              <a:defRPr b="0" i="0" sz="900">
                <a:solidFill>
                  <a:srgbClr val="6A6A6A"/>
                </a:solidFill>
                <a:latin typeface="Open Sans Light"/>
                <a:ea typeface="Open Sans Light"/>
                <a:cs typeface="Open Sans Light"/>
                <a:sym typeface="Open Sans Light"/>
              </a:defRPr>
            </a:lvl1pPr>
            <a:lvl2pPr lvl="1" rtl="0" algn="ctr">
              <a:lnSpc>
                <a:spcPct val="100000"/>
              </a:lnSpc>
              <a:spcBef>
                <a:spcPts val="0"/>
              </a:spcBef>
              <a:spcAft>
                <a:spcPts val="0"/>
              </a:spcAft>
              <a:buClr>
                <a:srgbClr val="000000"/>
              </a:buClr>
              <a:buSzPts val="1000"/>
              <a:buNone/>
              <a:defRPr/>
            </a:lvl2pPr>
            <a:lvl3pPr lvl="2" rtl="0" algn="ctr">
              <a:lnSpc>
                <a:spcPct val="100000"/>
              </a:lnSpc>
              <a:spcBef>
                <a:spcPts val="0"/>
              </a:spcBef>
              <a:spcAft>
                <a:spcPts val="0"/>
              </a:spcAft>
              <a:buClr>
                <a:srgbClr val="000000"/>
              </a:buClr>
              <a:buSzPts val="1000"/>
              <a:buNone/>
              <a:defRPr/>
            </a:lvl3pPr>
            <a:lvl4pPr lvl="3" rtl="0" algn="ctr">
              <a:lnSpc>
                <a:spcPct val="100000"/>
              </a:lnSpc>
              <a:spcBef>
                <a:spcPts val="0"/>
              </a:spcBef>
              <a:spcAft>
                <a:spcPts val="0"/>
              </a:spcAft>
              <a:buClr>
                <a:srgbClr val="000000"/>
              </a:buClr>
              <a:buSzPts val="1000"/>
              <a:buNone/>
              <a:defRPr/>
            </a:lvl4pPr>
            <a:lvl5pPr lvl="4" rtl="0" algn="ctr">
              <a:lnSpc>
                <a:spcPct val="100000"/>
              </a:lnSpc>
              <a:spcBef>
                <a:spcPts val="0"/>
              </a:spcBef>
              <a:spcAft>
                <a:spcPts val="0"/>
              </a:spcAft>
              <a:buClr>
                <a:srgbClr val="000000"/>
              </a:buClr>
              <a:buSzPts val="1000"/>
              <a:buNone/>
              <a:defRPr/>
            </a:lvl5pPr>
            <a:lvl6pPr lvl="5" rtl="0" algn="ctr">
              <a:lnSpc>
                <a:spcPct val="100000"/>
              </a:lnSpc>
              <a:spcBef>
                <a:spcPts val="0"/>
              </a:spcBef>
              <a:spcAft>
                <a:spcPts val="0"/>
              </a:spcAft>
              <a:buClr>
                <a:srgbClr val="000000"/>
              </a:buClr>
              <a:buSzPts val="1000"/>
              <a:buNone/>
              <a:defRPr/>
            </a:lvl6pPr>
            <a:lvl7pPr lvl="6" rtl="0" algn="ctr">
              <a:lnSpc>
                <a:spcPct val="100000"/>
              </a:lnSpc>
              <a:spcBef>
                <a:spcPts val="0"/>
              </a:spcBef>
              <a:spcAft>
                <a:spcPts val="0"/>
              </a:spcAft>
              <a:buClr>
                <a:srgbClr val="000000"/>
              </a:buClr>
              <a:buSzPts val="1000"/>
              <a:buNone/>
              <a:defRPr/>
            </a:lvl7pPr>
            <a:lvl8pPr lvl="7" rtl="0" algn="ctr">
              <a:lnSpc>
                <a:spcPct val="100000"/>
              </a:lnSpc>
              <a:spcBef>
                <a:spcPts val="0"/>
              </a:spcBef>
              <a:spcAft>
                <a:spcPts val="0"/>
              </a:spcAft>
              <a:buClr>
                <a:srgbClr val="000000"/>
              </a:buClr>
              <a:buSzPts val="1000"/>
              <a:buNone/>
              <a:defRPr/>
            </a:lvl8pPr>
            <a:lvl9pPr lvl="8" rtl="0" algn="ctr">
              <a:lnSpc>
                <a:spcPct val="100000"/>
              </a:lnSpc>
              <a:spcBef>
                <a:spcPts val="0"/>
              </a:spcBef>
              <a:spcAft>
                <a:spcPts val="0"/>
              </a:spcAft>
              <a:buClr>
                <a:srgbClr val="000000"/>
              </a:buClr>
              <a:buSzPts val="1000"/>
              <a:buNone/>
              <a:defRPr/>
            </a:lvl9pPr>
          </a:lstStyle>
          <a:p/>
        </p:txBody>
      </p:sp>
      <p:sp>
        <p:nvSpPr>
          <p:cNvPr id="312" name="Google Shape;312;p38"/>
          <p:cNvSpPr txBox="1"/>
          <p:nvPr>
            <p:ph idx="12" type="sldNum"/>
          </p:nvPr>
        </p:nvSpPr>
        <p:spPr>
          <a:xfrm>
            <a:off x="8758858" y="4734017"/>
            <a:ext cx="285900" cy="211500"/>
          </a:xfrm>
          <a:prstGeom prst="rect">
            <a:avLst/>
          </a:prstGeom>
          <a:noFill/>
          <a:ln>
            <a:noFill/>
          </a:ln>
        </p:spPr>
        <p:txBody>
          <a:bodyPr anchorCtr="0" anchor="ctr" bIns="25700" lIns="51425" spcFirstLastPara="1" rIns="51425" wrap="square" tIns="25700">
            <a:noAutofit/>
          </a:bodyPr>
          <a:lstStyle>
            <a:lvl1pPr indent="0" lvl="0" marL="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1pPr>
            <a:lvl2pPr indent="0" lvl="1" marL="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2pPr>
            <a:lvl3pPr indent="0" lvl="2" marL="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3pPr>
            <a:lvl4pPr indent="0" lvl="3" marL="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4pPr>
            <a:lvl5pPr indent="0" lvl="4" marL="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5pPr>
            <a:lvl6pPr indent="0" lvl="5" marL="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6pPr>
            <a:lvl7pPr indent="0" lvl="6" marL="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7pPr>
            <a:lvl8pPr indent="0" lvl="7" marL="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8pPr>
            <a:lvl9pPr indent="0" lvl="8" marL="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
              <a:t>‹#›</a:t>
            </a:fld>
            <a:endParaRPr/>
          </a:p>
        </p:txBody>
      </p:sp>
      <p:pic>
        <p:nvPicPr>
          <p:cNvPr id="313" name="Google Shape;313;p38"/>
          <p:cNvPicPr preferRelativeResize="0"/>
          <p:nvPr/>
        </p:nvPicPr>
        <p:blipFill rotWithShape="1">
          <a:blip r:embed="rId2">
            <a:alphaModFix/>
          </a:blip>
          <a:srcRect b="0" l="0" r="0" t="0"/>
          <a:stretch/>
        </p:blipFill>
        <p:spPr>
          <a:xfrm>
            <a:off x="1825666" y="4756877"/>
            <a:ext cx="334125" cy="222750"/>
          </a:xfrm>
          <a:prstGeom prst="rect">
            <a:avLst/>
          </a:prstGeom>
          <a:noFill/>
          <a:ln>
            <a:noFill/>
          </a:ln>
        </p:spPr>
      </p:pic>
      <p:pic>
        <p:nvPicPr>
          <p:cNvPr descr="Logo&#10;&#10;Description automatically generated with medium confidence" id="314" name="Google Shape;314;p38"/>
          <p:cNvPicPr preferRelativeResize="0"/>
          <p:nvPr/>
        </p:nvPicPr>
        <p:blipFill rotWithShape="1">
          <a:blip r:embed="rId3">
            <a:alphaModFix/>
          </a:blip>
          <a:srcRect b="0" l="0" r="0" t="0"/>
          <a:stretch/>
        </p:blipFill>
        <p:spPr>
          <a:xfrm>
            <a:off x="169127" y="4674113"/>
            <a:ext cx="1447280" cy="364500"/>
          </a:xfrm>
          <a:prstGeom prst="rect">
            <a:avLst/>
          </a:prstGeom>
          <a:noFill/>
          <a:ln>
            <a:noFill/>
          </a:ln>
        </p:spPr>
      </p:pic>
      <p:pic>
        <p:nvPicPr>
          <p:cNvPr descr="A picture containing light&#10;&#10;Description automatically generated" id="315" name="Google Shape;315;p38"/>
          <p:cNvPicPr preferRelativeResize="0"/>
          <p:nvPr/>
        </p:nvPicPr>
        <p:blipFill rotWithShape="1">
          <a:blip r:embed="rId4">
            <a:alphaModFix/>
          </a:blip>
          <a:srcRect b="0" l="0" r="0" t="0"/>
          <a:stretch/>
        </p:blipFill>
        <p:spPr>
          <a:xfrm rot="5400000">
            <a:off x="7279953" y="348212"/>
            <a:ext cx="2287618" cy="1534169"/>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ullets">
  <p:cSld name="1_Bullets">
    <p:spTree>
      <p:nvGrpSpPr>
        <p:cNvPr id="316" name="Shape 316"/>
        <p:cNvGrpSpPr/>
        <p:nvPr/>
      </p:nvGrpSpPr>
      <p:grpSpPr>
        <a:xfrm>
          <a:off x="0" y="0"/>
          <a:ext cx="0" cy="0"/>
          <a:chOff x="0" y="0"/>
          <a:chExt cx="0" cy="0"/>
        </a:xfrm>
      </p:grpSpPr>
      <p:sp>
        <p:nvSpPr>
          <p:cNvPr id="317" name="Google Shape;317;p39"/>
          <p:cNvSpPr txBox="1"/>
          <p:nvPr>
            <p:ph idx="1" type="body"/>
          </p:nvPr>
        </p:nvSpPr>
        <p:spPr>
          <a:xfrm>
            <a:off x="407193" y="834764"/>
            <a:ext cx="7603800" cy="3438600"/>
          </a:xfrm>
          <a:prstGeom prst="rect">
            <a:avLst/>
          </a:prstGeom>
          <a:noFill/>
          <a:ln>
            <a:noFill/>
          </a:ln>
        </p:spPr>
        <p:txBody>
          <a:bodyPr anchorCtr="0" anchor="t" bIns="0" lIns="0" spcFirstLastPara="1" rIns="0" wrap="square" tIns="101250">
            <a:normAutofit/>
          </a:bodyPr>
          <a:lstStyle>
            <a:lvl1pPr indent="-361950" lvl="0" marL="457200" rtl="0" algn="l">
              <a:lnSpc>
                <a:spcPct val="100000"/>
              </a:lnSpc>
              <a:spcBef>
                <a:spcPts val="700"/>
              </a:spcBef>
              <a:spcAft>
                <a:spcPts val="0"/>
              </a:spcAft>
              <a:buClr>
                <a:schemeClr val="dk2"/>
              </a:buClr>
              <a:buSzPts val="2100"/>
              <a:buFont typeface="Arial"/>
              <a:buChar char="•"/>
              <a:defRPr b="0" i="0" sz="2500">
                <a:solidFill>
                  <a:schemeClr val="dk2"/>
                </a:solidFill>
                <a:latin typeface="Roboto"/>
                <a:ea typeface="Roboto"/>
                <a:cs typeface="Roboto"/>
                <a:sym typeface="Roboto"/>
              </a:defRPr>
            </a:lvl1pPr>
            <a:lvl2pPr indent="-323850" lvl="1" marL="914400" rtl="0" algn="l">
              <a:lnSpc>
                <a:spcPct val="100000"/>
              </a:lnSpc>
              <a:spcBef>
                <a:spcPts val="700"/>
              </a:spcBef>
              <a:spcAft>
                <a:spcPts val="0"/>
              </a:spcAft>
              <a:buClr>
                <a:srgbClr val="4687E6"/>
              </a:buClr>
              <a:buSzPts val="1500"/>
              <a:buFont typeface="Roboto"/>
              <a:buChar char="•"/>
              <a:defRPr b="0" i="0" sz="1800">
                <a:solidFill>
                  <a:srgbClr val="3F3F3F"/>
                </a:solidFill>
                <a:latin typeface="Roboto"/>
                <a:ea typeface="Roboto"/>
                <a:cs typeface="Roboto"/>
                <a:sym typeface="Roboto"/>
              </a:defRPr>
            </a:lvl2pPr>
            <a:lvl3pPr indent="-317500" lvl="2" marL="1371600" rtl="0" algn="l">
              <a:lnSpc>
                <a:spcPct val="100000"/>
              </a:lnSpc>
              <a:spcBef>
                <a:spcPts val="700"/>
              </a:spcBef>
              <a:spcAft>
                <a:spcPts val="0"/>
              </a:spcAft>
              <a:buClr>
                <a:schemeClr val="accent6"/>
              </a:buClr>
              <a:buSzPts val="1400"/>
              <a:buFont typeface="Roboto"/>
              <a:buChar char="•"/>
              <a:defRPr b="0" i="0" sz="1700">
                <a:solidFill>
                  <a:srgbClr val="3700FF"/>
                </a:solidFill>
                <a:latin typeface="Roboto"/>
                <a:ea typeface="Roboto"/>
                <a:cs typeface="Roboto"/>
                <a:sym typeface="Roboto"/>
              </a:defRPr>
            </a:lvl3pPr>
            <a:lvl4pPr indent="-279400" lvl="3" marL="1828800" rtl="0" algn="l">
              <a:lnSpc>
                <a:spcPct val="100000"/>
              </a:lnSpc>
              <a:spcBef>
                <a:spcPts val="700"/>
              </a:spcBef>
              <a:spcAft>
                <a:spcPts val="0"/>
              </a:spcAft>
              <a:buClr>
                <a:srgbClr val="000000"/>
              </a:buClr>
              <a:buSzPts val="800"/>
              <a:buChar char="•"/>
              <a:defRPr/>
            </a:lvl4pPr>
            <a:lvl5pPr indent="-279400" lvl="4" marL="2286000" rtl="0" algn="l">
              <a:lnSpc>
                <a:spcPct val="100000"/>
              </a:lnSpc>
              <a:spcBef>
                <a:spcPts val="7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18" name="Google Shape;318;p39"/>
          <p:cNvSpPr txBox="1"/>
          <p:nvPr>
            <p:ph idx="2" type="body"/>
          </p:nvPr>
        </p:nvSpPr>
        <p:spPr>
          <a:xfrm>
            <a:off x="400050" y="190501"/>
            <a:ext cx="7611000" cy="644400"/>
          </a:xfrm>
          <a:prstGeom prst="rect">
            <a:avLst/>
          </a:prstGeom>
          <a:noFill/>
          <a:ln>
            <a:noFill/>
          </a:ln>
        </p:spPr>
        <p:txBody>
          <a:bodyPr anchorCtr="0" anchor="ctr" bIns="0" lIns="0" spcFirstLastPara="1" rIns="0" wrap="square" tIns="0">
            <a:normAutofit/>
          </a:bodyPr>
          <a:lstStyle>
            <a:lvl1pPr indent="-228600" lvl="0" marL="457200" rtl="0" algn="l">
              <a:lnSpc>
                <a:spcPct val="100000"/>
              </a:lnSpc>
              <a:spcBef>
                <a:spcPts val="700"/>
              </a:spcBef>
              <a:spcAft>
                <a:spcPts val="0"/>
              </a:spcAft>
              <a:buClr>
                <a:srgbClr val="3700FF"/>
              </a:buClr>
              <a:buSzPts val="2300"/>
              <a:buFont typeface="Roboto"/>
              <a:buNone/>
              <a:defRPr b="1" i="0" sz="3000">
                <a:solidFill>
                  <a:srgbClr val="3700FF"/>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19" name="Google Shape;319;p39"/>
          <p:cNvSpPr txBox="1"/>
          <p:nvPr>
            <p:ph idx="11" type="ftr"/>
          </p:nvPr>
        </p:nvSpPr>
        <p:spPr>
          <a:xfrm>
            <a:off x="4076390" y="4810216"/>
            <a:ext cx="46635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Clr>
                <a:srgbClr val="6A6A6A"/>
              </a:buClr>
              <a:buSzPts val="800"/>
              <a:buFont typeface="Open Sans Light"/>
              <a:buNone/>
              <a:defRPr b="0" i="0" sz="800">
                <a:solidFill>
                  <a:srgbClr val="6A6A6A"/>
                </a:solidFill>
                <a:latin typeface="Open Sans Light"/>
                <a:ea typeface="Open Sans Light"/>
                <a:cs typeface="Open Sans Light"/>
                <a:sym typeface="Open Sans Light"/>
              </a:defRPr>
            </a:lvl1pPr>
            <a:lvl2pPr lvl="1" rtl="0" algn="ctr">
              <a:lnSpc>
                <a:spcPct val="100000"/>
              </a:lnSpc>
              <a:spcBef>
                <a:spcPts val="0"/>
              </a:spcBef>
              <a:spcAft>
                <a:spcPts val="0"/>
              </a:spcAft>
              <a:buClr>
                <a:srgbClr val="000000"/>
              </a:buClr>
              <a:buSzPts val="1000"/>
              <a:buNone/>
              <a:defRPr/>
            </a:lvl2pPr>
            <a:lvl3pPr lvl="2" rtl="0" algn="ctr">
              <a:lnSpc>
                <a:spcPct val="100000"/>
              </a:lnSpc>
              <a:spcBef>
                <a:spcPts val="0"/>
              </a:spcBef>
              <a:spcAft>
                <a:spcPts val="0"/>
              </a:spcAft>
              <a:buClr>
                <a:srgbClr val="000000"/>
              </a:buClr>
              <a:buSzPts val="1000"/>
              <a:buNone/>
              <a:defRPr/>
            </a:lvl3pPr>
            <a:lvl4pPr lvl="3" rtl="0" algn="ctr">
              <a:lnSpc>
                <a:spcPct val="100000"/>
              </a:lnSpc>
              <a:spcBef>
                <a:spcPts val="0"/>
              </a:spcBef>
              <a:spcAft>
                <a:spcPts val="0"/>
              </a:spcAft>
              <a:buClr>
                <a:srgbClr val="000000"/>
              </a:buClr>
              <a:buSzPts val="1000"/>
              <a:buNone/>
              <a:defRPr/>
            </a:lvl4pPr>
            <a:lvl5pPr lvl="4" rtl="0" algn="ctr">
              <a:lnSpc>
                <a:spcPct val="100000"/>
              </a:lnSpc>
              <a:spcBef>
                <a:spcPts val="0"/>
              </a:spcBef>
              <a:spcAft>
                <a:spcPts val="0"/>
              </a:spcAft>
              <a:buClr>
                <a:srgbClr val="000000"/>
              </a:buClr>
              <a:buSzPts val="1000"/>
              <a:buNone/>
              <a:defRPr/>
            </a:lvl5pPr>
            <a:lvl6pPr lvl="5" rtl="0" algn="ctr">
              <a:lnSpc>
                <a:spcPct val="100000"/>
              </a:lnSpc>
              <a:spcBef>
                <a:spcPts val="0"/>
              </a:spcBef>
              <a:spcAft>
                <a:spcPts val="0"/>
              </a:spcAft>
              <a:buClr>
                <a:srgbClr val="000000"/>
              </a:buClr>
              <a:buSzPts val="1000"/>
              <a:buNone/>
              <a:defRPr/>
            </a:lvl6pPr>
            <a:lvl7pPr lvl="6" rtl="0" algn="ctr">
              <a:lnSpc>
                <a:spcPct val="100000"/>
              </a:lnSpc>
              <a:spcBef>
                <a:spcPts val="0"/>
              </a:spcBef>
              <a:spcAft>
                <a:spcPts val="0"/>
              </a:spcAft>
              <a:buClr>
                <a:srgbClr val="000000"/>
              </a:buClr>
              <a:buSzPts val="1000"/>
              <a:buNone/>
              <a:defRPr/>
            </a:lvl7pPr>
            <a:lvl8pPr lvl="7" rtl="0" algn="ctr">
              <a:lnSpc>
                <a:spcPct val="100000"/>
              </a:lnSpc>
              <a:spcBef>
                <a:spcPts val="0"/>
              </a:spcBef>
              <a:spcAft>
                <a:spcPts val="0"/>
              </a:spcAft>
              <a:buClr>
                <a:srgbClr val="000000"/>
              </a:buClr>
              <a:buSzPts val="1000"/>
              <a:buNone/>
              <a:defRPr/>
            </a:lvl8pPr>
            <a:lvl9pPr lvl="8" rtl="0" algn="ctr">
              <a:lnSpc>
                <a:spcPct val="100000"/>
              </a:lnSpc>
              <a:spcBef>
                <a:spcPts val="0"/>
              </a:spcBef>
              <a:spcAft>
                <a:spcPts val="0"/>
              </a:spcAft>
              <a:buClr>
                <a:srgbClr val="000000"/>
              </a:buClr>
              <a:buSzPts val="1000"/>
              <a:buNone/>
              <a:defRPr/>
            </a:lvl9pPr>
          </a:lstStyle>
          <a:p/>
        </p:txBody>
      </p:sp>
      <p:sp>
        <p:nvSpPr>
          <p:cNvPr id="320" name="Google Shape;320;p39"/>
          <p:cNvSpPr txBox="1"/>
          <p:nvPr>
            <p:ph idx="12" type="sldNum"/>
          </p:nvPr>
        </p:nvSpPr>
        <p:spPr>
          <a:xfrm>
            <a:off x="8758858" y="4810215"/>
            <a:ext cx="285900" cy="211500"/>
          </a:xfrm>
          <a:prstGeom prst="rect">
            <a:avLst/>
          </a:prstGeom>
          <a:noFill/>
          <a:ln>
            <a:noFill/>
          </a:ln>
        </p:spPr>
        <p:txBody>
          <a:bodyPr anchorCtr="0" anchor="ctr" bIns="25700" lIns="51425" spcFirstLastPara="1" rIns="51425" wrap="square" tIns="25700">
            <a:noAutofit/>
          </a:bodyPr>
          <a:lstStyle>
            <a:lvl1pPr indent="0" lvl="0"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1pPr>
            <a:lvl2pPr indent="0" lvl="1"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2pPr>
            <a:lvl3pPr indent="0" lvl="2"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3pPr>
            <a:lvl4pPr indent="0" lvl="3"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4pPr>
            <a:lvl5pPr indent="0" lvl="4"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5pPr>
            <a:lvl6pPr indent="0" lvl="5"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6pPr>
            <a:lvl7pPr indent="0" lvl="6"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7pPr>
            <a:lvl8pPr indent="0" lvl="7"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8pPr>
            <a:lvl9pPr indent="0" lvl="8"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it"/>
              <a:t>‹#›</a:t>
            </a:fld>
            <a:endParaRPr/>
          </a:p>
        </p:txBody>
      </p:sp>
      <p:pic>
        <p:nvPicPr>
          <p:cNvPr id="321" name="Google Shape;321;p39"/>
          <p:cNvPicPr preferRelativeResize="0"/>
          <p:nvPr/>
        </p:nvPicPr>
        <p:blipFill rotWithShape="1">
          <a:blip r:embed="rId2">
            <a:alphaModFix/>
          </a:blip>
          <a:srcRect b="0" l="0" r="0" t="0"/>
          <a:stretch/>
        </p:blipFill>
        <p:spPr>
          <a:xfrm>
            <a:off x="1825666" y="4756877"/>
            <a:ext cx="334125" cy="222750"/>
          </a:xfrm>
          <a:prstGeom prst="rect">
            <a:avLst/>
          </a:prstGeom>
          <a:noFill/>
          <a:ln>
            <a:noFill/>
          </a:ln>
        </p:spPr>
      </p:pic>
      <p:pic>
        <p:nvPicPr>
          <p:cNvPr descr="Logo&#10;&#10;Description automatically generated with medium confidence" id="322" name="Google Shape;322;p39"/>
          <p:cNvPicPr preferRelativeResize="0"/>
          <p:nvPr/>
        </p:nvPicPr>
        <p:blipFill rotWithShape="1">
          <a:blip r:embed="rId3">
            <a:alphaModFix/>
          </a:blip>
          <a:srcRect b="0" l="0" r="0" t="0"/>
          <a:stretch/>
        </p:blipFill>
        <p:spPr>
          <a:xfrm>
            <a:off x="169127" y="4674113"/>
            <a:ext cx="1447280" cy="36450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Focus">
  <p:cSld name="Text + Focus">
    <p:spTree>
      <p:nvGrpSpPr>
        <p:cNvPr id="323" name="Shape 323"/>
        <p:cNvGrpSpPr/>
        <p:nvPr/>
      </p:nvGrpSpPr>
      <p:grpSpPr>
        <a:xfrm>
          <a:off x="0" y="0"/>
          <a:ext cx="0" cy="0"/>
          <a:chOff x="0" y="0"/>
          <a:chExt cx="0" cy="0"/>
        </a:xfrm>
      </p:grpSpPr>
      <p:sp>
        <p:nvSpPr>
          <p:cNvPr id="324" name="Google Shape;324;p40"/>
          <p:cNvSpPr txBox="1"/>
          <p:nvPr>
            <p:ph idx="1" type="body"/>
          </p:nvPr>
        </p:nvSpPr>
        <p:spPr>
          <a:xfrm>
            <a:off x="407194" y="285750"/>
            <a:ext cx="7240500" cy="699900"/>
          </a:xfrm>
          <a:prstGeom prst="rect">
            <a:avLst/>
          </a:prstGeom>
          <a:noFill/>
          <a:ln>
            <a:noFill/>
          </a:ln>
        </p:spPr>
        <p:txBody>
          <a:bodyPr anchorCtr="0" anchor="ctr" bIns="0" lIns="0" spcFirstLastPara="1" rIns="0" wrap="square" tIns="0">
            <a:normAutofit/>
          </a:bodyPr>
          <a:lstStyle>
            <a:lvl1pPr indent="-228600" lvl="0" marL="457200" rtl="0" algn="l">
              <a:lnSpc>
                <a:spcPct val="100000"/>
              </a:lnSpc>
              <a:spcBef>
                <a:spcPts val="700"/>
              </a:spcBef>
              <a:spcAft>
                <a:spcPts val="0"/>
              </a:spcAft>
              <a:buClr>
                <a:srgbClr val="3700FF"/>
              </a:buClr>
              <a:buSzPts val="2000"/>
              <a:buFont typeface="Roboto"/>
              <a:buNone/>
              <a:defRPr b="0" i="0" sz="2700">
                <a:solidFill>
                  <a:srgbClr val="3700FF"/>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25" name="Google Shape;325;p40"/>
          <p:cNvSpPr txBox="1"/>
          <p:nvPr>
            <p:ph idx="2" type="body"/>
          </p:nvPr>
        </p:nvSpPr>
        <p:spPr>
          <a:xfrm>
            <a:off x="407194" y="985746"/>
            <a:ext cx="7526700" cy="3178800"/>
          </a:xfrm>
          <a:prstGeom prst="rect">
            <a:avLst/>
          </a:prstGeom>
          <a:noFill/>
          <a:ln>
            <a:noFill/>
          </a:ln>
        </p:spPr>
        <p:txBody>
          <a:bodyPr anchorCtr="0" anchor="t" bIns="101250" lIns="0" spcFirstLastPara="1" rIns="0" wrap="square" tIns="101250">
            <a:normAutofit/>
          </a:bodyPr>
          <a:lstStyle>
            <a:lvl1pPr indent="-228600" lvl="0" marL="457200" rtl="0" algn="l">
              <a:lnSpc>
                <a:spcPct val="100000"/>
              </a:lnSpc>
              <a:spcBef>
                <a:spcPts val="700"/>
              </a:spcBef>
              <a:spcAft>
                <a:spcPts val="0"/>
              </a:spcAft>
              <a:buClr>
                <a:srgbClr val="353535"/>
              </a:buClr>
              <a:buSzPts val="1100"/>
              <a:buFont typeface="Roboto"/>
              <a:buNone/>
              <a:defRPr b="0" i="0" sz="1500">
                <a:solidFill>
                  <a:srgbClr val="353535"/>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26" name="Google Shape;326;p40"/>
          <p:cNvSpPr/>
          <p:nvPr/>
        </p:nvSpPr>
        <p:spPr>
          <a:xfrm>
            <a:off x="4147775" y="2381595"/>
            <a:ext cx="5776500" cy="1349100"/>
          </a:xfrm>
          <a:prstGeom prst="roundRect">
            <a:avLst>
              <a:gd fmla="val 50000" name="adj"/>
            </a:avLst>
          </a:prstGeom>
          <a:solidFill>
            <a:srgbClr val="CB00FF"/>
          </a:solidFill>
          <a:ln>
            <a:noFill/>
          </a:ln>
          <a:effectLst>
            <a:outerShdw blurRad="25400" rotWithShape="0" dir="5400000" dist="12700">
              <a:srgbClr val="000000">
                <a:alpha val="49800"/>
              </a:srgb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327" name="Google Shape;327;p40"/>
          <p:cNvSpPr txBox="1"/>
          <p:nvPr>
            <p:ph idx="3" type="body"/>
          </p:nvPr>
        </p:nvSpPr>
        <p:spPr>
          <a:xfrm>
            <a:off x="4554617" y="2544380"/>
            <a:ext cx="4122000" cy="1043100"/>
          </a:xfrm>
          <a:prstGeom prst="rect">
            <a:avLst/>
          </a:prstGeom>
          <a:noFill/>
          <a:ln>
            <a:noFill/>
          </a:ln>
        </p:spPr>
        <p:txBody>
          <a:bodyPr anchorCtr="0" anchor="ctr" bIns="0" lIns="0" spcFirstLastPara="1" rIns="0" wrap="square" tIns="0">
            <a:noAutofit/>
          </a:bodyPr>
          <a:lstStyle>
            <a:lvl1pPr indent="-228600" lvl="0" marL="457200" rtl="0" algn="l">
              <a:lnSpc>
                <a:spcPct val="100000"/>
              </a:lnSpc>
              <a:spcBef>
                <a:spcPts val="700"/>
              </a:spcBef>
              <a:spcAft>
                <a:spcPts val="0"/>
              </a:spcAft>
              <a:buClr>
                <a:schemeClr val="lt1"/>
              </a:buClr>
              <a:buSzPts val="1500"/>
              <a:buFont typeface="Roboto"/>
              <a:buNone/>
              <a:defRPr b="0" i="0" sz="2000">
                <a:solidFill>
                  <a:schemeClr val="lt1"/>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28" name="Google Shape;328;p40"/>
          <p:cNvSpPr txBox="1"/>
          <p:nvPr>
            <p:ph idx="11" type="ftr"/>
          </p:nvPr>
        </p:nvSpPr>
        <p:spPr>
          <a:xfrm>
            <a:off x="4076390" y="4810216"/>
            <a:ext cx="46635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Clr>
                <a:srgbClr val="6A6A6A"/>
              </a:buClr>
              <a:buSzPts val="800"/>
              <a:buFont typeface="Open Sans Light"/>
              <a:buNone/>
              <a:defRPr b="0" i="0" sz="800">
                <a:solidFill>
                  <a:srgbClr val="6A6A6A"/>
                </a:solidFill>
                <a:latin typeface="Open Sans Light"/>
                <a:ea typeface="Open Sans Light"/>
                <a:cs typeface="Open Sans Light"/>
                <a:sym typeface="Open Sans Light"/>
              </a:defRPr>
            </a:lvl1pPr>
            <a:lvl2pPr lvl="1" rtl="0" algn="ctr">
              <a:lnSpc>
                <a:spcPct val="100000"/>
              </a:lnSpc>
              <a:spcBef>
                <a:spcPts val="0"/>
              </a:spcBef>
              <a:spcAft>
                <a:spcPts val="0"/>
              </a:spcAft>
              <a:buClr>
                <a:srgbClr val="000000"/>
              </a:buClr>
              <a:buSzPts val="1000"/>
              <a:buNone/>
              <a:defRPr/>
            </a:lvl2pPr>
            <a:lvl3pPr lvl="2" rtl="0" algn="ctr">
              <a:lnSpc>
                <a:spcPct val="100000"/>
              </a:lnSpc>
              <a:spcBef>
                <a:spcPts val="0"/>
              </a:spcBef>
              <a:spcAft>
                <a:spcPts val="0"/>
              </a:spcAft>
              <a:buClr>
                <a:srgbClr val="000000"/>
              </a:buClr>
              <a:buSzPts val="1000"/>
              <a:buNone/>
              <a:defRPr/>
            </a:lvl3pPr>
            <a:lvl4pPr lvl="3" rtl="0" algn="ctr">
              <a:lnSpc>
                <a:spcPct val="100000"/>
              </a:lnSpc>
              <a:spcBef>
                <a:spcPts val="0"/>
              </a:spcBef>
              <a:spcAft>
                <a:spcPts val="0"/>
              </a:spcAft>
              <a:buClr>
                <a:srgbClr val="000000"/>
              </a:buClr>
              <a:buSzPts val="1000"/>
              <a:buNone/>
              <a:defRPr/>
            </a:lvl4pPr>
            <a:lvl5pPr lvl="4" rtl="0" algn="ctr">
              <a:lnSpc>
                <a:spcPct val="100000"/>
              </a:lnSpc>
              <a:spcBef>
                <a:spcPts val="0"/>
              </a:spcBef>
              <a:spcAft>
                <a:spcPts val="0"/>
              </a:spcAft>
              <a:buClr>
                <a:srgbClr val="000000"/>
              </a:buClr>
              <a:buSzPts val="1000"/>
              <a:buNone/>
              <a:defRPr/>
            </a:lvl5pPr>
            <a:lvl6pPr lvl="5" rtl="0" algn="ctr">
              <a:lnSpc>
                <a:spcPct val="100000"/>
              </a:lnSpc>
              <a:spcBef>
                <a:spcPts val="0"/>
              </a:spcBef>
              <a:spcAft>
                <a:spcPts val="0"/>
              </a:spcAft>
              <a:buClr>
                <a:srgbClr val="000000"/>
              </a:buClr>
              <a:buSzPts val="1000"/>
              <a:buNone/>
              <a:defRPr/>
            </a:lvl6pPr>
            <a:lvl7pPr lvl="6" rtl="0" algn="ctr">
              <a:lnSpc>
                <a:spcPct val="100000"/>
              </a:lnSpc>
              <a:spcBef>
                <a:spcPts val="0"/>
              </a:spcBef>
              <a:spcAft>
                <a:spcPts val="0"/>
              </a:spcAft>
              <a:buClr>
                <a:srgbClr val="000000"/>
              </a:buClr>
              <a:buSzPts val="1000"/>
              <a:buNone/>
              <a:defRPr/>
            </a:lvl7pPr>
            <a:lvl8pPr lvl="7" rtl="0" algn="ctr">
              <a:lnSpc>
                <a:spcPct val="100000"/>
              </a:lnSpc>
              <a:spcBef>
                <a:spcPts val="0"/>
              </a:spcBef>
              <a:spcAft>
                <a:spcPts val="0"/>
              </a:spcAft>
              <a:buClr>
                <a:srgbClr val="000000"/>
              </a:buClr>
              <a:buSzPts val="1000"/>
              <a:buNone/>
              <a:defRPr/>
            </a:lvl8pPr>
            <a:lvl9pPr lvl="8" rtl="0" algn="ctr">
              <a:lnSpc>
                <a:spcPct val="100000"/>
              </a:lnSpc>
              <a:spcBef>
                <a:spcPts val="0"/>
              </a:spcBef>
              <a:spcAft>
                <a:spcPts val="0"/>
              </a:spcAft>
              <a:buClr>
                <a:srgbClr val="000000"/>
              </a:buClr>
              <a:buSzPts val="1000"/>
              <a:buNone/>
              <a:defRPr/>
            </a:lvl9pPr>
          </a:lstStyle>
          <a:p/>
        </p:txBody>
      </p:sp>
      <p:sp>
        <p:nvSpPr>
          <p:cNvPr id="329" name="Google Shape;329;p40"/>
          <p:cNvSpPr txBox="1"/>
          <p:nvPr>
            <p:ph idx="12" type="sldNum"/>
          </p:nvPr>
        </p:nvSpPr>
        <p:spPr>
          <a:xfrm>
            <a:off x="8758858" y="4810215"/>
            <a:ext cx="285900" cy="211500"/>
          </a:xfrm>
          <a:prstGeom prst="rect">
            <a:avLst/>
          </a:prstGeom>
          <a:noFill/>
          <a:ln>
            <a:noFill/>
          </a:ln>
        </p:spPr>
        <p:txBody>
          <a:bodyPr anchorCtr="0" anchor="ctr" bIns="25700" lIns="51425" spcFirstLastPara="1" rIns="51425" wrap="square" tIns="25700">
            <a:noAutofit/>
          </a:bodyPr>
          <a:lstStyle>
            <a:lvl1pPr indent="0" lvl="0"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1pPr>
            <a:lvl2pPr indent="0" lvl="1"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2pPr>
            <a:lvl3pPr indent="0" lvl="2"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3pPr>
            <a:lvl4pPr indent="0" lvl="3"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4pPr>
            <a:lvl5pPr indent="0" lvl="4"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5pPr>
            <a:lvl6pPr indent="0" lvl="5"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6pPr>
            <a:lvl7pPr indent="0" lvl="6"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7pPr>
            <a:lvl8pPr indent="0" lvl="7"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8pPr>
            <a:lvl9pPr indent="0" lvl="8"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it"/>
              <a:t>‹#›</a:t>
            </a:fld>
            <a:endParaRPr/>
          </a:p>
        </p:txBody>
      </p:sp>
      <p:pic>
        <p:nvPicPr>
          <p:cNvPr id="330" name="Google Shape;330;p40"/>
          <p:cNvPicPr preferRelativeResize="0"/>
          <p:nvPr/>
        </p:nvPicPr>
        <p:blipFill rotWithShape="1">
          <a:blip r:embed="rId2">
            <a:alphaModFix/>
          </a:blip>
          <a:srcRect b="0" l="0" r="0" t="0"/>
          <a:stretch/>
        </p:blipFill>
        <p:spPr>
          <a:xfrm>
            <a:off x="1825666" y="4756877"/>
            <a:ext cx="334125" cy="222750"/>
          </a:xfrm>
          <a:prstGeom prst="rect">
            <a:avLst/>
          </a:prstGeom>
          <a:noFill/>
          <a:ln>
            <a:noFill/>
          </a:ln>
        </p:spPr>
      </p:pic>
      <p:pic>
        <p:nvPicPr>
          <p:cNvPr descr="Logo&#10;&#10;Description automatically generated with medium confidence" id="331" name="Google Shape;331;p40"/>
          <p:cNvPicPr preferRelativeResize="0"/>
          <p:nvPr/>
        </p:nvPicPr>
        <p:blipFill rotWithShape="1">
          <a:blip r:embed="rId3">
            <a:alphaModFix/>
          </a:blip>
          <a:srcRect b="0" l="0" r="0" t="0"/>
          <a:stretch/>
        </p:blipFill>
        <p:spPr>
          <a:xfrm>
            <a:off x="169127" y="4674113"/>
            <a:ext cx="1447280" cy="364500"/>
          </a:xfrm>
          <a:prstGeom prst="rect">
            <a:avLst/>
          </a:prstGeom>
          <a:noFill/>
          <a:ln>
            <a:noFill/>
          </a:ln>
        </p:spPr>
      </p:pic>
      <p:pic>
        <p:nvPicPr>
          <p:cNvPr descr="A picture containing dark&#10;&#10;Description automatically generated" id="332" name="Google Shape;332;p40"/>
          <p:cNvPicPr preferRelativeResize="0"/>
          <p:nvPr/>
        </p:nvPicPr>
        <p:blipFill rotWithShape="1">
          <a:blip r:embed="rId4">
            <a:alphaModFix/>
          </a:blip>
          <a:srcRect b="0" l="0" r="0" t="0"/>
          <a:stretch/>
        </p:blipFill>
        <p:spPr>
          <a:xfrm rot="5400000">
            <a:off x="6865144" y="453550"/>
            <a:ext cx="2728913" cy="1828800"/>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guide id="3" orient="horz" pos="281">
          <p15:clr>
            <a:srgbClr val="FBAE40"/>
          </p15:clr>
        </p15:guide>
        <p15:guide id="4" orient="horz" pos="625">
          <p15:clr>
            <a:srgbClr val="FBAE40"/>
          </p15:clr>
        </p15:guide>
        <p15:guide id="5" orient="horz" pos="2628">
          <p15:clr>
            <a:srgbClr val="FBAE40"/>
          </p15:clr>
        </p15:guide>
        <p15:guide id="6" pos="499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 Focus">
  <p:cSld name="1_Text + Focus">
    <p:spTree>
      <p:nvGrpSpPr>
        <p:cNvPr id="333" name="Shape 333"/>
        <p:cNvGrpSpPr/>
        <p:nvPr/>
      </p:nvGrpSpPr>
      <p:grpSpPr>
        <a:xfrm>
          <a:off x="0" y="0"/>
          <a:ext cx="0" cy="0"/>
          <a:chOff x="0" y="0"/>
          <a:chExt cx="0" cy="0"/>
        </a:xfrm>
      </p:grpSpPr>
      <p:sp>
        <p:nvSpPr>
          <p:cNvPr id="334" name="Google Shape;334;p41"/>
          <p:cNvSpPr txBox="1"/>
          <p:nvPr>
            <p:ph idx="1" type="body"/>
          </p:nvPr>
        </p:nvSpPr>
        <p:spPr>
          <a:xfrm>
            <a:off x="407194" y="285750"/>
            <a:ext cx="7240500" cy="699900"/>
          </a:xfrm>
          <a:prstGeom prst="rect">
            <a:avLst/>
          </a:prstGeom>
          <a:noFill/>
          <a:ln>
            <a:noFill/>
          </a:ln>
        </p:spPr>
        <p:txBody>
          <a:bodyPr anchorCtr="0" anchor="ctr" bIns="0" lIns="0" spcFirstLastPara="1" rIns="0" wrap="square" tIns="0">
            <a:normAutofit/>
          </a:bodyPr>
          <a:lstStyle>
            <a:lvl1pPr indent="-228600" lvl="0" marL="457200" rtl="0" algn="l">
              <a:lnSpc>
                <a:spcPct val="100000"/>
              </a:lnSpc>
              <a:spcBef>
                <a:spcPts val="700"/>
              </a:spcBef>
              <a:spcAft>
                <a:spcPts val="0"/>
              </a:spcAft>
              <a:buClr>
                <a:srgbClr val="3700FF"/>
              </a:buClr>
              <a:buSzPts val="2000"/>
              <a:buFont typeface="Roboto"/>
              <a:buNone/>
              <a:defRPr b="0" i="0" sz="2700">
                <a:solidFill>
                  <a:srgbClr val="3700FF"/>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35" name="Google Shape;335;p41"/>
          <p:cNvSpPr txBox="1"/>
          <p:nvPr>
            <p:ph idx="2" type="body"/>
          </p:nvPr>
        </p:nvSpPr>
        <p:spPr>
          <a:xfrm>
            <a:off x="407194" y="985746"/>
            <a:ext cx="7526700" cy="3178800"/>
          </a:xfrm>
          <a:prstGeom prst="rect">
            <a:avLst/>
          </a:prstGeom>
          <a:noFill/>
          <a:ln>
            <a:noFill/>
          </a:ln>
        </p:spPr>
        <p:txBody>
          <a:bodyPr anchorCtr="0" anchor="t" bIns="101250" lIns="0" spcFirstLastPara="1" rIns="0" wrap="square" tIns="101250">
            <a:normAutofit/>
          </a:bodyPr>
          <a:lstStyle>
            <a:lvl1pPr indent="-228600" lvl="0" marL="457200" rtl="0" algn="l">
              <a:lnSpc>
                <a:spcPct val="100000"/>
              </a:lnSpc>
              <a:spcBef>
                <a:spcPts val="700"/>
              </a:spcBef>
              <a:spcAft>
                <a:spcPts val="0"/>
              </a:spcAft>
              <a:buClr>
                <a:srgbClr val="353535"/>
              </a:buClr>
              <a:buSzPts val="1100"/>
              <a:buFont typeface="Roboto"/>
              <a:buNone/>
              <a:defRPr b="0" i="0" sz="1500">
                <a:solidFill>
                  <a:srgbClr val="353535"/>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36" name="Google Shape;336;p41"/>
          <p:cNvSpPr/>
          <p:nvPr/>
        </p:nvSpPr>
        <p:spPr>
          <a:xfrm>
            <a:off x="5767013" y="2483684"/>
            <a:ext cx="5776500" cy="1134000"/>
          </a:xfrm>
          <a:prstGeom prst="roundRect">
            <a:avLst>
              <a:gd fmla="val 50000" name="adj"/>
            </a:avLst>
          </a:prstGeom>
          <a:solidFill>
            <a:srgbClr val="CB00FF"/>
          </a:solidFill>
          <a:ln>
            <a:noFill/>
          </a:ln>
          <a:effectLst>
            <a:outerShdw blurRad="25400" rotWithShape="0" dir="5400000" dist="12700">
              <a:srgbClr val="000000">
                <a:alpha val="49800"/>
              </a:srgb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337" name="Google Shape;337;p41"/>
          <p:cNvSpPr txBox="1"/>
          <p:nvPr>
            <p:ph idx="3" type="body"/>
          </p:nvPr>
        </p:nvSpPr>
        <p:spPr>
          <a:xfrm>
            <a:off x="6411005" y="2526919"/>
            <a:ext cx="2633700" cy="1043100"/>
          </a:xfrm>
          <a:prstGeom prst="rect">
            <a:avLst/>
          </a:prstGeom>
          <a:noFill/>
          <a:ln>
            <a:noFill/>
          </a:ln>
        </p:spPr>
        <p:txBody>
          <a:bodyPr anchorCtr="0" anchor="ctr" bIns="0" lIns="0" spcFirstLastPara="1" rIns="0" wrap="square" tIns="0">
            <a:noAutofit/>
          </a:bodyPr>
          <a:lstStyle>
            <a:lvl1pPr indent="-228600" lvl="0" marL="457200" rtl="0" algn="l">
              <a:lnSpc>
                <a:spcPct val="100000"/>
              </a:lnSpc>
              <a:spcBef>
                <a:spcPts val="700"/>
              </a:spcBef>
              <a:spcAft>
                <a:spcPts val="0"/>
              </a:spcAft>
              <a:buClr>
                <a:schemeClr val="lt1"/>
              </a:buClr>
              <a:buSzPts val="1200"/>
              <a:buFont typeface="Roboto"/>
              <a:buNone/>
              <a:defRPr b="0" i="0" sz="1600">
                <a:solidFill>
                  <a:schemeClr val="lt1"/>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38" name="Google Shape;338;p41"/>
          <p:cNvSpPr txBox="1"/>
          <p:nvPr>
            <p:ph idx="11" type="ftr"/>
          </p:nvPr>
        </p:nvSpPr>
        <p:spPr>
          <a:xfrm>
            <a:off x="4076390" y="4810216"/>
            <a:ext cx="46635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Clr>
                <a:srgbClr val="6A6A6A"/>
              </a:buClr>
              <a:buSzPts val="800"/>
              <a:buFont typeface="Open Sans Light"/>
              <a:buNone/>
              <a:defRPr b="0" i="0" sz="800">
                <a:solidFill>
                  <a:srgbClr val="6A6A6A"/>
                </a:solidFill>
                <a:latin typeface="Open Sans Light"/>
                <a:ea typeface="Open Sans Light"/>
                <a:cs typeface="Open Sans Light"/>
                <a:sym typeface="Open Sans Light"/>
              </a:defRPr>
            </a:lvl1pPr>
            <a:lvl2pPr lvl="1" rtl="0" algn="ctr">
              <a:lnSpc>
                <a:spcPct val="100000"/>
              </a:lnSpc>
              <a:spcBef>
                <a:spcPts val="0"/>
              </a:spcBef>
              <a:spcAft>
                <a:spcPts val="0"/>
              </a:spcAft>
              <a:buClr>
                <a:srgbClr val="000000"/>
              </a:buClr>
              <a:buSzPts val="1000"/>
              <a:buNone/>
              <a:defRPr/>
            </a:lvl2pPr>
            <a:lvl3pPr lvl="2" rtl="0" algn="ctr">
              <a:lnSpc>
                <a:spcPct val="100000"/>
              </a:lnSpc>
              <a:spcBef>
                <a:spcPts val="0"/>
              </a:spcBef>
              <a:spcAft>
                <a:spcPts val="0"/>
              </a:spcAft>
              <a:buClr>
                <a:srgbClr val="000000"/>
              </a:buClr>
              <a:buSzPts val="1000"/>
              <a:buNone/>
              <a:defRPr/>
            </a:lvl3pPr>
            <a:lvl4pPr lvl="3" rtl="0" algn="ctr">
              <a:lnSpc>
                <a:spcPct val="100000"/>
              </a:lnSpc>
              <a:spcBef>
                <a:spcPts val="0"/>
              </a:spcBef>
              <a:spcAft>
                <a:spcPts val="0"/>
              </a:spcAft>
              <a:buClr>
                <a:srgbClr val="000000"/>
              </a:buClr>
              <a:buSzPts val="1000"/>
              <a:buNone/>
              <a:defRPr/>
            </a:lvl4pPr>
            <a:lvl5pPr lvl="4" rtl="0" algn="ctr">
              <a:lnSpc>
                <a:spcPct val="100000"/>
              </a:lnSpc>
              <a:spcBef>
                <a:spcPts val="0"/>
              </a:spcBef>
              <a:spcAft>
                <a:spcPts val="0"/>
              </a:spcAft>
              <a:buClr>
                <a:srgbClr val="000000"/>
              </a:buClr>
              <a:buSzPts val="1000"/>
              <a:buNone/>
              <a:defRPr/>
            </a:lvl5pPr>
            <a:lvl6pPr lvl="5" rtl="0" algn="ctr">
              <a:lnSpc>
                <a:spcPct val="100000"/>
              </a:lnSpc>
              <a:spcBef>
                <a:spcPts val="0"/>
              </a:spcBef>
              <a:spcAft>
                <a:spcPts val="0"/>
              </a:spcAft>
              <a:buClr>
                <a:srgbClr val="000000"/>
              </a:buClr>
              <a:buSzPts val="1000"/>
              <a:buNone/>
              <a:defRPr/>
            </a:lvl6pPr>
            <a:lvl7pPr lvl="6" rtl="0" algn="ctr">
              <a:lnSpc>
                <a:spcPct val="100000"/>
              </a:lnSpc>
              <a:spcBef>
                <a:spcPts val="0"/>
              </a:spcBef>
              <a:spcAft>
                <a:spcPts val="0"/>
              </a:spcAft>
              <a:buClr>
                <a:srgbClr val="000000"/>
              </a:buClr>
              <a:buSzPts val="1000"/>
              <a:buNone/>
              <a:defRPr/>
            </a:lvl7pPr>
            <a:lvl8pPr lvl="7" rtl="0" algn="ctr">
              <a:lnSpc>
                <a:spcPct val="100000"/>
              </a:lnSpc>
              <a:spcBef>
                <a:spcPts val="0"/>
              </a:spcBef>
              <a:spcAft>
                <a:spcPts val="0"/>
              </a:spcAft>
              <a:buClr>
                <a:srgbClr val="000000"/>
              </a:buClr>
              <a:buSzPts val="1000"/>
              <a:buNone/>
              <a:defRPr/>
            </a:lvl8pPr>
            <a:lvl9pPr lvl="8" rtl="0" algn="ctr">
              <a:lnSpc>
                <a:spcPct val="100000"/>
              </a:lnSpc>
              <a:spcBef>
                <a:spcPts val="0"/>
              </a:spcBef>
              <a:spcAft>
                <a:spcPts val="0"/>
              </a:spcAft>
              <a:buClr>
                <a:srgbClr val="000000"/>
              </a:buClr>
              <a:buSzPts val="1000"/>
              <a:buNone/>
              <a:defRPr/>
            </a:lvl9pPr>
          </a:lstStyle>
          <a:p/>
        </p:txBody>
      </p:sp>
      <p:sp>
        <p:nvSpPr>
          <p:cNvPr id="339" name="Google Shape;339;p41"/>
          <p:cNvSpPr txBox="1"/>
          <p:nvPr>
            <p:ph idx="12" type="sldNum"/>
          </p:nvPr>
        </p:nvSpPr>
        <p:spPr>
          <a:xfrm>
            <a:off x="8758858" y="4810215"/>
            <a:ext cx="285900" cy="211500"/>
          </a:xfrm>
          <a:prstGeom prst="rect">
            <a:avLst/>
          </a:prstGeom>
          <a:noFill/>
          <a:ln>
            <a:noFill/>
          </a:ln>
        </p:spPr>
        <p:txBody>
          <a:bodyPr anchorCtr="0" anchor="ctr" bIns="25700" lIns="51425" spcFirstLastPara="1" rIns="51425" wrap="square" tIns="25700">
            <a:noAutofit/>
          </a:bodyPr>
          <a:lstStyle>
            <a:lvl1pPr indent="0" lvl="0"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1pPr>
            <a:lvl2pPr indent="0" lvl="1"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2pPr>
            <a:lvl3pPr indent="0" lvl="2"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3pPr>
            <a:lvl4pPr indent="0" lvl="3"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4pPr>
            <a:lvl5pPr indent="0" lvl="4"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5pPr>
            <a:lvl6pPr indent="0" lvl="5"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6pPr>
            <a:lvl7pPr indent="0" lvl="6"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7pPr>
            <a:lvl8pPr indent="0" lvl="7"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8pPr>
            <a:lvl9pPr indent="0" lvl="8"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it"/>
              <a:t>‹#›</a:t>
            </a:fld>
            <a:endParaRPr/>
          </a:p>
        </p:txBody>
      </p:sp>
      <p:pic>
        <p:nvPicPr>
          <p:cNvPr id="340" name="Google Shape;340;p41"/>
          <p:cNvPicPr preferRelativeResize="0"/>
          <p:nvPr/>
        </p:nvPicPr>
        <p:blipFill rotWithShape="1">
          <a:blip r:embed="rId2">
            <a:alphaModFix/>
          </a:blip>
          <a:srcRect b="0" l="0" r="0" t="0"/>
          <a:stretch/>
        </p:blipFill>
        <p:spPr>
          <a:xfrm>
            <a:off x="1825666" y="4756877"/>
            <a:ext cx="334125" cy="222750"/>
          </a:xfrm>
          <a:prstGeom prst="rect">
            <a:avLst/>
          </a:prstGeom>
          <a:noFill/>
          <a:ln>
            <a:noFill/>
          </a:ln>
        </p:spPr>
      </p:pic>
      <p:pic>
        <p:nvPicPr>
          <p:cNvPr descr="Logo&#10;&#10;Description automatically generated with medium confidence" id="341" name="Google Shape;341;p41"/>
          <p:cNvPicPr preferRelativeResize="0"/>
          <p:nvPr/>
        </p:nvPicPr>
        <p:blipFill rotWithShape="1">
          <a:blip r:embed="rId3">
            <a:alphaModFix/>
          </a:blip>
          <a:srcRect b="0" l="0" r="0" t="0"/>
          <a:stretch/>
        </p:blipFill>
        <p:spPr>
          <a:xfrm>
            <a:off x="169127" y="4674113"/>
            <a:ext cx="1447280" cy="364500"/>
          </a:xfrm>
          <a:prstGeom prst="rect">
            <a:avLst/>
          </a:prstGeom>
          <a:noFill/>
          <a:ln>
            <a:noFill/>
          </a:ln>
        </p:spPr>
      </p:pic>
      <p:pic>
        <p:nvPicPr>
          <p:cNvPr descr="A picture containing dark&#10;&#10;Description automatically generated" id="342" name="Google Shape;342;p41"/>
          <p:cNvPicPr preferRelativeResize="0"/>
          <p:nvPr/>
        </p:nvPicPr>
        <p:blipFill rotWithShape="1">
          <a:blip r:embed="rId4">
            <a:alphaModFix/>
          </a:blip>
          <a:srcRect b="0" l="0" r="0" t="0"/>
          <a:stretch/>
        </p:blipFill>
        <p:spPr>
          <a:xfrm rot="5400000">
            <a:off x="6865144" y="453550"/>
            <a:ext cx="2728913" cy="1828800"/>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guide id="3" orient="horz" pos="281">
          <p15:clr>
            <a:srgbClr val="FBAE40"/>
          </p15:clr>
        </p15:guide>
        <p15:guide id="4" orient="horz" pos="625">
          <p15:clr>
            <a:srgbClr val="FBAE40"/>
          </p15:clr>
        </p15:guide>
        <p15:guide id="5" orient="horz" pos="2628">
          <p15:clr>
            <a:srgbClr val="FBAE40"/>
          </p15:clr>
        </p15:guide>
        <p15:guide id="6" pos="499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ullets_bg">
  <p:cSld name="1_Bullets_bg">
    <p:spTree>
      <p:nvGrpSpPr>
        <p:cNvPr id="343" name="Shape 343"/>
        <p:cNvGrpSpPr/>
        <p:nvPr/>
      </p:nvGrpSpPr>
      <p:grpSpPr>
        <a:xfrm>
          <a:off x="0" y="0"/>
          <a:ext cx="0" cy="0"/>
          <a:chOff x="0" y="0"/>
          <a:chExt cx="0" cy="0"/>
        </a:xfrm>
      </p:grpSpPr>
      <p:sp>
        <p:nvSpPr>
          <p:cNvPr id="344" name="Google Shape;344;p42"/>
          <p:cNvSpPr txBox="1"/>
          <p:nvPr>
            <p:ph idx="1" type="body"/>
          </p:nvPr>
        </p:nvSpPr>
        <p:spPr>
          <a:xfrm>
            <a:off x="407193" y="834764"/>
            <a:ext cx="7603800" cy="3438600"/>
          </a:xfrm>
          <a:prstGeom prst="rect">
            <a:avLst/>
          </a:prstGeom>
          <a:noFill/>
          <a:ln>
            <a:noFill/>
          </a:ln>
        </p:spPr>
        <p:txBody>
          <a:bodyPr anchorCtr="0" anchor="t" bIns="0" lIns="0" spcFirstLastPara="1" rIns="0" wrap="square" tIns="101250">
            <a:normAutofit/>
          </a:bodyPr>
          <a:lstStyle>
            <a:lvl1pPr indent="-361950" lvl="0" marL="457200" rtl="0" algn="l">
              <a:lnSpc>
                <a:spcPct val="100000"/>
              </a:lnSpc>
              <a:spcBef>
                <a:spcPts val="500"/>
              </a:spcBef>
              <a:spcAft>
                <a:spcPts val="0"/>
              </a:spcAft>
              <a:buClr>
                <a:srgbClr val="6A6A6A"/>
              </a:buClr>
              <a:buSzPts val="2100"/>
              <a:buFont typeface="Arial"/>
              <a:buChar char="•"/>
              <a:defRPr b="0" i="0" sz="2500">
                <a:solidFill>
                  <a:srgbClr val="595959"/>
                </a:solidFill>
                <a:latin typeface="Roboto"/>
                <a:ea typeface="Roboto"/>
                <a:cs typeface="Roboto"/>
                <a:sym typeface="Roboto"/>
              </a:defRPr>
            </a:lvl1pPr>
            <a:lvl2pPr indent="-349250" lvl="1" marL="914400" rtl="0" algn="l">
              <a:lnSpc>
                <a:spcPct val="100000"/>
              </a:lnSpc>
              <a:spcBef>
                <a:spcPts val="500"/>
              </a:spcBef>
              <a:spcAft>
                <a:spcPts val="0"/>
              </a:spcAft>
              <a:buClr>
                <a:srgbClr val="4687E6"/>
              </a:buClr>
              <a:buSzPts val="1900"/>
              <a:buFont typeface="Roboto"/>
              <a:buChar char="•"/>
              <a:defRPr b="0" i="0" sz="2300">
                <a:solidFill>
                  <a:srgbClr val="595959"/>
                </a:solidFill>
                <a:latin typeface="Roboto"/>
                <a:ea typeface="Roboto"/>
                <a:cs typeface="Roboto"/>
                <a:sym typeface="Roboto"/>
              </a:defRPr>
            </a:lvl2pPr>
            <a:lvl3pPr indent="-323850" lvl="2" marL="1371600" rtl="0" algn="l">
              <a:lnSpc>
                <a:spcPct val="100000"/>
              </a:lnSpc>
              <a:spcBef>
                <a:spcPts val="500"/>
              </a:spcBef>
              <a:spcAft>
                <a:spcPts val="0"/>
              </a:spcAft>
              <a:buClr>
                <a:schemeClr val="accent6"/>
              </a:buClr>
              <a:buSzPts val="1500"/>
              <a:buFont typeface="Roboto"/>
              <a:buChar char="•"/>
              <a:defRPr b="0" i="0" sz="1800">
                <a:solidFill>
                  <a:srgbClr val="A800FF"/>
                </a:solidFill>
                <a:latin typeface="Roboto"/>
                <a:ea typeface="Roboto"/>
                <a:cs typeface="Roboto"/>
                <a:sym typeface="Roboto"/>
              </a:defRPr>
            </a:lvl3pPr>
            <a:lvl4pPr indent="-279400" lvl="3" marL="1828800" rtl="0" algn="l">
              <a:lnSpc>
                <a:spcPct val="100000"/>
              </a:lnSpc>
              <a:spcBef>
                <a:spcPts val="700"/>
              </a:spcBef>
              <a:spcAft>
                <a:spcPts val="0"/>
              </a:spcAft>
              <a:buClr>
                <a:srgbClr val="000000"/>
              </a:buClr>
              <a:buSzPts val="800"/>
              <a:buChar char="•"/>
              <a:defRPr/>
            </a:lvl4pPr>
            <a:lvl5pPr indent="-279400" lvl="4" marL="2286000" rtl="0" algn="l">
              <a:lnSpc>
                <a:spcPct val="100000"/>
              </a:lnSpc>
              <a:spcBef>
                <a:spcPts val="7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45" name="Google Shape;345;p42"/>
          <p:cNvSpPr txBox="1"/>
          <p:nvPr>
            <p:ph idx="2" type="body"/>
          </p:nvPr>
        </p:nvSpPr>
        <p:spPr>
          <a:xfrm>
            <a:off x="400050" y="190501"/>
            <a:ext cx="7611000" cy="644400"/>
          </a:xfrm>
          <a:prstGeom prst="rect">
            <a:avLst/>
          </a:prstGeom>
          <a:noFill/>
          <a:ln>
            <a:noFill/>
          </a:ln>
        </p:spPr>
        <p:txBody>
          <a:bodyPr anchorCtr="0" anchor="ctr" bIns="0" lIns="0" spcFirstLastPara="1" rIns="0" wrap="square" tIns="0">
            <a:normAutofit/>
          </a:bodyPr>
          <a:lstStyle>
            <a:lvl1pPr indent="-228600" lvl="0" marL="457200" rtl="0" algn="l">
              <a:lnSpc>
                <a:spcPct val="100000"/>
              </a:lnSpc>
              <a:spcBef>
                <a:spcPts val="700"/>
              </a:spcBef>
              <a:spcAft>
                <a:spcPts val="0"/>
              </a:spcAft>
              <a:buClr>
                <a:srgbClr val="3700FF"/>
              </a:buClr>
              <a:buSzPts val="2500"/>
              <a:buFont typeface="Roboto"/>
              <a:buNone/>
              <a:defRPr b="0" i="0" sz="3400">
                <a:solidFill>
                  <a:srgbClr val="3700FF"/>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46" name="Google Shape;346;p42"/>
          <p:cNvSpPr txBox="1"/>
          <p:nvPr>
            <p:ph idx="11" type="ftr"/>
          </p:nvPr>
        </p:nvSpPr>
        <p:spPr>
          <a:xfrm>
            <a:off x="4076390" y="4810216"/>
            <a:ext cx="46635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Clr>
                <a:srgbClr val="6A6A6A"/>
              </a:buClr>
              <a:buSzPts val="800"/>
              <a:buFont typeface="Helvetica Neue Light"/>
              <a:buNone/>
              <a:defRPr b="0" i="0" sz="800">
                <a:solidFill>
                  <a:srgbClr val="6A6A6A"/>
                </a:solidFill>
                <a:latin typeface="Helvetica Neue Light"/>
                <a:ea typeface="Helvetica Neue Light"/>
                <a:cs typeface="Helvetica Neue Light"/>
                <a:sym typeface="Helvetica Neue Light"/>
              </a:defRPr>
            </a:lvl1pPr>
            <a:lvl2pPr lvl="1" rtl="0" algn="ctr">
              <a:lnSpc>
                <a:spcPct val="100000"/>
              </a:lnSpc>
              <a:spcBef>
                <a:spcPts val="0"/>
              </a:spcBef>
              <a:spcAft>
                <a:spcPts val="0"/>
              </a:spcAft>
              <a:buClr>
                <a:srgbClr val="000000"/>
              </a:buClr>
              <a:buSzPts val="1000"/>
              <a:buNone/>
              <a:defRPr/>
            </a:lvl2pPr>
            <a:lvl3pPr lvl="2" rtl="0" algn="ctr">
              <a:lnSpc>
                <a:spcPct val="100000"/>
              </a:lnSpc>
              <a:spcBef>
                <a:spcPts val="0"/>
              </a:spcBef>
              <a:spcAft>
                <a:spcPts val="0"/>
              </a:spcAft>
              <a:buClr>
                <a:srgbClr val="000000"/>
              </a:buClr>
              <a:buSzPts val="1000"/>
              <a:buNone/>
              <a:defRPr/>
            </a:lvl3pPr>
            <a:lvl4pPr lvl="3" rtl="0" algn="ctr">
              <a:lnSpc>
                <a:spcPct val="100000"/>
              </a:lnSpc>
              <a:spcBef>
                <a:spcPts val="0"/>
              </a:spcBef>
              <a:spcAft>
                <a:spcPts val="0"/>
              </a:spcAft>
              <a:buClr>
                <a:srgbClr val="000000"/>
              </a:buClr>
              <a:buSzPts val="1000"/>
              <a:buNone/>
              <a:defRPr/>
            </a:lvl4pPr>
            <a:lvl5pPr lvl="4" rtl="0" algn="ctr">
              <a:lnSpc>
                <a:spcPct val="100000"/>
              </a:lnSpc>
              <a:spcBef>
                <a:spcPts val="0"/>
              </a:spcBef>
              <a:spcAft>
                <a:spcPts val="0"/>
              </a:spcAft>
              <a:buClr>
                <a:srgbClr val="000000"/>
              </a:buClr>
              <a:buSzPts val="1000"/>
              <a:buNone/>
              <a:defRPr/>
            </a:lvl5pPr>
            <a:lvl6pPr lvl="5" rtl="0" algn="ctr">
              <a:lnSpc>
                <a:spcPct val="100000"/>
              </a:lnSpc>
              <a:spcBef>
                <a:spcPts val="0"/>
              </a:spcBef>
              <a:spcAft>
                <a:spcPts val="0"/>
              </a:spcAft>
              <a:buClr>
                <a:srgbClr val="000000"/>
              </a:buClr>
              <a:buSzPts val="1000"/>
              <a:buNone/>
              <a:defRPr/>
            </a:lvl6pPr>
            <a:lvl7pPr lvl="6" rtl="0" algn="ctr">
              <a:lnSpc>
                <a:spcPct val="100000"/>
              </a:lnSpc>
              <a:spcBef>
                <a:spcPts val="0"/>
              </a:spcBef>
              <a:spcAft>
                <a:spcPts val="0"/>
              </a:spcAft>
              <a:buClr>
                <a:srgbClr val="000000"/>
              </a:buClr>
              <a:buSzPts val="1000"/>
              <a:buNone/>
              <a:defRPr/>
            </a:lvl7pPr>
            <a:lvl8pPr lvl="7" rtl="0" algn="ctr">
              <a:lnSpc>
                <a:spcPct val="100000"/>
              </a:lnSpc>
              <a:spcBef>
                <a:spcPts val="0"/>
              </a:spcBef>
              <a:spcAft>
                <a:spcPts val="0"/>
              </a:spcAft>
              <a:buClr>
                <a:srgbClr val="000000"/>
              </a:buClr>
              <a:buSzPts val="1000"/>
              <a:buNone/>
              <a:defRPr/>
            </a:lvl8pPr>
            <a:lvl9pPr lvl="8" rtl="0" algn="ctr">
              <a:lnSpc>
                <a:spcPct val="100000"/>
              </a:lnSpc>
              <a:spcBef>
                <a:spcPts val="0"/>
              </a:spcBef>
              <a:spcAft>
                <a:spcPts val="0"/>
              </a:spcAft>
              <a:buClr>
                <a:srgbClr val="000000"/>
              </a:buClr>
              <a:buSzPts val="1000"/>
              <a:buNone/>
              <a:defRPr/>
            </a:lvl9pPr>
          </a:lstStyle>
          <a:p/>
        </p:txBody>
      </p:sp>
      <p:sp>
        <p:nvSpPr>
          <p:cNvPr id="347" name="Google Shape;347;p42"/>
          <p:cNvSpPr txBox="1"/>
          <p:nvPr>
            <p:ph idx="12" type="sldNum"/>
          </p:nvPr>
        </p:nvSpPr>
        <p:spPr>
          <a:xfrm>
            <a:off x="8758858" y="4810215"/>
            <a:ext cx="285900" cy="211500"/>
          </a:xfrm>
          <a:prstGeom prst="rect">
            <a:avLst/>
          </a:prstGeom>
          <a:noFill/>
          <a:ln>
            <a:noFill/>
          </a:ln>
        </p:spPr>
        <p:txBody>
          <a:bodyPr anchorCtr="0" anchor="ctr" bIns="25700" lIns="51425" spcFirstLastPara="1" rIns="51425" wrap="square" tIns="25700">
            <a:noAutofit/>
          </a:bodyPr>
          <a:lstStyle>
            <a:lvl1pPr indent="0" lvl="0" marL="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1pPr>
            <a:lvl2pPr indent="0" lvl="1" marL="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2pPr>
            <a:lvl3pPr indent="0" lvl="2" marL="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3pPr>
            <a:lvl4pPr indent="0" lvl="3" marL="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4pPr>
            <a:lvl5pPr indent="0" lvl="4" marL="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5pPr>
            <a:lvl6pPr indent="0" lvl="5" marL="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6pPr>
            <a:lvl7pPr indent="0" lvl="6" marL="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7pPr>
            <a:lvl8pPr indent="0" lvl="7" marL="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8pPr>
            <a:lvl9pPr indent="0" lvl="8" marL="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it"/>
              <a:t>‹#›</a:t>
            </a:fld>
            <a:endParaRPr/>
          </a:p>
        </p:txBody>
      </p:sp>
      <p:pic>
        <p:nvPicPr>
          <p:cNvPr id="348" name="Google Shape;348;p42"/>
          <p:cNvPicPr preferRelativeResize="0"/>
          <p:nvPr/>
        </p:nvPicPr>
        <p:blipFill rotWithShape="1">
          <a:blip r:embed="rId2">
            <a:alphaModFix/>
          </a:blip>
          <a:srcRect b="0" l="0" r="0" t="0"/>
          <a:stretch/>
        </p:blipFill>
        <p:spPr>
          <a:xfrm>
            <a:off x="1825666" y="4756877"/>
            <a:ext cx="334125" cy="222750"/>
          </a:xfrm>
          <a:prstGeom prst="rect">
            <a:avLst/>
          </a:prstGeom>
          <a:noFill/>
          <a:ln>
            <a:noFill/>
          </a:ln>
        </p:spPr>
      </p:pic>
      <p:pic>
        <p:nvPicPr>
          <p:cNvPr descr="Logo&#10;&#10;Description automatically generated with medium confidence" id="349" name="Google Shape;349;p42"/>
          <p:cNvPicPr preferRelativeResize="0"/>
          <p:nvPr/>
        </p:nvPicPr>
        <p:blipFill rotWithShape="1">
          <a:blip r:embed="rId3">
            <a:alphaModFix/>
          </a:blip>
          <a:srcRect b="0" l="0" r="0" t="0"/>
          <a:stretch/>
        </p:blipFill>
        <p:spPr>
          <a:xfrm>
            <a:off x="169127" y="4674113"/>
            <a:ext cx="1447280" cy="364500"/>
          </a:xfrm>
          <a:prstGeom prst="rect">
            <a:avLst/>
          </a:prstGeom>
          <a:noFill/>
          <a:ln>
            <a:noFill/>
          </a:ln>
        </p:spPr>
      </p:pic>
      <p:pic>
        <p:nvPicPr>
          <p:cNvPr descr="A picture containing dark&#10;&#10;Description automatically generated" id="350" name="Google Shape;350;p42"/>
          <p:cNvPicPr preferRelativeResize="0"/>
          <p:nvPr/>
        </p:nvPicPr>
        <p:blipFill rotWithShape="1">
          <a:blip r:embed="rId4">
            <a:alphaModFix/>
          </a:blip>
          <a:srcRect b="0" l="0" r="0" t="0"/>
          <a:stretch/>
        </p:blipFill>
        <p:spPr>
          <a:xfrm rot="5400000">
            <a:off x="6865144" y="453550"/>
            <a:ext cx="2728913" cy="182880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cus point 2">
  <p:cSld name="Focus point 2">
    <p:spTree>
      <p:nvGrpSpPr>
        <p:cNvPr id="351" name="Shape 351"/>
        <p:cNvGrpSpPr/>
        <p:nvPr/>
      </p:nvGrpSpPr>
      <p:grpSpPr>
        <a:xfrm>
          <a:off x="0" y="0"/>
          <a:ext cx="0" cy="0"/>
          <a:chOff x="0" y="0"/>
          <a:chExt cx="0" cy="0"/>
        </a:xfrm>
      </p:grpSpPr>
      <p:sp>
        <p:nvSpPr>
          <p:cNvPr id="352" name="Google Shape;352;p43"/>
          <p:cNvSpPr txBox="1"/>
          <p:nvPr>
            <p:ph idx="1" type="body"/>
          </p:nvPr>
        </p:nvSpPr>
        <p:spPr>
          <a:xfrm>
            <a:off x="5447050" y="985746"/>
            <a:ext cx="3221100" cy="1361700"/>
          </a:xfrm>
          <a:prstGeom prst="rect">
            <a:avLst/>
          </a:prstGeom>
          <a:noFill/>
          <a:ln>
            <a:noFill/>
          </a:ln>
        </p:spPr>
        <p:txBody>
          <a:bodyPr anchorCtr="0" anchor="ctr" bIns="101250" lIns="0" spcFirstLastPara="1" rIns="0" wrap="square" tIns="101250">
            <a:normAutofit/>
          </a:bodyPr>
          <a:lstStyle>
            <a:lvl1pPr indent="-228600" lvl="0" marL="457200" rtl="0" algn="l">
              <a:lnSpc>
                <a:spcPct val="100000"/>
              </a:lnSpc>
              <a:spcBef>
                <a:spcPts val="700"/>
              </a:spcBef>
              <a:spcAft>
                <a:spcPts val="0"/>
              </a:spcAft>
              <a:buClr>
                <a:srgbClr val="353535"/>
              </a:buClr>
              <a:buSzPts val="1400"/>
              <a:buFont typeface="Roboto"/>
              <a:buNone/>
              <a:defRPr b="0" i="0" sz="1800">
                <a:solidFill>
                  <a:srgbClr val="353535"/>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53" name="Google Shape;353;p43"/>
          <p:cNvSpPr/>
          <p:nvPr/>
        </p:nvSpPr>
        <p:spPr>
          <a:xfrm>
            <a:off x="-691421" y="992089"/>
            <a:ext cx="5893800" cy="1349100"/>
          </a:xfrm>
          <a:prstGeom prst="roundRect">
            <a:avLst>
              <a:gd fmla="val 50000" name="adj"/>
            </a:avLst>
          </a:prstGeom>
          <a:solidFill>
            <a:srgbClr val="CB00FF"/>
          </a:solidFill>
          <a:ln>
            <a:noFill/>
          </a:ln>
          <a:effectLst>
            <a:outerShdw blurRad="25400" rotWithShape="0" dir="5400000" dist="12700">
              <a:srgbClr val="000000">
                <a:alpha val="49800"/>
              </a:srgb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354" name="Google Shape;354;p43"/>
          <p:cNvSpPr txBox="1"/>
          <p:nvPr>
            <p:ph idx="2" type="body"/>
          </p:nvPr>
        </p:nvSpPr>
        <p:spPr>
          <a:xfrm>
            <a:off x="400049" y="1135432"/>
            <a:ext cx="4172400" cy="1062300"/>
          </a:xfrm>
          <a:prstGeom prst="rect">
            <a:avLst/>
          </a:prstGeom>
          <a:noFill/>
          <a:ln>
            <a:noFill/>
          </a:ln>
        </p:spPr>
        <p:txBody>
          <a:bodyPr anchorCtr="0" anchor="ctr" bIns="0" lIns="0" spcFirstLastPara="1" rIns="0" wrap="square" tIns="0">
            <a:normAutofit/>
          </a:bodyPr>
          <a:lstStyle>
            <a:lvl1pPr indent="-228600" lvl="0" marL="457200" rtl="0" algn="r">
              <a:lnSpc>
                <a:spcPct val="100000"/>
              </a:lnSpc>
              <a:spcBef>
                <a:spcPts val="700"/>
              </a:spcBef>
              <a:spcAft>
                <a:spcPts val="0"/>
              </a:spcAft>
              <a:buClr>
                <a:schemeClr val="lt1"/>
              </a:buClr>
              <a:buSzPts val="2000"/>
              <a:buFont typeface="Roboto"/>
              <a:buNone/>
              <a:defRPr b="0" i="0" sz="2700">
                <a:solidFill>
                  <a:schemeClr val="lt1"/>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55" name="Google Shape;355;p43"/>
          <p:cNvSpPr/>
          <p:nvPr/>
        </p:nvSpPr>
        <p:spPr>
          <a:xfrm>
            <a:off x="4005185" y="2583638"/>
            <a:ext cx="5818200" cy="1349100"/>
          </a:xfrm>
          <a:prstGeom prst="roundRect">
            <a:avLst>
              <a:gd fmla="val 50000" name="adj"/>
            </a:avLst>
          </a:prstGeom>
          <a:solidFill>
            <a:srgbClr val="3700FF"/>
          </a:solidFill>
          <a:ln>
            <a:noFill/>
          </a:ln>
          <a:effectLst>
            <a:outerShdw blurRad="25400" rotWithShape="0" dir="5400000" dist="12700">
              <a:srgbClr val="000000">
                <a:alpha val="49800"/>
              </a:srgb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356" name="Google Shape;356;p43"/>
          <p:cNvSpPr txBox="1"/>
          <p:nvPr>
            <p:ph idx="3" type="body"/>
          </p:nvPr>
        </p:nvSpPr>
        <p:spPr>
          <a:xfrm>
            <a:off x="4572000" y="2726982"/>
            <a:ext cx="4096200" cy="1062300"/>
          </a:xfrm>
          <a:prstGeom prst="rect">
            <a:avLst/>
          </a:prstGeom>
          <a:noFill/>
          <a:ln>
            <a:noFill/>
          </a:ln>
        </p:spPr>
        <p:txBody>
          <a:bodyPr anchorCtr="0" anchor="ctr" bIns="0" lIns="0" spcFirstLastPara="1" rIns="0" wrap="square" tIns="0">
            <a:normAutofit/>
          </a:bodyPr>
          <a:lstStyle>
            <a:lvl1pPr indent="-228600" lvl="0" marL="457200" rtl="0" algn="l">
              <a:lnSpc>
                <a:spcPct val="100000"/>
              </a:lnSpc>
              <a:spcBef>
                <a:spcPts val="700"/>
              </a:spcBef>
              <a:spcAft>
                <a:spcPts val="0"/>
              </a:spcAft>
              <a:buClr>
                <a:schemeClr val="lt1"/>
              </a:buClr>
              <a:buSzPts val="2000"/>
              <a:buFont typeface="Roboto"/>
              <a:buNone/>
              <a:defRPr b="0" i="0" sz="2700">
                <a:solidFill>
                  <a:schemeClr val="lt1"/>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57" name="Google Shape;357;p43"/>
          <p:cNvSpPr txBox="1"/>
          <p:nvPr>
            <p:ph idx="4" type="body"/>
          </p:nvPr>
        </p:nvSpPr>
        <p:spPr>
          <a:xfrm>
            <a:off x="407193" y="2570953"/>
            <a:ext cx="3336600" cy="1361700"/>
          </a:xfrm>
          <a:prstGeom prst="rect">
            <a:avLst/>
          </a:prstGeom>
          <a:noFill/>
          <a:ln>
            <a:noFill/>
          </a:ln>
        </p:spPr>
        <p:txBody>
          <a:bodyPr anchorCtr="0" anchor="ctr" bIns="101250" lIns="0" spcFirstLastPara="1" rIns="0" wrap="square" tIns="101250">
            <a:normAutofit/>
          </a:bodyPr>
          <a:lstStyle>
            <a:lvl1pPr indent="-228600" lvl="0" marL="457200" rtl="0" algn="r">
              <a:lnSpc>
                <a:spcPct val="100000"/>
              </a:lnSpc>
              <a:spcBef>
                <a:spcPts val="700"/>
              </a:spcBef>
              <a:spcAft>
                <a:spcPts val="0"/>
              </a:spcAft>
              <a:buClr>
                <a:srgbClr val="353535"/>
              </a:buClr>
              <a:buSzPts val="1400"/>
              <a:buFont typeface="Roboto"/>
              <a:buNone/>
              <a:defRPr b="0" i="0" sz="1800">
                <a:solidFill>
                  <a:srgbClr val="353535"/>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58" name="Google Shape;358;p43"/>
          <p:cNvSpPr txBox="1"/>
          <p:nvPr>
            <p:ph idx="11" type="ftr"/>
          </p:nvPr>
        </p:nvSpPr>
        <p:spPr>
          <a:xfrm>
            <a:off x="4076390" y="4810216"/>
            <a:ext cx="46635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Clr>
                <a:srgbClr val="6A6A6A"/>
              </a:buClr>
              <a:buSzPts val="800"/>
              <a:buFont typeface="Open Sans Light"/>
              <a:buNone/>
              <a:defRPr b="0" i="0" sz="800">
                <a:solidFill>
                  <a:srgbClr val="6A6A6A"/>
                </a:solidFill>
                <a:latin typeface="Open Sans Light"/>
                <a:ea typeface="Open Sans Light"/>
                <a:cs typeface="Open Sans Light"/>
                <a:sym typeface="Open Sans Light"/>
              </a:defRPr>
            </a:lvl1pPr>
            <a:lvl2pPr lvl="1" rtl="0" algn="ctr">
              <a:lnSpc>
                <a:spcPct val="100000"/>
              </a:lnSpc>
              <a:spcBef>
                <a:spcPts val="0"/>
              </a:spcBef>
              <a:spcAft>
                <a:spcPts val="0"/>
              </a:spcAft>
              <a:buClr>
                <a:srgbClr val="000000"/>
              </a:buClr>
              <a:buSzPts val="1000"/>
              <a:buNone/>
              <a:defRPr/>
            </a:lvl2pPr>
            <a:lvl3pPr lvl="2" rtl="0" algn="ctr">
              <a:lnSpc>
                <a:spcPct val="100000"/>
              </a:lnSpc>
              <a:spcBef>
                <a:spcPts val="0"/>
              </a:spcBef>
              <a:spcAft>
                <a:spcPts val="0"/>
              </a:spcAft>
              <a:buClr>
                <a:srgbClr val="000000"/>
              </a:buClr>
              <a:buSzPts val="1000"/>
              <a:buNone/>
              <a:defRPr/>
            </a:lvl3pPr>
            <a:lvl4pPr lvl="3" rtl="0" algn="ctr">
              <a:lnSpc>
                <a:spcPct val="100000"/>
              </a:lnSpc>
              <a:spcBef>
                <a:spcPts val="0"/>
              </a:spcBef>
              <a:spcAft>
                <a:spcPts val="0"/>
              </a:spcAft>
              <a:buClr>
                <a:srgbClr val="000000"/>
              </a:buClr>
              <a:buSzPts val="1000"/>
              <a:buNone/>
              <a:defRPr/>
            </a:lvl4pPr>
            <a:lvl5pPr lvl="4" rtl="0" algn="ctr">
              <a:lnSpc>
                <a:spcPct val="100000"/>
              </a:lnSpc>
              <a:spcBef>
                <a:spcPts val="0"/>
              </a:spcBef>
              <a:spcAft>
                <a:spcPts val="0"/>
              </a:spcAft>
              <a:buClr>
                <a:srgbClr val="000000"/>
              </a:buClr>
              <a:buSzPts val="1000"/>
              <a:buNone/>
              <a:defRPr/>
            </a:lvl5pPr>
            <a:lvl6pPr lvl="5" rtl="0" algn="ctr">
              <a:lnSpc>
                <a:spcPct val="100000"/>
              </a:lnSpc>
              <a:spcBef>
                <a:spcPts val="0"/>
              </a:spcBef>
              <a:spcAft>
                <a:spcPts val="0"/>
              </a:spcAft>
              <a:buClr>
                <a:srgbClr val="000000"/>
              </a:buClr>
              <a:buSzPts val="1000"/>
              <a:buNone/>
              <a:defRPr/>
            </a:lvl6pPr>
            <a:lvl7pPr lvl="6" rtl="0" algn="ctr">
              <a:lnSpc>
                <a:spcPct val="100000"/>
              </a:lnSpc>
              <a:spcBef>
                <a:spcPts val="0"/>
              </a:spcBef>
              <a:spcAft>
                <a:spcPts val="0"/>
              </a:spcAft>
              <a:buClr>
                <a:srgbClr val="000000"/>
              </a:buClr>
              <a:buSzPts val="1000"/>
              <a:buNone/>
              <a:defRPr/>
            </a:lvl7pPr>
            <a:lvl8pPr lvl="7" rtl="0" algn="ctr">
              <a:lnSpc>
                <a:spcPct val="100000"/>
              </a:lnSpc>
              <a:spcBef>
                <a:spcPts val="0"/>
              </a:spcBef>
              <a:spcAft>
                <a:spcPts val="0"/>
              </a:spcAft>
              <a:buClr>
                <a:srgbClr val="000000"/>
              </a:buClr>
              <a:buSzPts val="1000"/>
              <a:buNone/>
              <a:defRPr/>
            </a:lvl8pPr>
            <a:lvl9pPr lvl="8" rtl="0" algn="ctr">
              <a:lnSpc>
                <a:spcPct val="100000"/>
              </a:lnSpc>
              <a:spcBef>
                <a:spcPts val="0"/>
              </a:spcBef>
              <a:spcAft>
                <a:spcPts val="0"/>
              </a:spcAft>
              <a:buClr>
                <a:srgbClr val="000000"/>
              </a:buClr>
              <a:buSzPts val="1000"/>
              <a:buNone/>
              <a:defRPr/>
            </a:lvl9pPr>
          </a:lstStyle>
          <a:p/>
        </p:txBody>
      </p:sp>
      <p:sp>
        <p:nvSpPr>
          <p:cNvPr id="359" name="Google Shape;359;p43"/>
          <p:cNvSpPr txBox="1"/>
          <p:nvPr>
            <p:ph idx="12" type="sldNum"/>
          </p:nvPr>
        </p:nvSpPr>
        <p:spPr>
          <a:xfrm>
            <a:off x="8758858" y="4810215"/>
            <a:ext cx="285900" cy="211500"/>
          </a:xfrm>
          <a:prstGeom prst="rect">
            <a:avLst/>
          </a:prstGeom>
          <a:noFill/>
          <a:ln>
            <a:noFill/>
          </a:ln>
        </p:spPr>
        <p:txBody>
          <a:bodyPr anchorCtr="0" anchor="ctr" bIns="25700" lIns="51425" spcFirstLastPara="1" rIns="51425" wrap="square" tIns="25700">
            <a:noAutofit/>
          </a:bodyPr>
          <a:lstStyle>
            <a:lvl1pPr indent="0" lvl="0"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1pPr>
            <a:lvl2pPr indent="0" lvl="1"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2pPr>
            <a:lvl3pPr indent="0" lvl="2"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3pPr>
            <a:lvl4pPr indent="0" lvl="3"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4pPr>
            <a:lvl5pPr indent="0" lvl="4"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5pPr>
            <a:lvl6pPr indent="0" lvl="5"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6pPr>
            <a:lvl7pPr indent="0" lvl="6"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7pPr>
            <a:lvl8pPr indent="0" lvl="7"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8pPr>
            <a:lvl9pPr indent="0" lvl="8"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it"/>
              <a:t>‹#›</a:t>
            </a:fld>
            <a:endParaRPr/>
          </a:p>
        </p:txBody>
      </p:sp>
      <p:pic>
        <p:nvPicPr>
          <p:cNvPr id="360" name="Google Shape;360;p43"/>
          <p:cNvPicPr preferRelativeResize="0"/>
          <p:nvPr/>
        </p:nvPicPr>
        <p:blipFill rotWithShape="1">
          <a:blip r:embed="rId2">
            <a:alphaModFix/>
          </a:blip>
          <a:srcRect b="0" l="0" r="0" t="0"/>
          <a:stretch/>
        </p:blipFill>
        <p:spPr>
          <a:xfrm>
            <a:off x="1825666" y="4756877"/>
            <a:ext cx="334125" cy="222750"/>
          </a:xfrm>
          <a:prstGeom prst="rect">
            <a:avLst/>
          </a:prstGeom>
          <a:noFill/>
          <a:ln>
            <a:noFill/>
          </a:ln>
        </p:spPr>
      </p:pic>
      <p:pic>
        <p:nvPicPr>
          <p:cNvPr descr="Logo&#10;&#10;Description automatically generated with medium confidence" id="361" name="Google Shape;361;p43"/>
          <p:cNvPicPr preferRelativeResize="0"/>
          <p:nvPr/>
        </p:nvPicPr>
        <p:blipFill rotWithShape="1">
          <a:blip r:embed="rId3">
            <a:alphaModFix/>
          </a:blip>
          <a:srcRect b="0" l="0" r="0" t="0"/>
          <a:stretch/>
        </p:blipFill>
        <p:spPr>
          <a:xfrm>
            <a:off x="169127" y="4674113"/>
            <a:ext cx="1447280" cy="364500"/>
          </a:xfrm>
          <a:prstGeom prst="rect">
            <a:avLst/>
          </a:prstGeom>
          <a:noFill/>
          <a:ln>
            <a:noFill/>
          </a:ln>
        </p:spPr>
      </p:pic>
      <p:pic>
        <p:nvPicPr>
          <p:cNvPr descr="A picture containing night sky&#10;&#10;Description automatically generated" id="362" name="Google Shape;362;p43"/>
          <p:cNvPicPr preferRelativeResize="0"/>
          <p:nvPr/>
        </p:nvPicPr>
        <p:blipFill rotWithShape="1">
          <a:blip r:embed="rId4">
            <a:alphaModFix/>
          </a:blip>
          <a:srcRect b="0" l="0" r="0" t="0"/>
          <a:stretch/>
        </p:blipFill>
        <p:spPr>
          <a:xfrm rot="-5400000">
            <a:off x="7930134" y="153971"/>
            <a:ext cx="1361799" cy="1065932"/>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guide id="3" orient="horz" pos="281">
          <p15:clr>
            <a:srgbClr val="FBAE40"/>
          </p15:clr>
        </p15:guide>
        <p15:guide id="4" orient="horz" pos="625">
          <p15:clr>
            <a:srgbClr val="FBAE40"/>
          </p15:clr>
        </p15:guide>
        <p15:guide id="5" orient="horz" pos="2628">
          <p15:clr>
            <a:srgbClr val="FBAE40"/>
          </p15:clr>
        </p15:guide>
        <p15:guide id="6" pos="499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1">
  <p:cSld name="Quote 1">
    <p:spTree>
      <p:nvGrpSpPr>
        <p:cNvPr id="363" name="Shape 363"/>
        <p:cNvGrpSpPr/>
        <p:nvPr/>
      </p:nvGrpSpPr>
      <p:grpSpPr>
        <a:xfrm>
          <a:off x="0" y="0"/>
          <a:ext cx="0" cy="0"/>
          <a:chOff x="0" y="0"/>
          <a:chExt cx="0" cy="0"/>
        </a:xfrm>
      </p:grpSpPr>
      <p:sp>
        <p:nvSpPr>
          <p:cNvPr id="364" name="Google Shape;364;p44"/>
          <p:cNvSpPr/>
          <p:nvPr/>
        </p:nvSpPr>
        <p:spPr>
          <a:xfrm>
            <a:off x="0" y="0"/>
            <a:ext cx="9144000" cy="5143500"/>
          </a:xfrm>
          <a:prstGeom prst="rect">
            <a:avLst/>
          </a:prstGeom>
          <a:gradFill>
            <a:gsLst>
              <a:gs pos="0">
                <a:srgbClr val="3700FF"/>
              </a:gs>
              <a:gs pos="33000">
                <a:srgbClr val="3700FF"/>
              </a:gs>
              <a:gs pos="100000">
                <a:srgbClr val="CB00FF"/>
              </a:gs>
            </a:gsLst>
            <a:lin ang="12600029" scaled="0"/>
          </a:gradFill>
          <a:ln>
            <a:noFill/>
          </a:ln>
          <a:effectLst>
            <a:outerShdw blurRad="25400" rotWithShape="0" dir="5400000" dist="12700">
              <a:srgbClr val="000000">
                <a:alpha val="49800"/>
              </a:srgb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365" name="Google Shape;365;p44"/>
          <p:cNvPicPr preferRelativeResize="0"/>
          <p:nvPr/>
        </p:nvPicPr>
        <p:blipFill rotWithShape="1">
          <a:blip r:embed="rId2">
            <a:alphaModFix/>
          </a:blip>
          <a:srcRect b="0" l="0" r="0" t="0"/>
          <a:stretch/>
        </p:blipFill>
        <p:spPr>
          <a:xfrm rot="10800000">
            <a:off x="394558" y="490621"/>
            <a:ext cx="1016402" cy="870750"/>
          </a:xfrm>
          <a:prstGeom prst="rect">
            <a:avLst/>
          </a:prstGeom>
          <a:noFill/>
          <a:ln>
            <a:noFill/>
          </a:ln>
        </p:spPr>
      </p:pic>
      <p:sp>
        <p:nvSpPr>
          <p:cNvPr id="366" name="Google Shape;366;p44"/>
          <p:cNvSpPr txBox="1"/>
          <p:nvPr>
            <p:ph idx="1" type="body"/>
          </p:nvPr>
        </p:nvSpPr>
        <p:spPr>
          <a:xfrm>
            <a:off x="812585" y="892969"/>
            <a:ext cx="7518300" cy="3057900"/>
          </a:xfrm>
          <a:prstGeom prst="rect">
            <a:avLst/>
          </a:prstGeom>
          <a:noFill/>
          <a:ln>
            <a:noFill/>
          </a:ln>
        </p:spPr>
        <p:txBody>
          <a:bodyPr anchorCtr="0" anchor="ctr" bIns="0" lIns="0" spcFirstLastPara="1" rIns="0" wrap="square" tIns="0">
            <a:normAutofit/>
          </a:bodyPr>
          <a:lstStyle>
            <a:lvl1pPr indent="-228600" lvl="0" marL="457200" rtl="0" algn="ctr">
              <a:lnSpc>
                <a:spcPct val="100000"/>
              </a:lnSpc>
              <a:spcBef>
                <a:spcPts val="0"/>
              </a:spcBef>
              <a:spcAft>
                <a:spcPts val="0"/>
              </a:spcAft>
              <a:buClr>
                <a:schemeClr val="lt1"/>
              </a:buClr>
              <a:buSzPts val="3700"/>
              <a:buFont typeface="Roboto"/>
              <a:buNone/>
              <a:defRPr b="1" i="0" sz="5000">
                <a:solidFill>
                  <a:schemeClr val="lt1"/>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67" name="Google Shape;367;p44"/>
          <p:cNvSpPr txBox="1"/>
          <p:nvPr>
            <p:ph idx="2" type="body"/>
          </p:nvPr>
        </p:nvSpPr>
        <p:spPr>
          <a:xfrm>
            <a:off x="2307783" y="3947452"/>
            <a:ext cx="4656900" cy="528600"/>
          </a:xfrm>
          <a:prstGeom prst="rect">
            <a:avLst/>
          </a:prstGeom>
          <a:noFill/>
          <a:ln>
            <a:noFill/>
          </a:ln>
        </p:spPr>
        <p:txBody>
          <a:bodyPr anchorCtr="0" anchor="t" bIns="0" lIns="0" spcFirstLastPara="1" rIns="0" wrap="square" tIns="101250">
            <a:normAutofit/>
          </a:bodyPr>
          <a:lstStyle>
            <a:lvl1pPr indent="-228600" lvl="0" marL="457200" rtl="0" algn="ctr">
              <a:lnSpc>
                <a:spcPct val="100000"/>
              </a:lnSpc>
              <a:spcBef>
                <a:spcPts val="200"/>
              </a:spcBef>
              <a:spcAft>
                <a:spcPts val="0"/>
              </a:spcAft>
              <a:buClr>
                <a:schemeClr val="lt1"/>
              </a:buClr>
              <a:buSzPts val="1900"/>
              <a:buFont typeface="Roboto"/>
              <a:buNone/>
              <a:defRPr b="0" i="0" sz="2600">
                <a:solidFill>
                  <a:schemeClr val="lt1"/>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pic>
        <p:nvPicPr>
          <p:cNvPr descr="Shape&#10;&#10;Description automatically generated with medium confidence" id="368" name="Google Shape;368;p44"/>
          <p:cNvPicPr preferRelativeResize="0"/>
          <p:nvPr/>
        </p:nvPicPr>
        <p:blipFill rotWithShape="1">
          <a:blip r:embed="rId3">
            <a:alphaModFix/>
          </a:blip>
          <a:srcRect b="0" l="0" r="0" t="0"/>
          <a:stretch/>
        </p:blipFill>
        <p:spPr>
          <a:xfrm>
            <a:off x="8229600" y="4441057"/>
            <a:ext cx="896927" cy="702443"/>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_statement">
  <p:cSld name="1_Blank_statement">
    <p:spTree>
      <p:nvGrpSpPr>
        <p:cNvPr id="369" name="Shape 369"/>
        <p:cNvGrpSpPr/>
        <p:nvPr/>
      </p:nvGrpSpPr>
      <p:grpSpPr>
        <a:xfrm>
          <a:off x="0" y="0"/>
          <a:ext cx="0" cy="0"/>
          <a:chOff x="0" y="0"/>
          <a:chExt cx="0" cy="0"/>
        </a:xfrm>
      </p:grpSpPr>
      <p:sp>
        <p:nvSpPr>
          <p:cNvPr id="370" name="Google Shape;370;p45"/>
          <p:cNvSpPr/>
          <p:nvPr/>
        </p:nvSpPr>
        <p:spPr>
          <a:xfrm>
            <a:off x="0" y="0"/>
            <a:ext cx="9144000" cy="5143500"/>
          </a:xfrm>
          <a:prstGeom prst="rect">
            <a:avLst/>
          </a:prstGeom>
          <a:gradFill>
            <a:gsLst>
              <a:gs pos="0">
                <a:srgbClr val="3700FF"/>
              </a:gs>
              <a:gs pos="33000">
                <a:srgbClr val="3700FF"/>
              </a:gs>
              <a:gs pos="100000">
                <a:srgbClr val="CB00FF"/>
              </a:gs>
            </a:gsLst>
            <a:lin ang="12600029" scaled="0"/>
          </a:gradFill>
          <a:ln>
            <a:noFill/>
          </a:ln>
          <a:effectLst>
            <a:outerShdw blurRad="25400" rotWithShape="0" dir="5400000" dist="12700">
              <a:srgbClr val="000000">
                <a:alpha val="49800"/>
              </a:srgb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371" name="Google Shape;371;p45"/>
          <p:cNvSpPr txBox="1"/>
          <p:nvPr>
            <p:ph idx="1" type="body"/>
          </p:nvPr>
        </p:nvSpPr>
        <p:spPr>
          <a:xfrm>
            <a:off x="304800" y="466725"/>
            <a:ext cx="8429700" cy="4305300"/>
          </a:xfrm>
          <a:prstGeom prst="rect">
            <a:avLst/>
          </a:prstGeom>
          <a:noFill/>
          <a:ln>
            <a:noFill/>
          </a:ln>
        </p:spPr>
        <p:txBody>
          <a:bodyPr anchorCtr="0" anchor="ctr" bIns="0" lIns="0" spcFirstLastPara="1" rIns="0" wrap="square" tIns="0">
            <a:normAutofit/>
          </a:bodyPr>
          <a:lstStyle>
            <a:lvl1pPr indent="-228600" lvl="0" marL="457200" rtl="0" algn="ctr">
              <a:lnSpc>
                <a:spcPct val="100000"/>
              </a:lnSpc>
              <a:spcBef>
                <a:spcPts val="0"/>
              </a:spcBef>
              <a:spcAft>
                <a:spcPts val="0"/>
              </a:spcAft>
              <a:buClr>
                <a:schemeClr val="lt1"/>
              </a:buClr>
              <a:buSzPts val="3700"/>
              <a:buFont typeface="Roboto"/>
              <a:buNone/>
              <a:defRPr b="1" i="0" sz="5000">
                <a:solidFill>
                  <a:schemeClr val="lt1"/>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pic>
        <p:nvPicPr>
          <p:cNvPr descr="Shape&#10;&#10;Description automatically generated with medium confidence" id="372" name="Google Shape;372;p45"/>
          <p:cNvPicPr preferRelativeResize="0"/>
          <p:nvPr/>
        </p:nvPicPr>
        <p:blipFill rotWithShape="1">
          <a:blip r:embed="rId2">
            <a:alphaModFix amt="50000"/>
          </a:blip>
          <a:srcRect b="0" l="0" r="0" t="0"/>
          <a:stretch/>
        </p:blipFill>
        <p:spPr>
          <a:xfrm>
            <a:off x="7851646" y="4145056"/>
            <a:ext cx="1274880" cy="998444"/>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lank_statement">
  <p:cSld name="6_Blank_statement">
    <p:spTree>
      <p:nvGrpSpPr>
        <p:cNvPr id="373" name="Shape 373"/>
        <p:cNvGrpSpPr/>
        <p:nvPr/>
      </p:nvGrpSpPr>
      <p:grpSpPr>
        <a:xfrm>
          <a:off x="0" y="0"/>
          <a:ext cx="0" cy="0"/>
          <a:chOff x="0" y="0"/>
          <a:chExt cx="0" cy="0"/>
        </a:xfrm>
      </p:grpSpPr>
      <p:sp>
        <p:nvSpPr>
          <p:cNvPr id="374" name="Google Shape;374;p46"/>
          <p:cNvSpPr/>
          <p:nvPr/>
        </p:nvSpPr>
        <p:spPr>
          <a:xfrm>
            <a:off x="0" y="8926"/>
            <a:ext cx="9167100" cy="5163600"/>
          </a:xfrm>
          <a:prstGeom prst="rect">
            <a:avLst/>
          </a:prstGeom>
          <a:solidFill>
            <a:srgbClr val="3700FF"/>
          </a:solidFill>
          <a:ln>
            <a:noFill/>
          </a:ln>
          <a:effectLst>
            <a:outerShdw blurRad="25400" rotWithShape="0" dir="5400000" dist="12700">
              <a:srgbClr val="000000">
                <a:alpha val="49800"/>
              </a:srgb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375" name="Google Shape;375;p46"/>
          <p:cNvSpPr txBox="1"/>
          <p:nvPr>
            <p:ph idx="1" type="body"/>
          </p:nvPr>
        </p:nvSpPr>
        <p:spPr>
          <a:xfrm>
            <a:off x="304800" y="466725"/>
            <a:ext cx="8429700" cy="4305300"/>
          </a:xfrm>
          <a:prstGeom prst="rect">
            <a:avLst/>
          </a:prstGeom>
          <a:noFill/>
          <a:ln>
            <a:noFill/>
          </a:ln>
        </p:spPr>
        <p:txBody>
          <a:bodyPr anchorCtr="0" anchor="ctr" bIns="0" lIns="0" spcFirstLastPara="1" rIns="0" wrap="square" tIns="0">
            <a:normAutofit/>
          </a:bodyPr>
          <a:lstStyle>
            <a:lvl1pPr indent="-228600" lvl="0" marL="457200" rtl="0" algn="ctr">
              <a:lnSpc>
                <a:spcPct val="100000"/>
              </a:lnSpc>
              <a:spcBef>
                <a:spcPts val="0"/>
              </a:spcBef>
              <a:spcAft>
                <a:spcPts val="0"/>
              </a:spcAft>
              <a:buClr>
                <a:schemeClr val="lt1"/>
              </a:buClr>
              <a:buSzPts val="3700"/>
              <a:buFont typeface="Roboto"/>
              <a:buNone/>
              <a:defRPr b="1" i="0" sz="5000">
                <a:solidFill>
                  <a:schemeClr val="lt1"/>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pic>
        <p:nvPicPr>
          <p:cNvPr descr="A picture containing engineering drawing&#10;&#10;Description automatically generated" id="376" name="Google Shape;376;p46"/>
          <p:cNvPicPr preferRelativeResize="0"/>
          <p:nvPr/>
        </p:nvPicPr>
        <p:blipFill rotWithShape="1">
          <a:blip r:embed="rId2">
            <a:alphaModFix amt="20000"/>
          </a:blip>
          <a:srcRect b="0" l="0" r="0" t="0"/>
          <a:stretch/>
        </p:blipFill>
        <p:spPr>
          <a:xfrm>
            <a:off x="2588368" y="466725"/>
            <a:ext cx="3862491" cy="1893262"/>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_statement">
  <p:cSld name="3_Blank_statement">
    <p:spTree>
      <p:nvGrpSpPr>
        <p:cNvPr id="377" name="Shape 377"/>
        <p:cNvGrpSpPr/>
        <p:nvPr/>
      </p:nvGrpSpPr>
      <p:grpSpPr>
        <a:xfrm>
          <a:off x="0" y="0"/>
          <a:ext cx="0" cy="0"/>
          <a:chOff x="0" y="0"/>
          <a:chExt cx="0" cy="0"/>
        </a:xfrm>
      </p:grpSpPr>
      <p:sp>
        <p:nvSpPr>
          <p:cNvPr id="378" name="Google Shape;378;p47"/>
          <p:cNvSpPr/>
          <p:nvPr/>
        </p:nvSpPr>
        <p:spPr>
          <a:xfrm>
            <a:off x="0" y="0"/>
            <a:ext cx="9144000" cy="5143500"/>
          </a:xfrm>
          <a:prstGeom prst="rect">
            <a:avLst/>
          </a:prstGeom>
          <a:gradFill>
            <a:gsLst>
              <a:gs pos="0">
                <a:srgbClr val="3700FF"/>
              </a:gs>
              <a:gs pos="33000">
                <a:srgbClr val="3700FF"/>
              </a:gs>
              <a:gs pos="100000">
                <a:srgbClr val="CB00FF"/>
              </a:gs>
            </a:gsLst>
            <a:lin ang="12600029" scaled="0"/>
          </a:gradFill>
          <a:ln>
            <a:noFill/>
          </a:ln>
          <a:effectLst>
            <a:outerShdw blurRad="25400" rotWithShape="0" dir="5400000" dist="12700">
              <a:srgbClr val="000000">
                <a:alpha val="49800"/>
              </a:srgb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379" name="Google Shape;379;p47"/>
          <p:cNvSpPr txBox="1"/>
          <p:nvPr>
            <p:ph idx="1" type="body"/>
          </p:nvPr>
        </p:nvSpPr>
        <p:spPr>
          <a:xfrm>
            <a:off x="304800" y="466725"/>
            <a:ext cx="8429700" cy="4305300"/>
          </a:xfrm>
          <a:prstGeom prst="rect">
            <a:avLst/>
          </a:prstGeom>
          <a:noFill/>
          <a:ln>
            <a:noFill/>
          </a:ln>
        </p:spPr>
        <p:txBody>
          <a:bodyPr anchorCtr="0" anchor="ctr" bIns="0" lIns="0" spcFirstLastPara="1" rIns="0" wrap="square" tIns="0">
            <a:normAutofit/>
          </a:bodyPr>
          <a:lstStyle>
            <a:lvl1pPr indent="-228600" lvl="0" marL="457200" rtl="0" algn="ctr">
              <a:lnSpc>
                <a:spcPct val="100000"/>
              </a:lnSpc>
              <a:spcBef>
                <a:spcPts val="0"/>
              </a:spcBef>
              <a:spcAft>
                <a:spcPts val="0"/>
              </a:spcAft>
              <a:buClr>
                <a:schemeClr val="lt1"/>
              </a:buClr>
              <a:buSzPts val="3700"/>
              <a:buFont typeface="Roboto"/>
              <a:buNone/>
              <a:defRPr b="1" i="0" sz="5000">
                <a:solidFill>
                  <a:schemeClr val="lt1"/>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pic>
        <p:nvPicPr>
          <p:cNvPr descr="Shape&#10;&#10;Description automatically generated with medium confidence" id="380" name="Google Shape;380;p47"/>
          <p:cNvPicPr preferRelativeResize="0"/>
          <p:nvPr/>
        </p:nvPicPr>
        <p:blipFill rotWithShape="1">
          <a:blip r:embed="rId2">
            <a:alphaModFix/>
          </a:blip>
          <a:srcRect b="0" l="0" r="0" t="0"/>
          <a:stretch/>
        </p:blipFill>
        <p:spPr>
          <a:xfrm>
            <a:off x="7869118" y="4145056"/>
            <a:ext cx="1274880" cy="998444"/>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lank_statement">
  <p:cSld name="4_Blank_statement">
    <p:spTree>
      <p:nvGrpSpPr>
        <p:cNvPr id="381" name="Shape 381"/>
        <p:cNvGrpSpPr/>
        <p:nvPr/>
      </p:nvGrpSpPr>
      <p:grpSpPr>
        <a:xfrm>
          <a:off x="0" y="0"/>
          <a:ext cx="0" cy="0"/>
          <a:chOff x="0" y="0"/>
          <a:chExt cx="0" cy="0"/>
        </a:xfrm>
      </p:grpSpPr>
      <p:sp>
        <p:nvSpPr>
          <p:cNvPr id="382" name="Google Shape;382;p48"/>
          <p:cNvSpPr/>
          <p:nvPr/>
        </p:nvSpPr>
        <p:spPr>
          <a:xfrm>
            <a:off x="0" y="0"/>
            <a:ext cx="9144000" cy="5143500"/>
          </a:xfrm>
          <a:prstGeom prst="rect">
            <a:avLst/>
          </a:prstGeom>
          <a:solidFill>
            <a:srgbClr val="3700FF"/>
          </a:solidFill>
          <a:ln>
            <a:noFill/>
          </a:ln>
          <a:effectLst>
            <a:outerShdw blurRad="25400" rotWithShape="0" dir="5400000" dist="12700">
              <a:srgbClr val="000000">
                <a:alpha val="49800"/>
              </a:srgb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383" name="Google Shape;383;p48"/>
          <p:cNvPicPr preferRelativeResize="0"/>
          <p:nvPr/>
        </p:nvPicPr>
        <p:blipFill rotWithShape="1">
          <a:blip r:embed="rId2">
            <a:alphaModFix/>
          </a:blip>
          <a:srcRect b="0" l="0" r="0" t="0"/>
          <a:stretch/>
        </p:blipFill>
        <p:spPr>
          <a:xfrm>
            <a:off x="2778" y="0"/>
            <a:ext cx="9138443" cy="5143500"/>
          </a:xfrm>
          <a:prstGeom prst="rect">
            <a:avLst/>
          </a:prstGeom>
          <a:noFill/>
          <a:ln>
            <a:noFill/>
          </a:ln>
        </p:spPr>
      </p:pic>
      <p:sp>
        <p:nvSpPr>
          <p:cNvPr id="384" name="Google Shape;384;p48"/>
          <p:cNvSpPr txBox="1"/>
          <p:nvPr>
            <p:ph idx="1" type="body"/>
          </p:nvPr>
        </p:nvSpPr>
        <p:spPr>
          <a:xfrm>
            <a:off x="2219325" y="419100"/>
            <a:ext cx="4705500" cy="4305300"/>
          </a:xfrm>
          <a:prstGeom prst="rect">
            <a:avLst/>
          </a:prstGeom>
          <a:noFill/>
          <a:ln>
            <a:noFill/>
          </a:ln>
        </p:spPr>
        <p:txBody>
          <a:bodyPr anchorCtr="0" anchor="ctr" bIns="0" lIns="0" spcFirstLastPara="1" rIns="0" wrap="square" tIns="0">
            <a:normAutofit/>
          </a:bodyPr>
          <a:lstStyle>
            <a:lvl1pPr indent="-228600" lvl="0" marL="457200" rtl="0" algn="ctr">
              <a:lnSpc>
                <a:spcPct val="100000"/>
              </a:lnSpc>
              <a:spcBef>
                <a:spcPts val="0"/>
              </a:spcBef>
              <a:spcAft>
                <a:spcPts val="0"/>
              </a:spcAft>
              <a:buClr>
                <a:schemeClr val="lt1"/>
              </a:buClr>
              <a:buSzPts val="3700"/>
              <a:buFont typeface="Roboto"/>
              <a:buNone/>
              <a:defRPr b="0" i="0" sz="5000">
                <a:solidFill>
                  <a:schemeClr val="lt1"/>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lank_statement">
  <p:cSld name="5_Blank_statement">
    <p:spTree>
      <p:nvGrpSpPr>
        <p:cNvPr id="385" name="Shape 385"/>
        <p:cNvGrpSpPr/>
        <p:nvPr/>
      </p:nvGrpSpPr>
      <p:grpSpPr>
        <a:xfrm>
          <a:off x="0" y="0"/>
          <a:ext cx="0" cy="0"/>
          <a:chOff x="0" y="0"/>
          <a:chExt cx="0" cy="0"/>
        </a:xfrm>
      </p:grpSpPr>
      <p:pic>
        <p:nvPicPr>
          <p:cNvPr id="386" name="Google Shape;386;p49"/>
          <p:cNvPicPr preferRelativeResize="0"/>
          <p:nvPr/>
        </p:nvPicPr>
        <p:blipFill rotWithShape="1">
          <a:blip r:embed="rId2">
            <a:alphaModFix/>
          </a:blip>
          <a:srcRect b="0" l="0" r="0" t="0"/>
          <a:stretch/>
        </p:blipFill>
        <p:spPr>
          <a:xfrm>
            <a:off x="2774" y="0"/>
            <a:ext cx="9138452" cy="5143500"/>
          </a:xfrm>
          <a:prstGeom prst="rect">
            <a:avLst/>
          </a:prstGeom>
          <a:noFill/>
          <a:ln>
            <a:noFill/>
          </a:ln>
        </p:spPr>
      </p:pic>
      <p:sp>
        <p:nvSpPr>
          <p:cNvPr id="387" name="Google Shape;387;p49"/>
          <p:cNvSpPr txBox="1"/>
          <p:nvPr>
            <p:ph idx="1" type="body"/>
          </p:nvPr>
        </p:nvSpPr>
        <p:spPr>
          <a:xfrm>
            <a:off x="2143125" y="419100"/>
            <a:ext cx="4857900" cy="4305300"/>
          </a:xfrm>
          <a:prstGeom prst="rect">
            <a:avLst/>
          </a:prstGeom>
          <a:noFill/>
          <a:ln>
            <a:noFill/>
          </a:ln>
        </p:spPr>
        <p:txBody>
          <a:bodyPr anchorCtr="0" anchor="ctr" bIns="0" lIns="0" spcFirstLastPara="1" rIns="0" wrap="square" tIns="0">
            <a:normAutofit/>
          </a:bodyPr>
          <a:lstStyle>
            <a:lvl1pPr indent="-228600" lvl="0" marL="457200" rtl="0" algn="ctr">
              <a:lnSpc>
                <a:spcPct val="100000"/>
              </a:lnSpc>
              <a:spcBef>
                <a:spcPts val="0"/>
              </a:spcBef>
              <a:spcAft>
                <a:spcPts val="0"/>
              </a:spcAft>
              <a:buClr>
                <a:srgbClr val="3700FF"/>
              </a:buClr>
              <a:buSzPts val="3700"/>
              <a:buFont typeface="Roboto"/>
              <a:buNone/>
              <a:defRPr b="0" i="0" sz="5000">
                <a:solidFill>
                  <a:srgbClr val="3700FF"/>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_statement">
  <p:cSld name="2_Blank_statement">
    <p:spTree>
      <p:nvGrpSpPr>
        <p:cNvPr id="388" name="Shape 388"/>
        <p:cNvGrpSpPr/>
        <p:nvPr/>
      </p:nvGrpSpPr>
      <p:grpSpPr>
        <a:xfrm>
          <a:off x="0" y="0"/>
          <a:ext cx="0" cy="0"/>
          <a:chOff x="0" y="0"/>
          <a:chExt cx="0" cy="0"/>
        </a:xfrm>
      </p:grpSpPr>
      <p:sp>
        <p:nvSpPr>
          <p:cNvPr id="389" name="Google Shape;389;p50"/>
          <p:cNvSpPr/>
          <p:nvPr/>
        </p:nvSpPr>
        <p:spPr>
          <a:xfrm>
            <a:off x="0" y="0"/>
            <a:ext cx="9144000" cy="5143500"/>
          </a:xfrm>
          <a:prstGeom prst="rect">
            <a:avLst/>
          </a:prstGeom>
          <a:gradFill>
            <a:gsLst>
              <a:gs pos="0">
                <a:srgbClr val="3700FF"/>
              </a:gs>
              <a:gs pos="32000">
                <a:srgbClr val="3700FF"/>
              </a:gs>
              <a:gs pos="99000">
                <a:srgbClr val="CB00FF"/>
              </a:gs>
              <a:gs pos="100000">
                <a:srgbClr val="CB00FF"/>
              </a:gs>
            </a:gsLst>
            <a:lin ang="12600029" scaled="0"/>
          </a:gradFill>
          <a:ln>
            <a:noFill/>
          </a:ln>
          <a:effectLst>
            <a:outerShdw blurRad="25400" rotWithShape="0" dir="5400000" dist="12700">
              <a:srgbClr val="000000">
                <a:alpha val="49800"/>
              </a:srgb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390" name="Google Shape;390;p50"/>
          <p:cNvPicPr preferRelativeResize="0"/>
          <p:nvPr/>
        </p:nvPicPr>
        <p:blipFill rotWithShape="1">
          <a:blip r:embed="rId2">
            <a:alphaModFix/>
          </a:blip>
          <a:srcRect b="0" l="0" r="0" t="0"/>
          <a:stretch/>
        </p:blipFill>
        <p:spPr>
          <a:xfrm>
            <a:off x="-106662" y="0"/>
            <a:ext cx="9138452" cy="5143500"/>
          </a:xfrm>
          <a:prstGeom prst="rect">
            <a:avLst/>
          </a:prstGeom>
          <a:noFill/>
          <a:ln>
            <a:noFill/>
          </a:ln>
        </p:spPr>
      </p:pic>
      <p:sp>
        <p:nvSpPr>
          <p:cNvPr id="391" name="Google Shape;391;p50"/>
          <p:cNvSpPr txBox="1"/>
          <p:nvPr>
            <p:ph idx="1" type="body"/>
          </p:nvPr>
        </p:nvSpPr>
        <p:spPr>
          <a:xfrm>
            <a:off x="1995488" y="719138"/>
            <a:ext cx="5153100" cy="3705300"/>
          </a:xfrm>
          <a:prstGeom prst="rect">
            <a:avLst/>
          </a:prstGeom>
          <a:noFill/>
          <a:ln>
            <a:noFill/>
          </a:ln>
        </p:spPr>
        <p:txBody>
          <a:bodyPr anchorCtr="0" anchor="ctr" bIns="0" lIns="0" spcFirstLastPara="1" rIns="0" wrap="square" tIns="0">
            <a:normAutofit/>
          </a:bodyPr>
          <a:lstStyle>
            <a:lvl1pPr indent="-228600" lvl="0" marL="457200" rtl="0" algn="ctr">
              <a:lnSpc>
                <a:spcPct val="100000"/>
              </a:lnSpc>
              <a:spcBef>
                <a:spcPts val="0"/>
              </a:spcBef>
              <a:spcAft>
                <a:spcPts val="0"/>
              </a:spcAft>
              <a:buClr>
                <a:schemeClr val="lt1"/>
              </a:buClr>
              <a:buSzPts val="3000"/>
              <a:buFont typeface="Roboto"/>
              <a:buNone/>
              <a:defRPr b="0" i="0" sz="4100">
                <a:solidFill>
                  <a:schemeClr val="lt1"/>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2">
  <p:cSld name="Quote 2">
    <p:spTree>
      <p:nvGrpSpPr>
        <p:cNvPr id="392" name="Shape 392"/>
        <p:cNvGrpSpPr/>
        <p:nvPr/>
      </p:nvGrpSpPr>
      <p:grpSpPr>
        <a:xfrm>
          <a:off x="0" y="0"/>
          <a:ext cx="0" cy="0"/>
          <a:chOff x="0" y="0"/>
          <a:chExt cx="0" cy="0"/>
        </a:xfrm>
      </p:grpSpPr>
      <p:sp>
        <p:nvSpPr>
          <p:cNvPr id="393" name="Google Shape;393;p51"/>
          <p:cNvSpPr/>
          <p:nvPr/>
        </p:nvSpPr>
        <p:spPr>
          <a:xfrm>
            <a:off x="0" y="0"/>
            <a:ext cx="9144000" cy="5143500"/>
          </a:xfrm>
          <a:prstGeom prst="rect">
            <a:avLst/>
          </a:prstGeom>
          <a:gradFill>
            <a:gsLst>
              <a:gs pos="0">
                <a:srgbClr val="3700FF"/>
              </a:gs>
              <a:gs pos="33000">
                <a:srgbClr val="3700FF"/>
              </a:gs>
              <a:gs pos="100000">
                <a:srgbClr val="CB00FF"/>
              </a:gs>
            </a:gsLst>
            <a:lin ang="3600008" scaled="0"/>
          </a:gradFill>
          <a:ln>
            <a:noFill/>
          </a:ln>
          <a:effectLst>
            <a:outerShdw blurRad="25400" rotWithShape="0" dir="5400000" dist="12700">
              <a:srgbClr val="000000">
                <a:alpha val="49800"/>
              </a:srgb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394" name="Google Shape;394;p51"/>
          <p:cNvPicPr preferRelativeResize="0"/>
          <p:nvPr/>
        </p:nvPicPr>
        <p:blipFill rotWithShape="1">
          <a:blip r:embed="rId2">
            <a:alphaModFix/>
          </a:blip>
          <a:srcRect b="0" l="0" r="0" t="0"/>
          <a:stretch/>
        </p:blipFill>
        <p:spPr>
          <a:xfrm rot="10800000">
            <a:off x="245298" y="458944"/>
            <a:ext cx="569626" cy="487998"/>
          </a:xfrm>
          <a:prstGeom prst="rect">
            <a:avLst/>
          </a:prstGeom>
          <a:noFill/>
          <a:ln>
            <a:noFill/>
          </a:ln>
        </p:spPr>
      </p:pic>
      <p:sp>
        <p:nvSpPr>
          <p:cNvPr id="395" name="Google Shape;395;p51"/>
          <p:cNvSpPr txBox="1"/>
          <p:nvPr>
            <p:ph idx="1" type="body"/>
          </p:nvPr>
        </p:nvSpPr>
        <p:spPr>
          <a:xfrm>
            <a:off x="561971" y="537864"/>
            <a:ext cx="5899200" cy="3057900"/>
          </a:xfrm>
          <a:prstGeom prst="rect">
            <a:avLst/>
          </a:prstGeom>
          <a:noFill/>
          <a:ln>
            <a:noFill/>
          </a:ln>
        </p:spPr>
        <p:txBody>
          <a:bodyPr anchorCtr="0" anchor="ctr" bIns="0" lIns="0" spcFirstLastPara="1" rIns="0" wrap="square" tIns="0">
            <a:normAutofit/>
          </a:bodyPr>
          <a:lstStyle>
            <a:lvl1pPr indent="-228600" lvl="0" marL="457200" rtl="0" algn="r">
              <a:lnSpc>
                <a:spcPct val="85000"/>
              </a:lnSpc>
              <a:spcBef>
                <a:spcPts val="0"/>
              </a:spcBef>
              <a:spcAft>
                <a:spcPts val="0"/>
              </a:spcAft>
              <a:buClr>
                <a:schemeClr val="lt1"/>
              </a:buClr>
              <a:buSzPts val="3400"/>
              <a:buFont typeface="Roboto"/>
              <a:buNone/>
              <a:defRPr b="0" i="0" sz="4500">
                <a:solidFill>
                  <a:schemeClr val="lt1"/>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96" name="Google Shape;396;p51"/>
          <p:cNvSpPr txBox="1"/>
          <p:nvPr>
            <p:ph idx="2" type="body"/>
          </p:nvPr>
        </p:nvSpPr>
        <p:spPr>
          <a:xfrm>
            <a:off x="6744985" y="2571750"/>
            <a:ext cx="2166300" cy="490800"/>
          </a:xfrm>
          <a:prstGeom prst="rect">
            <a:avLst/>
          </a:prstGeom>
          <a:noFill/>
          <a:ln>
            <a:noFill/>
          </a:ln>
        </p:spPr>
        <p:txBody>
          <a:bodyPr anchorCtr="0" anchor="b" bIns="0" lIns="0" spcFirstLastPara="1" rIns="0" wrap="square" tIns="0">
            <a:normAutofit/>
          </a:bodyPr>
          <a:lstStyle>
            <a:lvl1pPr indent="-228600" lvl="0" marL="457200" rtl="0" algn="l">
              <a:lnSpc>
                <a:spcPct val="100000"/>
              </a:lnSpc>
              <a:spcBef>
                <a:spcPts val="0"/>
              </a:spcBef>
              <a:spcAft>
                <a:spcPts val="0"/>
              </a:spcAft>
              <a:buClr>
                <a:schemeClr val="lt1"/>
              </a:buClr>
              <a:buSzPts val="2000"/>
              <a:buFont typeface="Roboto"/>
              <a:buNone/>
              <a:defRPr b="0" i="0" sz="2700">
                <a:solidFill>
                  <a:schemeClr val="lt1"/>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97" name="Google Shape;397;p51"/>
          <p:cNvSpPr/>
          <p:nvPr/>
        </p:nvSpPr>
        <p:spPr>
          <a:xfrm>
            <a:off x="0" y="4514850"/>
            <a:ext cx="9144000" cy="628500"/>
          </a:xfrm>
          <a:prstGeom prst="rect">
            <a:avLst/>
          </a:prstGeom>
          <a:solidFill>
            <a:schemeClr val="lt1"/>
          </a:solidFill>
          <a:ln>
            <a:noFill/>
          </a:ln>
          <a:effectLst>
            <a:outerShdw blurRad="25400" rotWithShape="0" dir="5400000" dist="12700">
              <a:srgbClr val="000000">
                <a:alpha val="49800"/>
              </a:srgb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398" name="Google Shape;398;p51"/>
          <p:cNvSpPr txBox="1"/>
          <p:nvPr>
            <p:ph idx="11" type="ftr"/>
          </p:nvPr>
        </p:nvSpPr>
        <p:spPr>
          <a:xfrm>
            <a:off x="4076390" y="4734018"/>
            <a:ext cx="46635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Clr>
                <a:srgbClr val="6A6A6A"/>
              </a:buClr>
              <a:buSzPts val="900"/>
              <a:buFont typeface="Open Sans Light"/>
              <a:buNone/>
              <a:defRPr b="0" i="0" sz="900">
                <a:solidFill>
                  <a:srgbClr val="6A6A6A"/>
                </a:solidFill>
                <a:latin typeface="Open Sans Light"/>
                <a:ea typeface="Open Sans Light"/>
                <a:cs typeface="Open Sans Light"/>
                <a:sym typeface="Open Sans Light"/>
              </a:defRPr>
            </a:lvl1pPr>
            <a:lvl2pPr lvl="1" rtl="0" algn="ctr">
              <a:lnSpc>
                <a:spcPct val="100000"/>
              </a:lnSpc>
              <a:spcBef>
                <a:spcPts val="0"/>
              </a:spcBef>
              <a:spcAft>
                <a:spcPts val="0"/>
              </a:spcAft>
              <a:buClr>
                <a:srgbClr val="000000"/>
              </a:buClr>
              <a:buSzPts val="1000"/>
              <a:buNone/>
              <a:defRPr/>
            </a:lvl2pPr>
            <a:lvl3pPr lvl="2" rtl="0" algn="ctr">
              <a:lnSpc>
                <a:spcPct val="100000"/>
              </a:lnSpc>
              <a:spcBef>
                <a:spcPts val="0"/>
              </a:spcBef>
              <a:spcAft>
                <a:spcPts val="0"/>
              </a:spcAft>
              <a:buClr>
                <a:srgbClr val="000000"/>
              </a:buClr>
              <a:buSzPts val="1000"/>
              <a:buNone/>
              <a:defRPr/>
            </a:lvl3pPr>
            <a:lvl4pPr lvl="3" rtl="0" algn="ctr">
              <a:lnSpc>
                <a:spcPct val="100000"/>
              </a:lnSpc>
              <a:spcBef>
                <a:spcPts val="0"/>
              </a:spcBef>
              <a:spcAft>
                <a:spcPts val="0"/>
              </a:spcAft>
              <a:buClr>
                <a:srgbClr val="000000"/>
              </a:buClr>
              <a:buSzPts val="1000"/>
              <a:buNone/>
              <a:defRPr/>
            </a:lvl4pPr>
            <a:lvl5pPr lvl="4" rtl="0" algn="ctr">
              <a:lnSpc>
                <a:spcPct val="100000"/>
              </a:lnSpc>
              <a:spcBef>
                <a:spcPts val="0"/>
              </a:spcBef>
              <a:spcAft>
                <a:spcPts val="0"/>
              </a:spcAft>
              <a:buClr>
                <a:srgbClr val="000000"/>
              </a:buClr>
              <a:buSzPts val="1000"/>
              <a:buNone/>
              <a:defRPr/>
            </a:lvl5pPr>
            <a:lvl6pPr lvl="5" rtl="0" algn="ctr">
              <a:lnSpc>
                <a:spcPct val="100000"/>
              </a:lnSpc>
              <a:spcBef>
                <a:spcPts val="0"/>
              </a:spcBef>
              <a:spcAft>
                <a:spcPts val="0"/>
              </a:spcAft>
              <a:buClr>
                <a:srgbClr val="000000"/>
              </a:buClr>
              <a:buSzPts val="1000"/>
              <a:buNone/>
              <a:defRPr/>
            </a:lvl6pPr>
            <a:lvl7pPr lvl="6" rtl="0" algn="ctr">
              <a:lnSpc>
                <a:spcPct val="100000"/>
              </a:lnSpc>
              <a:spcBef>
                <a:spcPts val="0"/>
              </a:spcBef>
              <a:spcAft>
                <a:spcPts val="0"/>
              </a:spcAft>
              <a:buClr>
                <a:srgbClr val="000000"/>
              </a:buClr>
              <a:buSzPts val="1000"/>
              <a:buNone/>
              <a:defRPr/>
            </a:lvl7pPr>
            <a:lvl8pPr lvl="7" rtl="0" algn="ctr">
              <a:lnSpc>
                <a:spcPct val="100000"/>
              </a:lnSpc>
              <a:spcBef>
                <a:spcPts val="0"/>
              </a:spcBef>
              <a:spcAft>
                <a:spcPts val="0"/>
              </a:spcAft>
              <a:buClr>
                <a:srgbClr val="000000"/>
              </a:buClr>
              <a:buSzPts val="1000"/>
              <a:buNone/>
              <a:defRPr/>
            </a:lvl8pPr>
            <a:lvl9pPr lvl="8" rtl="0" algn="ctr">
              <a:lnSpc>
                <a:spcPct val="100000"/>
              </a:lnSpc>
              <a:spcBef>
                <a:spcPts val="0"/>
              </a:spcBef>
              <a:spcAft>
                <a:spcPts val="0"/>
              </a:spcAft>
              <a:buClr>
                <a:srgbClr val="000000"/>
              </a:buClr>
              <a:buSzPts val="1000"/>
              <a:buNone/>
              <a:defRPr/>
            </a:lvl9pPr>
          </a:lstStyle>
          <a:p/>
        </p:txBody>
      </p:sp>
      <p:sp>
        <p:nvSpPr>
          <p:cNvPr id="399" name="Google Shape;399;p51"/>
          <p:cNvSpPr txBox="1"/>
          <p:nvPr>
            <p:ph idx="12" type="sldNum"/>
          </p:nvPr>
        </p:nvSpPr>
        <p:spPr>
          <a:xfrm>
            <a:off x="8758858" y="4734017"/>
            <a:ext cx="285900" cy="211500"/>
          </a:xfrm>
          <a:prstGeom prst="rect">
            <a:avLst/>
          </a:prstGeom>
          <a:noFill/>
          <a:ln>
            <a:noFill/>
          </a:ln>
        </p:spPr>
        <p:txBody>
          <a:bodyPr anchorCtr="0" anchor="ctr" bIns="25700" lIns="51425" spcFirstLastPara="1" rIns="51425" wrap="square" tIns="25700">
            <a:noAutofit/>
          </a:bodyPr>
          <a:lstStyle>
            <a:lvl1pPr indent="0" lvl="0"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1pPr>
            <a:lvl2pPr indent="0" lvl="1"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2pPr>
            <a:lvl3pPr indent="0" lvl="2"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3pPr>
            <a:lvl4pPr indent="0" lvl="3"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4pPr>
            <a:lvl5pPr indent="0" lvl="4"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5pPr>
            <a:lvl6pPr indent="0" lvl="5"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6pPr>
            <a:lvl7pPr indent="0" lvl="6"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7pPr>
            <a:lvl8pPr indent="0" lvl="7"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8pPr>
            <a:lvl9pPr indent="0" lvl="8"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it"/>
              <a:t>‹#›</a:t>
            </a:fld>
            <a:endParaRPr/>
          </a:p>
        </p:txBody>
      </p:sp>
      <p:pic>
        <p:nvPicPr>
          <p:cNvPr descr="Shape&#10;&#10;Description automatically generated with medium confidence" id="400" name="Google Shape;400;p51"/>
          <p:cNvPicPr preferRelativeResize="0"/>
          <p:nvPr/>
        </p:nvPicPr>
        <p:blipFill rotWithShape="1">
          <a:blip r:embed="rId3">
            <a:alphaModFix amt="40000"/>
          </a:blip>
          <a:srcRect b="0" l="0" r="0" t="0"/>
          <a:stretch/>
        </p:blipFill>
        <p:spPr>
          <a:xfrm>
            <a:off x="7346117" y="3216391"/>
            <a:ext cx="1797884" cy="1408042"/>
          </a:xfrm>
          <a:prstGeom prst="rect">
            <a:avLst/>
          </a:prstGeom>
          <a:noFill/>
          <a:ln>
            <a:noFill/>
          </a:ln>
        </p:spPr>
      </p:pic>
      <p:pic>
        <p:nvPicPr>
          <p:cNvPr descr="A picture containing light&#10;&#10;Description automatically generated" id="401" name="Google Shape;401;p51"/>
          <p:cNvPicPr preferRelativeResize="0"/>
          <p:nvPr/>
        </p:nvPicPr>
        <p:blipFill rotWithShape="1">
          <a:blip r:embed="rId4">
            <a:alphaModFix amt="40000"/>
          </a:blip>
          <a:srcRect b="0" l="0" r="0" t="0"/>
          <a:stretch/>
        </p:blipFill>
        <p:spPr>
          <a:xfrm rot="5400000">
            <a:off x="7285969" y="365387"/>
            <a:ext cx="2218767" cy="1487994"/>
          </a:xfrm>
          <a:prstGeom prst="rect">
            <a:avLst/>
          </a:prstGeom>
          <a:noFill/>
          <a:ln>
            <a:noFill/>
          </a:ln>
        </p:spPr>
      </p:pic>
      <p:pic>
        <p:nvPicPr>
          <p:cNvPr id="402" name="Google Shape;402;p51"/>
          <p:cNvPicPr preferRelativeResize="0"/>
          <p:nvPr/>
        </p:nvPicPr>
        <p:blipFill rotWithShape="1">
          <a:blip r:embed="rId5">
            <a:alphaModFix/>
          </a:blip>
          <a:srcRect b="0" l="0" r="0" t="0"/>
          <a:stretch/>
        </p:blipFill>
        <p:spPr>
          <a:xfrm>
            <a:off x="1825666" y="4756877"/>
            <a:ext cx="334125" cy="222750"/>
          </a:xfrm>
          <a:prstGeom prst="rect">
            <a:avLst/>
          </a:prstGeom>
          <a:noFill/>
          <a:ln>
            <a:noFill/>
          </a:ln>
        </p:spPr>
      </p:pic>
      <p:pic>
        <p:nvPicPr>
          <p:cNvPr descr="Logo&#10;&#10;Description automatically generated with medium confidence" id="403" name="Google Shape;403;p51"/>
          <p:cNvPicPr preferRelativeResize="0"/>
          <p:nvPr/>
        </p:nvPicPr>
        <p:blipFill rotWithShape="1">
          <a:blip r:embed="rId6">
            <a:alphaModFix/>
          </a:blip>
          <a:srcRect b="0" l="0" r="0" t="0"/>
          <a:stretch/>
        </p:blipFill>
        <p:spPr>
          <a:xfrm>
            <a:off x="169127" y="4674113"/>
            <a:ext cx="1447280" cy="3645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nalyze">
  <p:cSld name="Analyze">
    <p:spTree>
      <p:nvGrpSpPr>
        <p:cNvPr id="404" name="Shape 404"/>
        <p:cNvGrpSpPr/>
        <p:nvPr/>
      </p:nvGrpSpPr>
      <p:grpSpPr>
        <a:xfrm>
          <a:off x="0" y="0"/>
          <a:ext cx="0" cy="0"/>
          <a:chOff x="0" y="0"/>
          <a:chExt cx="0" cy="0"/>
        </a:xfrm>
      </p:grpSpPr>
      <p:grpSp>
        <p:nvGrpSpPr>
          <p:cNvPr id="405" name="Google Shape;405;p52"/>
          <p:cNvGrpSpPr/>
          <p:nvPr/>
        </p:nvGrpSpPr>
        <p:grpSpPr>
          <a:xfrm>
            <a:off x="2799627" y="1887267"/>
            <a:ext cx="822166" cy="143606"/>
            <a:chOff x="4977114" y="3355141"/>
            <a:chExt cx="1461629" cy="255300"/>
          </a:xfrm>
        </p:grpSpPr>
        <p:cxnSp>
          <p:nvCxnSpPr>
            <p:cNvPr id="406" name="Google Shape;406;p52"/>
            <p:cNvCxnSpPr/>
            <p:nvPr/>
          </p:nvCxnSpPr>
          <p:spPr>
            <a:xfrm>
              <a:off x="4977114" y="3355141"/>
              <a:ext cx="1206300" cy="0"/>
            </a:xfrm>
            <a:prstGeom prst="straightConnector1">
              <a:avLst/>
            </a:prstGeom>
            <a:noFill/>
            <a:ln cap="flat" cmpd="sng" w="12700">
              <a:solidFill>
                <a:srgbClr val="000000"/>
              </a:solidFill>
              <a:prstDash val="solid"/>
              <a:miter lim="400000"/>
              <a:headEnd len="sm" w="sm" type="none"/>
              <a:tailEnd len="sm" w="sm" type="none"/>
            </a:ln>
          </p:spPr>
        </p:cxnSp>
        <p:cxnSp>
          <p:nvCxnSpPr>
            <p:cNvPr id="407" name="Google Shape;407;p52"/>
            <p:cNvCxnSpPr/>
            <p:nvPr/>
          </p:nvCxnSpPr>
          <p:spPr>
            <a:xfrm>
              <a:off x="6183443" y="3355141"/>
              <a:ext cx="255300" cy="255300"/>
            </a:xfrm>
            <a:prstGeom prst="straightConnector1">
              <a:avLst/>
            </a:prstGeom>
            <a:noFill/>
            <a:ln cap="flat" cmpd="sng" w="12700">
              <a:solidFill>
                <a:srgbClr val="000000"/>
              </a:solidFill>
              <a:prstDash val="solid"/>
              <a:miter lim="400000"/>
              <a:headEnd len="sm" w="sm" type="none"/>
              <a:tailEnd len="sm" w="sm" type="none"/>
            </a:ln>
          </p:spPr>
        </p:cxnSp>
      </p:grpSp>
      <p:grpSp>
        <p:nvGrpSpPr>
          <p:cNvPr id="408" name="Google Shape;408;p52"/>
          <p:cNvGrpSpPr/>
          <p:nvPr/>
        </p:nvGrpSpPr>
        <p:grpSpPr>
          <a:xfrm flipH="1" rot="10800000">
            <a:off x="2791986" y="2950571"/>
            <a:ext cx="1050182" cy="370104"/>
            <a:chOff x="5150967" y="3355141"/>
            <a:chExt cx="1488776" cy="157800"/>
          </a:xfrm>
        </p:grpSpPr>
        <p:cxnSp>
          <p:nvCxnSpPr>
            <p:cNvPr id="409" name="Google Shape;409;p52"/>
            <p:cNvCxnSpPr/>
            <p:nvPr/>
          </p:nvCxnSpPr>
          <p:spPr>
            <a:xfrm>
              <a:off x="5150967" y="3355141"/>
              <a:ext cx="1032600" cy="0"/>
            </a:xfrm>
            <a:prstGeom prst="straightConnector1">
              <a:avLst/>
            </a:prstGeom>
            <a:noFill/>
            <a:ln cap="flat" cmpd="sng" w="12700">
              <a:solidFill>
                <a:srgbClr val="000000"/>
              </a:solidFill>
              <a:prstDash val="solid"/>
              <a:miter lim="400000"/>
              <a:headEnd len="sm" w="sm" type="none"/>
              <a:tailEnd len="sm" w="sm" type="none"/>
            </a:ln>
          </p:spPr>
        </p:cxnSp>
        <p:cxnSp>
          <p:nvCxnSpPr>
            <p:cNvPr id="410" name="Google Shape;410;p52"/>
            <p:cNvCxnSpPr/>
            <p:nvPr/>
          </p:nvCxnSpPr>
          <p:spPr>
            <a:xfrm>
              <a:off x="6183443" y="3355141"/>
              <a:ext cx="456300" cy="157800"/>
            </a:xfrm>
            <a:prstGeom prst="straightConnector1">
              <a:avLst/>
            </a:prstGeom>
            <a:noFill/>
            <a:ln cap="flat" cmpd="sng" w="12700">
              <a:solidFill>
                <a:srgbClr val="000000"/>
              </a:solidFill>
              <a:prstDash val="solid"/>
              <a:miter lim="400000"/>
              <a:headEnd len="sm" w="sm" type="none"/>
              <a:tailEnd len="sm" w="sm" type="none"/>
            </a:ln>
          </p:spPr>
        </p:cxnSp>
      </p:grpSp>
      <p:sp>
        <p:nvSpPr>
          <p:cNvPr id="411" name="Google Shape;411;p52"/>
          <p:cNvSpPr txBox="1"/>
          <p:nvPr>
            <p:ph idx="1" type="body"/>
          </p:nvPr>
        </p:nvSpPr>
        <p:spPr>
          <a:xfrm>
            <a:off x="400050" y="3067282"/>
            <a:ext cx="2256000" cy="1104600"/>
          </a:xfrm>
          <a:prstGeom prst="rect">
            <a:avLst/>
          </a:prstGeom>
          <a:noFill/>
          <a:ln>
            <a:noFill/>
          </a:ln>
        </p:spPr>
        <p:txBody>
          <a:bodyPr anchorCtr="0" anchor="t" bIns="0" lIns="0" spcFirstLastPara="1" rIns="0" wrap="square" tIns="40500">
            <a:normAutofit/>
          </a:bodyPr>
          <a:lstStyle>
            <a:lvl1pPr indent="-228600" lvl="0" marL="457200" rtl="0" algn="r">
              <a:lnSpc>
                <a:spcPct val="100000"/>
              </a:lnSpc>
              <a:spcBef>
                <a:spcPts val="700"/>
              </a:spcBef>
              <a:spcAft>
                <a:spcPts val="0"/>
              </a:spcAft>
              <a:buClr>
                <a:srgbClr val="353535"/>
              </a:buClr>
              <a:buSzPts val="1200"/>
              <a:buFont typeface="Roboto"/>
              <a:buNone/>
              <a:defRPr b="0" i="0" sz="1600">
                <a:solidFill>
                  <a:srgbClr val="353535"/>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12" name="Google Shape;412;p52"/>
          <p:cNvSpPr txBox="1"/>
          <p:nvPr>
            <p:ph idx="2" type="body"/>
          </p:nvPr>
        </p:nvSpPr>
        <p:spPr>
          <a:xfrm>
            <a:off x="6412351" y="2916966"/>
            <a:ext cx="2256000" cy="1143000"/>
          </a:xfrm>
          <a:prstGeom prst="rect">
            <a:avLst/>
          </a:prstGeom>
          <a:noFill/>
          <a:ln>
            <a:noFill/>
          </a:ln>
        </p:spPr>
        <p:txBody>
          <a:bodyPr anchorCtr="0" anchor="t" bIns="0" lIns="0" spcFirstLastPara="1" rIns="0" wrap="square" tIns="40500">
            <a:normAutofit/>
          </a:bodyPr>
          <a:lstStyle>
            <a:lvl1pPr indent="-228600" lvl="0" marL="457200" rtl="0" algn="l">
              <a:lnSpc>
                <a:spcPct val="100000"/>
              </a:lnSpc>
              <a:spcBef>
                <a:spcPts val="700"/>
              </a:spcBef>
              <a:spcAft>
                <a:spcPts val="0"/>
              </a:spcAft>
              <a:buClr>
                <a:srgbClr val="353535"/>
              </a:buClr>
              <a:buSzPts val="1100"/>
              <a:buFont typeface="Roboto"/>
              <a:buNone/>
              <a:defRPr b="0" i="0" sz="1500">
                <a:solidFill>
                  <a:srgbClr val="353535"/>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13" name="Google Shape;413;p52"/>
          <p:cNvSpPr txBox="1"/>
          <p:nvPr>
            <p:ph idx="3" type="body"/>
          </p:nvPr>
        </p:nvSpPr>
        <p:spPr>
          <a:xfrm>
            <a:off x="6412351" y="1231041"/>
            <a:ext cx="2256000" cy="1064700"/>
          </a:xfrm>
          <a:prstGeom prst="rect">
            <a:avLst/>
          </a:prstGeom>
          <a:noFill/>
          <a:ln>
            <a:noFill/>
          </a:ln>
        </p:spPr>
        <p:txBody>
          <a:bodyPr anchorCtr="0" anchor="t" bIns="0" lIns="0" spcFirstLastPara="1" rIns="0" wrap="square" tIns="40500">
            <a:normAutofit/>
          </a:bodyPr>
          <a:lstStyle>
            <a:lvl1pPr indent="-228600" lvl="0" marL="457200" rtl="0" algn="l">
              <a:lnSpc>
                <a:spcPct val="100000"/>
              </a:lnSpc>
              <a:spcBef>
                <a:spcPts val="700"/>
              </a:spcBef>
              <a:spcAft>
                <a:spcPts val="0"/>
              </a:spcAft>
              <a:buClr>
                <a:srgbClr val="353535"/>
              </a:buClr>
              <a:buSzPts val="1200"/>
              <a:buFont typeface="Roboto"/>
              <a:buNone/>
              <a:defRPr b="0" i="0" sz="1600">
                <a:solidFill>
                  <a:srgbClr val="353535"/>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grpSp>
        <p:nvGrpSpPr>
          <p:cNvPr id="414" name="Google Shape;414;p52"/>
          <p:cNvGrpSpPr/>
          <p:nvPr/>
        </p:nvGrpSpPr>
        <p:grpSpPr>
          <a:xfrm flipH="1">
            <a:off x="5240755" y="1694172"/>
            <a:ext cx="988386" cy="529826"/>
            <a:chOff x="5435972" y="3355141"/>
            <a:chExt cx="1401171" cy="225900"/>
          </a:xfrm>
        </p:grpSpPr>
        <p:cxnSp>
          <p:nvCxnSpPr>
            <p:cNvPr id="415" name="Google Shape;415;p52"/>
            <p:cNvCxnSpPr/>
            <p:nvPr/>
          </p:nvCxnSpPr>
          <p:spPr>
            <a:xfrm>
              <a:off x="5435972" y="3355141"/>
              <a:ext cx="747600" cy="0"/>
            </a:xfrm>
            <a:prstGeom prst="straightConnector1">
              <a:avLst/>
            </a:prstGeom>
            <a:noFill/>
            <a:ln cap="flat" cmpd="sng" w="12700">
              <a:solidFill>
                <a:srgbClr val="000000"/>
              </a:solidFill>
              <a:prstDash val="solid"/>
              <a:miter lim="400000"/>
              <a:headEnd len="sm" w="sm" type="none"/>
              <a:tailEnd len="sm" w="sm" type="none"/>
            </a:ln>
          </p:spPr>
        </p:cxnSp>
        <p:cxnSp>
          <p:nvCxnSpPr>
            <p:cNvPr id="416" name="Google Shape;416;p52"/>
            <p:cNvCxnSpPr/>
            <p:nvPr/>
          </p:nvCxnSpPr>
          <p:spPr>
            <a:xfrm>
              <a:off x="6183443" y="3355141"/>
              <a:ext cx="653700" cy="225900"/>
            </a:xfrm>
            <a:prstGeom prst="straightConnector1">
              <a:avLst/>
            </a:prstGeom>
            <a:noFill/>
            <a:ln cap="flat" cmpd="sng" w="12700">
              <a:solidFill>
                <a:srgbClr val="000000"/>
              </a:solidFill>
              <a:prstDash val="solid"/>
              <a:miter lim="400000"/>
              <a:headEnd len="sm" w="sm" type="none"/>
              <a:tailEnd len="sm" w="sm" type="none"/>
            </a:ln>
          </p:spPr>
        </p:cxnSp>
      </p:grpSp>
      <p:sp>
        <p:nvSpPr>
          <p:cNvPr id="417" name="Google Shape;417;p52"/>
          <p:cNvSpPr txBox="1"/>
          <p:nvPr>
            <p:ph idx="4" type="body"/>
          </p:nvPr>
        </p:nvSpPr>
        <p:spPr>
          <a:xfrm>
            <a:off x="405000" y="888142"/>
            <a:ext cx="2256000" cy="342900"/>
          </a:xfrm>
          <a:prstGeom prst="rect">
            <a:avLst/>
          </a:prstGeom>
          <a:noFill/>
          <a:ln>
            <a:noFill/>
          </a:ln>
        </p:spPr>
        <p:txBody>
          <a:bodyPr anchorCtr="0" anchor="b" bIns="0" lIns="0" spcFirstLastPara="1" rIns="0" wrap="square" tIns="0">
            <a:normAutofit/>
          </a:bodyPr>
          <a:lstStyle>
            <a:lvl1pPr indent="-228600" lvl="0" marL="457200" rtl="0" algn="r">
              <a:lnSpc>
                <a:spcPct val="100000"/>
              </a:lnSpc>
              <a:spcBef>
                <a:spcPts val="700"/>
              </a:spcBef>
              <a:spcAft>
                <a:spcPts val="0"/>
              </a:spcAft>
              <a:buClr>
                <a:srgbClr val="8200CB"/>
              </a:buClr>
              <a:buSzPts val="1200"/>
              <a:buFont typeface="Roboto"/>
              <a:buNone/>
              <a:defRPr b="0" i="0" sz="1600">
                <a:solidFill>
                  <a:srgbClr val="8200CB"/>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18" name="Google Shape;418;p52"/>
          <p:cNvSpPr txBox="1"/>
          <p:nvPr>
            <p:ph idx="5" type="body"/>
          </p:nvPr>
        </p:nvSpPr>
        <p:spPr>
          <a:xfrm>
            <a:off x="400050" y="1231042"/>
            <a:ext cx="2256000" cy="1064700"/>
          </a:xfrm>
          <a:prstGeom prst="rect">
            <a:avLst/>
          </a:prstGeom>
          <a:noFill/>
          <a:ln>
            <a:noFill/>
          </a:ln>
        </p:spPr>
        <p:txBody>
          <a:bodyPr anchorCtr="0" anchor="t" bIns="0" lIns="0" spcFirstLastPara="1" rIns="0" wrap="square" tIns="40500">
            <a:normAutofit/>
          </a:bodyPr>
          <a:lstStyle>
            <a:lvl1pPr indent="-228600" lvl="0" marL="457200" rtl="0" algn="r">
              <a:lnSpc>
                <a:spcPct val="100000"/>
              </a:lnSpc>
              <a:spcBef>
                <a:spcPts val="700"/>
              </a:spcBef>
              <a:spcAft>
                <a:spcPts val="0"/>
              </a:spcAft>
              <a:buClr>
                <a:srgbClr val="353535"/>
              </a:buClr>
              <a:buSzPts val="1200"/>
              <a:buFont typeface="Roboto"/>
              <a:buNone/>
              <a:defRPr b="0" i="0" sz="1600">
                <a:solidFill>
                  <a:srgbClr val="353535"/>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19" name="Google Shape;419;p52"/>
          <p:cNvSpPr txBox="1"/>
          <p:nvPr>
            <p:ph idx="6" type="body"/>
          </p:nvPr>
        </p:nvSpPr>
        <p:spPr>
          <a:xfrm>
            <a:off x="405000" y="2724382"/>
            <a:ext cx="2256000" cy="342900"/>
          </a:xfrm>
          <a:prstGeom prst="rect">
            <a:avLst/>
          </a:prstGeom>
          <a:noFill/>
          <a:ln>
            <a:noFill/>
          </a:ln>
        </p:spPr>
        <p:txBody>
          <a:bodyPr anchorCtr="0" anchor="b" bIns="0" lIns="0" spcFirstLastPara="1" rIns="0" wrap="square" tIns="0">
            <a:normAutofit/>
          </a:bodyPr>
          <a:lstStyle>
            <a:lvl1pPr indent="-228600" lvl="0" marL="457200" rtl="0" algn="r">
              <a:lnSpc>
                <a:spcPct val="100000"/>
              </a:lnSpc>
              <a:spcBef>
                <a:spcPts val="700"/>
              </a:spcBef>
              <a:spcAft>
                <a:spcPts val="0"/>
              </a:spcAft>
              <a:buClr>
                <a:srgbClr val="A800FF"/>
              </a:buClr>
              <a:buSzPts val="1200"/>
              <a:buFont typeface="Roboto"/>
              <a:buNone/>
              <a:defRPr b="0" i="0" sz="1600">
                <a:solidFill>
                  <a:srgbClr val="A800FF"/>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20" name="Google Shape;420;p52"/>
          <p:cNvSpPr txBox="1"/>
          <p:nvPr>
            <p:ph idx="7" type="body"/>
          </p:nvPr>
        </p:nvSpPr>
        <p:spPr>
          <a:xfrm>
            <a:off x="6412351" y="888142"/>
            <a:ext cx="2256000" cy="342900"/>
          </a:xfrm>
          <a:prstGeom prst="rect">
            <a:avLst/>
          </a:prstGeom>
          <a:noFill/>
          <a:ln>
            <a:noFill/>
          </a:ln>
        </p:spPr>
        <p:txBody>
          <a:bodyPr anchorCtr="0" anchor="b" bIns="0" lIns="0" spcFirstLastPara="1" rIns="0" wrap="square" tIns="0">
            <a:normAutofit/>
          </a:bodyPr>
          <a:lstStyle>
            <a:lvl1pPr indent="-228600" lvl="0" marL="457200" rtl="0" algn="l">
              <a:lnSpc>
                <a:spcPct val="100000"/>
              </a:lnSpc>
              <a:spcBef>
                <a:spcPts val="700"/>
              </a:spcBef>
              <a:spcAft>
                <a:spcPts val="0"/>
              </a:spcAft>
              <a:buClr>
                <a:srgbClr val="3700FF"/>
              </a:buClr>
              <a:buSzPts val="1200"/>
              <a:buFont typeface="Roboto"/>
              <a:buNone/>
              <a:defRPr b="0" i="0" sz="1600">
                <a:solidFill>
                  <a:srgbClr val="3700FF"/>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grpSp>
        <p:nvGrpSpPr>
          <p:cNvPr id="421" name="Google Shape;421;p52"/>
          <p:cNvGrpSpPr/>
          <p:nvPr/>
        </p:nvGrpSpPr>
        <p:grpSpPr>
          <a:xfrm rot="10800000">
            <a:off x="5520288" y="3229210"/>
            <a:ext cx="708980" cy="228213"/>
            <a:chOff x="5533392" y="3355141"/>
            <a:chExt cx="905351" cy="255300"/>
          </a:xfrm>
        </p:grpSpPr>
        <p:cxnSp>
          <p:nvCxnSpPr>
            <p:cNvPr id="422" name="Google Shape;422;p52"/>
            <p:cNvCxnSpPr/>
            <p:nvPr/>
          </p:nvCxnSpPr>
          <p:spPr>
            <a:xfrm>
              <a:off x="5533392" y="3355141"/>
              <a:ext cx="650100" cy="0"/>
            </a:xfrm>
            <a:prstGeom prst="straightConnector1">
              <a:avLst/>
            </a:prstGeom>
            <a:noFill/>
            <a:ln cap="flat" cmpd="sng" w="12700">
              <a:solidFill>
                <a:srgbClr val="000000"/>
              </a:solidFill>
              <a:prstDash val="solid"/>
              <a:miter lim="400000"/>
              <a:headEnd len="sm" w="sm" type="none"/>
              <a:tailEnd len="sm" w="sm" type="none"/>
            </a:ln>
          </p:spPr>
        </p:cxnSp>
        <p:cxnSp>
          <p:nvCxnSpPr>
            <p:cNvPr id="423" name="Google Shape;423;p52"/>
            <p:cNvCxnSpPr/>
            <p:nvPr/>
          </p:nvCxnSpPr>
          <p:spPr>
            <a:xfrm>
              <a:off x="6183443" y="3355141"/>
              <a:ext cx="255300" cy="255300"/>
            </a:xfrm>
            <a:prstGeom prst="straightConnector1">
              <a:avLst/>
            </a:prstGeom>
            <a:noFill/>
            <a:ln cap="flat" cmpd="sng" w="12700">
              <a:solidFill>
                <a:srgbClr val="000000"/>
              </a:solidFill>
              <a:prstDash val="solid"/>
              <a:miter lim="400000"/>
              <a:headEnd len="sm" w="sm" type="none"/>
              <a:tailEnd len="sm" w="sm" type="none"/>
            </a:ln>
          </p:spPr>
        </p:cxnSp>
      </p:grpSp>
      <p:sp>
        <p:nvSpPr>
          <p:cNvPr id="424" name="Google Shape;424;p52"/>
          <p:cNvSpPr txBox="1"/>
          <p:nvPr>
            <p:ph idx="8" type="body"/>
          </p:nvPr>
        </p:nvSpPr>
        <p:spPr>
          <a:xfrm>
            <a:off x="6412351" y="2574066"/>
            <a:ext cx="2256000" cy="342900"/>
          </a:xfrm>
          <a:prstGeom prst="rect">
            <a:avLst/>
          </a:prstGeom>
          <a:noFill/>
          <a:ln>
            <a:noFill/>
          </a:ln>
        </p:spPr>
        <p:txBody>
          <a:bodyPr anchorCtr="0" anchor="b" bIns="0" lIns="0" spcFirstLastPara="1" rIns="0" wrap="square" tIns="0">
            <a:normAutofit/>
          </a:bodyPr>
          <a:lstStyle>
            <a:lvl1pPr indent="-228600" lvl="0" marL="457200" rtl="0" algn="l">
              <a:lnSpc>
                <a:spcPct val="100000"/>
              </a:lnSpc>
              <a:spcBef>
                <a:spcPts val="700"/>
              </a:spcBef>
              <a:spcAft>
                <a:spcPts val="0"/>
              </a:spcAft>
              <a:buClr>
                <a:srgbClr val="1345FF"/>
              </a:buClr>
              <a:buSzPts val="1200"/>
              <a:buFont typeface="Roboto"/>
              <a:buNone/>
              <a:defRPr b="0" i="0" sz="1600">
                <a:solidFill>
                  <a:srgbClr val="1345FF"/>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25" name="Google Shape;425;p52"/>
          <p:cNvSpPr txBox="1"/>
          <p:nvPr>
            <p:ph idx="9" type="body"/>
          </p:nvPr>
        </p:nvSpPr>
        <p:spPr>
          <a:xfrm>
            <a:off x="400049" y="229880"/>
            <a:ext cx="8268300" cy="591600"/>
          </a:xfrm>
          <a:prstGeom prst="rect">
            <a:avLst/>
          </a:prstGeom>
          <a:noFill/>
          <a:ln>
            <a:noFill/>
          </a:ln>
        </p:spPr>
        <p:txBody>
          <a:bodyPr anchorCtr="0" anchor="b" bIns="0" lIns="0" spcFirstLastPara="1" rIns="0" wrap="square" tIns="0">
            <a:normAutofit/>
          </a:bodyPr>
          <a:lstStyle>
            <a:lvl1pPr indent="-228600" lvl="0" marL="457200" rtl="0" algn="ctr">
              <a:lnSpc>
                <a:spcPct val="85000"/>
              </a:lnSpc>
              <a:spcBef>
                <a:spcPts val="0"/>
              </a:spcBef>
              <a:spcAft>
                <a:spcPts val="0"/>
              </a:spcAft>
              <a:buClr>
                <a:srgbClr val="3700FF"/>
              </a:buClr>
              <a:buSzPts val="2300"/>
              <a:buFont typeface="Roboto"/>
              <a:buNone/>
              <a:defRPr b="0" i="0" sz="3000">
                <a:solidFill>
                  <a:srgbClr val="3700FF"/>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26" name="Google Shape;426;p52"/>
          <p:cNvSpPr txBox="1"/>
          <p:nvPr>
            <p:ph idx="11" type="ftr"/>
          </p:nvPr>
        </p:nvSpPr>
        <p:spPr>
          <a:xfrm>
            <a:off x="4076390" y="4810216"/>
            <a:ext cx="46635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Clr>
                <a:srgbClr val="6A6A6A"/>
              </a:buClr>
              <a:buSzPts val="800"/>
              <a:buFont typeface="Roboto"/>
              <a:buNone/>
              <a:defRPr b="0" i="0" sz="800">
                <a:solidFill>
                  <a:srgbClr val="6A6A6A"/>
                </a:solidFill>
                <a:latin typeface="Roboto"/>
                <a:ea typeface="Roboto"/>
                <a:cs typeface="Roboto"/>
                <a:sym typeface="Roboto"/>
              </a:defRPr>
            </a:lvl1pPr>
            <a:lvl2pPr lvl="1" rtl="0" algn="ctr">
              <a:lnSpc>
                <a:spcPct val="100000"/>
              </a:lnSpc>
              <a:spcBef>
                <a:spcPts val="0"/>
              </a:spcBef>
              <a:spcAft>
                <a:spcPts val="0"/>
              </a:spcAft>
              <a:buClr>
                <a:srgbClr val="000000"/>
              </a:buClr>
              <a:buSzPts val="1000"/>
              <a:buNone/>
              <a:defRPr/>
            </a:lvl2pPr>
            <a:lvl3pPr lvl="2" rtl="0" algn="ctr">
              <a:lnSpc>
                <a:spcPct val="100000"/>
              </a:lnSpc>
              <a:spcBef>
                <a:spcPts val="0"/>
              </a:spcBef>
              <a:spcAft>
                <a:spcPts val="0"/>
              </a:spcAft>
              <a:buClr>
                <a:srgbClr val="000000"/>
              </a:buClr>
              <a:buSzPts val="1000"/>
              <a:buNone/>
              <a:defRPr/>
            </a:lvl3pPr>
            <a:lvl4pPr lvl="3" rtl="0" algn="ctr">
              <a:lnSpc>
                <a:spcPct val="100000"/>
              </a:lnSpc>
              <a:spcBef>
                <a:spcPts val="0"/>
              </a:spcBef>
              <a:spcAft>
                <a:spcPts val="0"/>
              </a:spcAft>
              <a:buClr>
                <a:srgbClr val="000000"/>
              </a:buClr>
              <a:buSzPts val="1000"/>
              <a:buNone/>
              <a:defRPr/>
            </a:lvl4pPr>
            <a:lvl5pPr lvl="4" rtl="0" algn="ctr">
              <a:lnSpc>
                <a:spcPct val="100000"/>
              </a:lnSpc>
              <a:spcBef>
                <a:spcPts val="0"/>
              </a:spcBef>
              <a:spcAft>
                <a:spcPts val="0"/>
              </a:spcAft>
              <a:buClr>
                <a:srgbClr val="000000"/>
              </a:buClr>
              <a:buSzPts val="1000"/>
              <a:buNone/>
              <a:defRPr/>
            </a:lvl5pPr>
            <a:lvl6pPr lvl="5" rtl="0" algn="ctr">
              <a:lnSpc>
                <a:spcPct val="100000"/>
              </a:lnSpc>
              <a:spcBef>
                <a:spcPts val="0"/>
              </a:spcBef>
              <a:spcAft>
                <a:spcPts val="0"/>
              </a:spcAft>
              <a:buClr>
                <a:srgbClr val="000000"/>
              </a:buClr>
              <a:buSzPts val="1000"/>
              <a:buNone/>
              <a:defRPr/>
            </a:lvl6pPr>
            <a:lvl7pPr lvl="6" rtl="0" algn="ctr">
              <a:lnSpc>
                <a:spcPct val="100000"/>
              </a:lnSpc>
              <a:spcBef>
                <a:spcPts val="0"/>
              </a:spcBef>
              <a:spcAft>
                <a:spcPts val="0"/>
              </a:spcAft>
              <a:buClr>
                <a:srgbClr val="000000"/>
              </a:buClr>
              <a:buSzPts val="1000"/>
              <a:buNone/>
              <a:defRPr/>
            </a:lvl7pPr>
            <a:lvl8pPr lvl="7" rtl="0" algn="ctr">
              <a:lnSpc>
                <a:spcPct val="100000"/>
              </a:lnSpc>
              <a:spcBef>
                <a:spcPts val="0"/>
              </a:spcBef>
              <a:spcAft>
                <a:spcPts val="0"/>
              </a:spcAft>
              <a:buClr>
                <a:srgbClr val="000000"/>
              </a:buClr>
              <a:buSzPts val="1000"/>
              <a:buNone/>
              <a:defRPr/>
            </a:lvl8pPr>
            <a:lvl9pPr lvl="8" rtl="0" algn="ctr">
              <a:lnSpc>
                <a:spcPct val="100000"/>
              </a:lnSpc>
              <a:spcBef>
                <a:spcPts val="0"/>
              </a:spcBef>
              <a:spcAft>
                <a:spcPts val="0"/>
              </a:spcAft>
              <a:buClr>
                <a:srgbClr val="000000"/>
              </a:buClr>
              <a:buSzPts val="1000"/>
              <a:buNone/>
              <a:defRPr/>
            </a:lvl9pPr>
          </a:lstStyle>
          <a:p/>
        </p:txBody>
      </p:sp>
      <p:sp>
        <p:nvSpPr>
          <p:cNvPr id="427" name="Google Shape;427;p52"/>
          <p:cNvSpPr txBox="1"/>
          <p:nvPr>
            <p:ph idx="12" type="sldNum"/>
          </p:nvPr>
        </p:nvSpPr>
        <p:spPr>
          <a:xfrm>
            <a:off x="8758858" y="4810215"/>
            <a:ext cx="285900" cy="211500"/>
          </a:xfrm>
          <a:prstGeom prst="rect">
            <a:avLst/>
          </a:prstGeom>
          <a:noFill/>
          <a:ln>
            <a:noFill/>
          </a:ln>
        </p:spPr>
        <p:txBody>
          <a:bodyPr anchorCtr="0" anchor="ctr" bIns="25700" lIns="51425" spcFirstLastPara="1" rIns="51425" wrap="square" tIns="25700">
            <a:noAutofit/>
          </a:bodyPr>
          <a:lstStyle>
            <a:lvl1pPr indent="0" lvl="0"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1pPr>
            <a:lvl2pPr indent="0" lvl="1"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2pPr>
            <a:lvl3pPr indent="0" lvl="2"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3pPr>
            <a:lvl4pPr indent="0" lvl="3"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4pPr>
            <a:lvl5pPr indent="0" lvl="4"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5pPr>
            <a:lvl6pPr indent="0" lvl="5"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6pPr>
            <a:lvl7pPr indent="0" lvl="6"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7pPr>
            <a:lvl8pPr indent="0" lvl="7"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8pPr>
            <a:lvl9pPr indent="0" lvl="8"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it"/>
              <a:t>‹#›</a:t>
            </a:fld>
            <a:endParaRPr/>
          </a:p>
        </p:txBody>
      </p:sp>
      <p:pic>
        <p:nvPicPr>
          <p:cNvPr id="428" name="Google Shape;428;p52"/>
          <p:cNvPicPr preferRelativeResize="0"/>
          <p:nvPr/>
        </p:nvPicPr>
        <p:blipFill rotWithShape="1">
          <a:blip r:embed="rId2">
            <a:alphaModFix/>
          </a:blip>
          <a:srcRect b="0" l="0" r="0" t="0"/>
          <a:stretch/>
        </p:blipFill>
        <p:spPr>
          <a:xfrm>
            <a:off x="1825666" y="4756877"/>
            <a:ext cx="334125" cy="222750"/>
          </a:xfrm>
          <a:prstGeom prst="rect">
            <a:avLst/>
          </a:prstGeom>
          <a:noFill/>
          <a:ln>
            <a:noFill/>
          </a:ln>
        </p:spPr>
      </p:pic>
      <p:pic>
        <p:nvPicPr>
          <p:cNvPr descr="Logo&#10;&#10;Description automatically generated with medium confidence" id="429" name="Google Shape;429;p52"/>
          <p:cNvPicPr preferRelativeResize="0"/>
          <p:nvPr/>
        </p:nvPicPr>
        <p:blipFill rotWithShape="1">
          <a:blip r:embed="rId3">
            <a:alphaModFix/>
          </a:blip>
          <a:srcRect b="0" l="0" r="0" t="0"/>
          <a:stretch/>
        </p:blipFill>
        <p:spPr>
          <a:xfrm>
            <a:off x="169127" y="4674113"/>
            <a:ext cx="1447280" cy="364500"/>
          </a:xfrm>
          <a:prstGeom prst="rect">
            <a:avLst/>
          </a:prstGeom>
          <a:noFill/>
          <a:ln>
            <a:noFill/>
          </a:ln>
        </p:spPr>
      </p:pic>
      <p:pic>
        <p:nvPicPr>
          <p:cNvPr descr="A picture containing laser, light&#10;&#10;Description automatically generated" id="430" name="Google Shape;430;p52"/>
          <p:cNvPicPr preferRelativeResize="0"/>
          <p:nvPr/>
        </p:nvPicPr>
        <p:blipFill rotWithShape="1">
          <a:blip r:embed="rId4">
            <a:alphaModFix/>
          </a:blip>
          <a:srcRect b="0" l="0" r="0" t="0"/>
          <a:stretch/>
        </p:blipFill>
        <p:spPr>
          <a:xfrm>
            <a:off x="3439086" y="2123210"/>
            <a:ext cx="2256021" cy="1105788"/>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Blocks - Photo">
  <p:cSld name="4 Blocks - Photo">
    <p:spTree>
      <p:nvGrpSpPr>
        <p:cNvPr id="431" name="Shape 431"/>
        <p:cNvGrpSpPr/>
        <p:nvPr/>
      </p:nvGrpSpPr>
      <p:grpSpPr>
        <a:xfrm>
          <a:off x="0" y="0"/>
          <a:ext cx="0" cy="0"/>
          <a:chOff x="0" y="0"/>
          <a:chExt cx="0" cy="0"/>
        </a:xfrm>
      </p:grpSpPr>
      <p:pic>
        <p:nvPicPr>
          <p:cNvPr id="432" name="Google Shape;432;p53"/>
          <p:cNvPicPr preferRelativeResize="0"/>
          <p:nvPr/>
        </p:nvPicPr>
        <p:blipFill rotWithShape="1">
          <a:blip r:embed="rId2">
            <a:alphaModFix/>
          </a:blip>
          <a:srcRect b="0" l="0" r="0" t="0"/>
          <a:stretch/>
        </p:blipFill>
        <p:spPr>
          <a:xfrm>
            <a:off x="6540515" y="0"/>
            <a:ext cx="2603485" cy="5149750"/>
          </a:xfrm>
          <a:prstGeom prst="rect">
            <a:avLst/>
          </a:prstGeom>
          <a:noFill/>
          <a:ln>
            <a:noFill/>
          </a:ln>
        </p:spPr>
      </p:pic>
      <p:sp>
        <p:nvSpPr>
          <p:cNvPr id="433" name="Google Shape;433;p53"/>
          <p:cNvSpPr txBox="1"/>
          <p:nvPr>
            <p:ph idx="1" type="body"/>
          </p:nvPr>
        </p:nvSpPr>
        <p:spPr>
          <a:xfrm>
            <a:off x="400050" y="310548"/>
            <a:ext cx="5743500" cy="510900"/>
          </a:xfrm>
          <a:prstGeom prst="rect">
            <a:avLst/>
          </a:prstGeom>
          <a:noFill/>
          <a:ln>
            <a:noFill/>
          </a:ln>
        </p:spPr>
        <p:txBody>
          <a:bodyPr anchorCtr="0" anchor="b" bIns="0" lIns="0" spcFirstLastPara="1" rIns="0" wrap="square" tIns="0">
            <a:noAutofit/>
          </a:bodyPr>
          <a:lstStyle>
            <a:lvl1pPr indent="-228600" lvl="0" marL="457200" rtl="0" algn="l">
              <a:lnSpc>
                <a:spcPct val="85000"/>
              </a:lnSpc>
              <a:spcBef>
                <a:spcPts val="0"/>
              </a:spcBef>
              <a:spcAft>
                <a:spcPts val="0"/>
              </a:spcAft>
              <a:buClr>
                <a:srgbClr val="3700FF"/>
              </a:buClr>
              <a:buSzPts val="2300"/>
              <a:buFont typeface="Roboto"/>
              <a:buNone/>
              <a:defRPr b="1" i="0" sz="3000">
                <a:solidFill>
                  <a:srgbClr val="3700FF"/>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34" name="Google Shape;434;p53"/>
          <p:cNvSpPr txBox="1"/>
          <p:nvPr/>
        </p:nvSpPr>
        <p:spPr>
          <a:xfrm>
            <a:off x="10525538" y="2030977"/>
            <a:ext cx="54000" cy="331200"/>
          </a:xfrm>
          <a:prstGeom prst="rect">
            <a:avLst/>
          </a:prstGeom>
          <a:noFill/>
          <a:ln>
            <a:noFill/>
          </a:ln>
        </p:spPr>
        <p:txBody>
          <a:bodyPr anchorCtr="0" anchor="ctr" bIns="26800" lIns="26800" spcFirstLastPara="1" rIns="26800" wrap="square" tIns="26800">
            <a:spAutoFit/>
          </a:bodyPr>
          <a:lstStyle/>
          <a:p>
            <a:pPr indent="0" lvl="0" marL="0" marR="0" rtl="0" algn="ctr">
              <a:lnSpc>
                <a:spcPct val="100000"/>
              </a:lnSpc>
              <a:spcBef>
                <a:spcPts val="0"/>
              </a:spcBef>
              <a:spcAft>
                <a:spcPts val="0"/>
              </a:spcAft>
              <a:buClr>
                <a:srgbClr val="000000"/>
              </a:buClr>
              <a:buSzPts val="1800"/>
              <a:buFont typeface="Helvetica Neue Light"/>
              <a:buNone/>
            </a:pPr>
            <a:r>
              <a:t/>
            </a:r>
            <a:endParaRPr b="0" i="0" sz="1800" u="none" cap="none" strike="noStrike">
              <a:solidFill>
                <a:srgbClr val="000000"/>
              </a:solidFill>
              <a:latin typeface="Helvetica Neue Light"/>
              <a:ea typeface="Helvetica Neue Light"/>
              <a:cs typeface="Helvetica Neue Light"/>
              <a:sym typeface="Helvetica Neue Light"/>
            </a:endParaRPr>
          </a:p>
        </p:txBody>
      </p:sp>
      <p:sp>
        <p:nvSpPr>
          <p:cNvPr id="435" name="Google Shape;435;p53"/>
          <p:cNvSpPr/>
          <p:nvPr/>
        </p:nvSpPr>
        <p:spPr>
          <a:xfrm>
            <a:off x="6540515" y="-1"/>
            <a:ext cx="2637900" cy="5143500"/>
          </a:xfrm>
          <a:prstGeom prst="rect">
            <a:avLst/>
          </a:prstGeom>
          <a:gradFill>
            <a:gsLst>
              <a:gs pos="0">
                <a:srgbClr val="3700FF"/>
              </a:gs>
              <a:gs pos="7000">
                <a:srgbClr val="3700FF"/>
              </a:gs>
              <a:gs pos="100000">
                <a:srgbClr val="CB00FF">
                  <a:alpha val="0"/>
                </a:srgbClr>
              </a:gs>
            </a:gsLst>
            <a:lin ang="5400012" scaled="0"/>
          </a:gradFill>
          <a:ln>
            <a:noFill/>
          </a:ln>
          <a:effectLst>
            <a:outerShdw blurRad="25400" rotWithShape="0" dir="5400000" dist="12700">
              <a:schemeClr val="accent1">
                <a:alpha val="49800"/>
              </a:scheme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436" name="Google Shape;436;p53"/>
          <p:cNvSpPr txBox="1"/>
          <p:nvPr>
            <p:ph idx="2" type="body"/>
          </p:nvPr>
        </p:nvSpPr>
        <p:spPr>
          <a:xfrm>
            <a:off x="400051" y="1219078"/>
            <a:ext cx="2728800" cy="1143000"/>
          </a:xfrm>
          <a:prstGeom prst="rect">
            <a:avLst/>
          </a:prstGeom>
          <a:noFill/>
          <a:ln>
            <a:noFill/>
          </a:ln>
        </p:spPr>
        <p:txBody>
          <a:bodyPr anchorCtr="0" anchor="t" bIns="60750" lIns="60750" spcFirstLastPara="1" rIns="60750" wrap="square" tIns="60750">
            <a:normAutofit/>
          </a:bodyPr>
          <a:lstStyle>
            <a:lvl1pPr indent="-228600" lvl="0" marL="457200" rtl="0" algn="l">
              <a:lnSpc>
                <a:spcPct val="100000"/>
              </a:lnSpc>
              <a:spcBef>
                <a:spcPts val="700"/>
              </a:spcBef>
              <a:spcAft>
                <a:spcPts val="0"/>
              </a:spcAft>
              <a:buClr>
                <a:schemeClr val="dk2"/>
              </a:buClr>
              <a:buSzPts val="1200"/>
              <a:buFont typeface="Roboto"/>
              <a:buNone/>
              <a:defRPr b="0" i="0" sz="1600">
                <a:solidFill>
                  <a:schemeClr val="dk2"/>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37" name="Google Shape;437;p53"/>
          <p:cNvSpPr txBox="1"/>
          <p:nvPr>
            <p:ph idx="3" type="body"/>
          </p:nvPr>
        </p:nvSpPr>
        <p:spPr>
          <a:xfrm>
            <a:off x="3414713" y="1219078"/>
            <a:ext cx="2728800" cy="1143000"/>
          </a:xfrm>
          <a:prstGeom prst="rect">
            <a:avLst/>
          </a:prstGeom>
          <a:noFill/>
          <a:ln>
            <a:noFill/>
          </a:ln>
        </p:spPr>
        <p:txBody>
          <a:bodyPr anchorCtr="0" anchor="t" bIns="60750" lIns="60750" spcFirstLastPara="1" rIns="60750" wrap="square" tIns="60750">
            <a:normAutofit/>
          </a:bodyPr>
          <a:lstStyle>
            <a:lvl1pPr indent="-228600" lvl="0" marL="457200" rtl="0" algn="l">
              <a:lnSpc>
                <a:spcPct val="100000"/>
              </a:lnSpc>
              <a:spcBef>
                <a:spcPts val="700"/>
              </a:spcBef>
              <a:spcAft>
                <a:spcPts val="0"/>
              </a:spcAft>
              <a:buClr>
                <a:schemeClr val="dk2"/>
              </a:buClr>
              <a:buSzPts val="1200"/>
              <a:buFont typeface="Roboto"/>
              <a:buNone/>
              <a:defRPr b="0" i="0" sz="1600">
                <a:solidFill>
                  <a:schemeClr val="dk2"/>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38" name="Google Shape;438;p53"/>
          <p:cNvSpPr/>
          <p:nvPr/>
        </p:nvSpPr>
        <p:spPr>
          <a:xfrm>
            <a:off x="400050" y="1171575"/>
            <a:ext cx="2728800" cy="47400"/>
          </a:xfrm>
          <a:prstGeom prst="rect">
            <a:avLst/>
          </a:prstGeom>
          <a:solidFill>
            <a:srgbClr val="A800FF"/>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439" name="Google Shape;439;p53"/>
          <p:cNvSpPr/>
          <p:nvPr/>
        </p:nvSpPr>
        <p:spPr>
          <a:xfrm>
            <a:off x="3414712" y="1171575"/>
            <a:ext cx="2728800" cy="47400"/>
          </a:xfrm>
          <a:prstGeom prst="rect">
            <a:avLst/>
          </a:prstGeom>
          <a:solidFill>
            <a:srgbClr val="3700FF"/>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440" name="Google Shape;440;p53"/>
          <p:cNvSpPr/>
          <p:nvPr/>
        </p:nvSpPr>
        <p:spPr>
          <a:xfrm>
            <a:off x="400050" y="2575682"/>
            <a:ext cx="2728800" cy="47400"/>
          </a:xfrm>
          <a:prstGeom prst="rect">
            <a:avLst/>
          </a:prstGeom>
          <a:solidFill>
            <a:srgbClr val="FF8900"/>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441" name="Google Shape;441;p53"/>
          <p:cNvSpPr/>
          <p:nvPr/>
        </p:nvSpPr>
        <p:spPr>
          <a:xfrm>
            <a:off x="3414712" y="2575682"/>
            <a:ext cx="2728800" cy="47400"/>
          </a:xfrm>
          <a:prstGeom prst="rect">
            <a:avLst/>
          </a:prstGeom>
          <a:solidFill>
            <a:srgbClr val="CB00FF"/>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442" name="Google Shape;442;p53"/>
          <p:cNvSpPr txBox="1"/>
          <p:nvPr>
            <p:ph idx="4" type="body"/>
          </p:nvPr>
        </p:nvSpPr>
        <p:spPr>
          <a:xfrm>
            <a:off x="400051" y="2621857"/>
            <a:ext cx="2728800" cy="1143000"/>
          </a:xfrm>
          <a:prstGeom prst="rect">
            <a:avLst/>
          </a:prstGeom>
          <a:noFill/>
          <a:ln>
            <a:noFill/>
          </a:ln>
        </p:spPr>
        <p:txBody>
          <a:bodyPr anchorCtr="0" anchor="t" bIns="60750" lIns="60750" spcFirstLastPara="1" rIns="60750" wrap="square" tIns="60750">
            <a:normAutofit/>
          </a:bodyPr>
          <a:lstStyle>
            <a:lvl1pPr indent="-228600" lvl="0" marL="457200" rtl="0" algn="l">
              <a:lnSpc>
                <a:spcPct val="100000"/>
              </a:lnSpc>
              <a:spcBef>
                <a:spcPts val="700"/>
              </a:spcBef>
              <a:spcAft>
                <a:spcPts val="0"/>
              </a:spcAft>
              <a:buClr>
                <a:schemeClr val="dk2"/>
              </a:buClr>
              <a:buSzPts val="1200"/>
              <a:buFont typeface="Roboto"/>
              <a:buNone/>
              <a:defRPr b="0" i="0" sz="1600">
                <a:solidFill>
                  <a:schemeClr val="dk2"/>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43" name="Google Shape;443;p53"/>
          <p:cNvSpPr txBox="1"/>
          <p:nvPr>
            <p:ph idx="5" type="body"/>
          </p:nvPr>
        </p:nvSpPr>
        <p:spPr>
          <a:xfrm>
            <a:off x="3414713" y="2621857"/>
            <a:ext cx="2728800" cy="1143000"/>
          </a:xfrm>
          <a:prstGeom prst="rect">
            <a:avLst/>
          </a:prstGeom>
          <a:noFill/>
          <a:ln>
            <a:noFill/>
          </a:ln>
        </p:spPr>
        <p:txBody>
          <a:bodyPr anchorCtr="0" anchor="t" bIns="60750" lIns="60750" spcFirstLastPara="1" rIns="60750" wrap="square" tIns="60750">
            <a:normAutofit/>
          </a:bodyPr>
          <a:lstStyle>
            <a:lvl1pPr indent="-228600" lvl="0" marL="457200" rtl="0" algn="l">
              <a:lnSpc>
                <a:spcPct val="100000"/>
              </a:lnSpc>
              <a:spcBef>
                <a:spcPts val="700"/>
              </a:spcBef>
              <a:spcAft>
                <a:spcPts val="0"/>
              </a:spcAft>
              <a:buClr>
                <a:schemeClr val="dk2"/>
              </a:buClr>
              <a:buSzPts val="1200"/>
              <a:buFont typeface="Roboto"/>
              <a:buNone/>
              <a:defRPr b="0" i="0" sz="1600">
                <a:solidFill>
                  <a:schemeClr val="dk2"/>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44" name="Google Shape;444;p53"/>
          <p:cNvSpPr txBox="1"/>
          <p:nvPr>
            <p:ph idx="11" type="ftr"/>
          </p:nvPr>
        </p:nvSpPr>
        <p:spPr>
          <a:xfrm>
            <a:off x="4076390" y="4838790"/>
            <a:ext cx="46635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Clr>
                <a:schemeClr val="lt1"/>
              </a:buClr>
              <a:buSzPts val="800"/>
              <a:buFont typeface="Roboto"/>
              <a:buNone/>
              <a:defRPr b="0" i="0" sz="800">
                <a:solidFill>
                  <a:schemeClr val="lt1"/>
                </a:solidFill>
                <a:latin typeface="Roboto"/>
                <a:ea typeface="Roboto"/>
                <a:cs typeface="Roboto"/>
                <a:sym typeface="Roboto"/>
              </a:defRPr>
            </a:lvl1pPr>
            <a:lvl2pPr lvl="1" rtl="0" algn="ctr">
              <a:lnSpc>
                <a:spcPct val="100000"/>
              </a:lnSpc>
              <a:spcBef>
                <a:spcPts val="0"/>
              </a:spcBef>
              <a:spcAft>
                <a:spcPts val="0"/>
              </a:spcAft>
              <a:buClr>
                <a:srgbClr val="000000"/>
              </a:buClr>
              <a:buSzPts val="1000"/>
              <a:buNone/>
              <a:defRPr/>
            </a:lvl2pPr>
            <a:lvl3pPr lvl="2" rtl="0" algn="ctr">
              <a:lnSpc>
                <a:spcPct val="100000"/>
              </a:lnSpc>
              <a:spcBef>
                <a:spcPts val="0"/>
              </a:spcBef>
              <a:spcAft>
                <a:spcPts val="0"/>
              </a:spcAft>
              <a:buClr>
                <a:srgbClr val="000000"/>
              </a:buClr>
              <a:buSzPts val="1000"/>
              <a:buNone/>
              <a:defRPr/>
            </a:lvl3pPr>
            <a:lvl4pPr lvl="3" rtl="0" algn="ctr">
              <a:lnSpc>
                <a:spcPct val="100000"/>
              </a:lnSpc>
              <a:spcBef>
                <a:spcPts val="0"/>
              </a:spcBef>
              <a:spcAft>
                <a:spcPts val="0"/>
              </a:spcAft>
              <a:buClr>
                <a:srgbClr val="000000"/>
              </a:buClr>
              <a:buSzPts val="1000"/>
              <a:buNone/>
              <a:defRPr/>
            </a:lvl4pPr>
            <a:lvl5pPr lvl="4" rtl="0" algn="ctr">
              <a:lnSpc>
                <a:spcPct val="100000"/>
              </a:lnSpc>
              <a:spcBef>
                <a:spcPts val="0"/>
              </a:spcBef>
              <a:spcAft>
                <a:spcPts val="0"/>
              </a:spcAft>
              <a:buClr>
                <a:srgbClr val="000000"/>
              </a:buClr>
              <a:buSzPts val="1000"/>
              <a:buNone/>
              <a:defRPr/>
            </a:lvl5pPr>
            <a:lvl6pPr lvl="5" rtl="0" algn="ctr">
              <a:lnSpc>
                <a:spcPct val="100000"/>
              </a:lnSpc>
              <a:spcBef>
                <a:spcPts val="0"/>
              </a:spcBef>
              <a:spcAft>
                <a:spcPts val="0"/>
              </a:spcAft>
              <a:buClr>
                <a:srgbClr val="000000"/>
              </a:buClr>
              <a:buSzPts val="1000"/>
              <a:buNone/>
              <a:defRPr/>
            </a:lvl6pPr>
            <a:lvl7pPr lvl="6" rtl="0" algn="ctr">
              <a:lnSpc>
                <a:spcPct val="100000"/>
              </a:lnSpc>
              <a:spcBef>
                <a:spcPts val="0"/>
              </a:spcBef>
              <a:spcAft>
                <a:spcPts val="0"/>
              </a:spcAft>
              <a:buClr>
                <a:srgbClr val="000000"/>
              </a:buClr>
              <a:buSzPts val="1000"/>
              <a:buNone/>
              <a:defRPr/>
            </a:lvl7pPr>
            <a:lvl8pPr lvl="7" rtl="0" algn="ctr">
              <a:lnSpc>
                <a:spcPct val="100000"/>
              </a:lnSpc>
              <a:spcBef>
                <a:spcPts val="0"/>
              </a:spcBef>
              <a:spcAft>
                <a:spcPts val="0"/>
              </a:spcAft>
              <a:buClr>
                <a:srgbClr val="000000"/>
              </a:buClr>
              <a:buSzPts val="1000"/>
              <a:buNone/>
              <a:defRPr/>
            </a:lvl8pPr>
            <a:lvl9pPr lvl="8" rtl="0" algn="ctr">
              <a:lnSpc>
                <a:spcPct val="100000"/>
              </a:lnSpc>
              <a:spcBef>
                <a:spcPts val="0"/>
              </a:spcBef>
              <a:spcAft>
                <a:spcPts val="0"/>
              </a:spcAft>
              <a:buClr>
                <a:srgbClr val="000000"/>
              </a:buClr>
              <a:buSzPts val="1000"/>
              <a:buNone/>
              <a:defRPr/>
            </a:lvl9pPr>
          </a:lstStyle>
          <a:p/>
        </p:txBody>
      </p:sp>
      <p:sp>
        <p:nvSpPr>
          <p:cNvPr id="445" name="Google Shape;445;p53"/>
          <p:cNvSpPr txBox="1"/>
          <p:nvPr>
            <p:ph idx="12" type="sldNum"/>
          </p:nvPr>
        </p:nvSpPr>
        <p:spPr>
          <a:xfrm>
            <a:off x="8758858" y="4838790"/>
            <a:ext cx="285900" cy="211500"/>
          </a:xfrm>
          <a:prstGeom prst="rect">
            <a:avLst/>
          </a:prstGeom>
          <a:noFill/>
          <a:ln>
            <a:noFill/>
          </a:ln>
        </p:spPr>
        <p:txBody>
          <a:bodyPr anchorCtr="0" anchor="ctr" bIns="25700" lIns="51425" spcFirstLastPara="1" rIns="51425" wrap="square" tIns="25700">
            <a:noAutofit/>
          </a:bodyPr>
          <a:lstStyle>
            <a:lvl1pPr indent="0" lvl="0" marL="0" rtl="0" algn="r">
              <a:lnSpc>
                <a:spcPct val="100000"/>
              </a:lnSpc>
              <a:spcBef>
                <a:spcPts val="0"/>
              </a:spcBef>
              <a:spcAft>
                <a:spcPts val="0"/>
              </a:spcAft>
              <a:buClr>
                <a:schemeClr val="lt1"/>
              </a:buClr>
              <a:buSzPts val="900"/>
              <a:buFont typeface="Roboto"/>
              <a:buNone/>
              <a:defRPr b="0" i="0" sz="900" u="none" cap="none" strike="noStrike">
                <a:solidFill>
                  <a:schemeClr val="lt1"/>
                </a:solidFill>
                <a:latin typeface="Roboto"/>
                <a:ea typeface="Roboto"/>
                <a:cs typeface="Roboto"/>
                <a:sym typeface="Roboto"/>
              </a:defRPr>
            </a:lvl1pPr>
            <a:lvl2pPr indent="0" lvl="1" marL="0" rtl="0" algn="r">
              <a:lnSpc>
                <a:spcPct val="100000"/>
              </a:lnSpc>
              <a:spcBef>
                <a:spcPts val="0"/>
              </a:spcBef>
              <a:spcAft>
                <a:spcPts val="0"/>
              </a:spcAft>
              <a:buClr>
                <a:schemeClr val="lt1"/>
              </a:buClr>
              <a:buSzPts val="900"/>
              <a:buFont typeface="Roboto"/>
              <a:buNone/>
              <a:defRPr b="0" i="0" sz="900" u="none" cap="none" strike="noStrike">
                <a:solidFill>
                  <a:schemeClr val="lt1"/>
                </a:solidFill>
                <a:latin typeface="Roboto"/>
                <a:ea typeface="Roboto"/>
                <a:cs typeface="Roboto"/>
                <a:sym typeface="Roboto"/>
              </a:defRPr>
            </a:lvl2pPr>
            <a:lvl3pPr indent="0" lvl="2" marL="0" rtl="0" algn="r">
              <a:lnSpc>
                <a:spcPct val="100000"/>
              </a:lnSpc>
              <a:spcBef>
                <a:spcPts val="0"/>
              </a:spcBef>
              <a:spcAft>
                <a:spcPts val="0"/>
              </a:spcAft>
              <a:buClr>
                <a:schemeClr val="lt1"/>
              </a:buClr>
              <a:buSzPts val="900"/>
              <a:buFont typeface="Roboto"/>
              <a:buNone/>
              <a:defRPr b="0" i="0" sz="900" u="none" cap="none" strike="noStrike">
                <a:solidFill>
                  <a:schemeClr val="lt1"/>
                </a:solidFill>
                <a:latin typeface="Roboto"/>
                <a:ea typeface="Roboto"/>
                <a:cs typeface="Roboto"/>
                <a:sym typeface="Roboto"/>
              </a:defRPr>
            </a:lvl3pPr>
            <a:lvl4pPr indent="0" lvl="3" marL="0" rtl="0" algn="r">
              <a:lnSpc>
                <a:spcPct val="100000"/>
              </a:lnSpc>
              <a:spcBef>
                <a:spcPts val="0"/>
              </a:spcBef>
              <a:spcAft>
                <a:spcPts val="0"/>
              </a:spcAft>
              <a:buClr>
                <a:schemeClr val="lt1"/>
              </a:buClr>
              <a:buSzPts val="900"/>
              <a:buFont typeface="Roboto"/>
              <a:buNone/>
              <a:defRPr b="0" i="0" sz="900" u="none" cap="none" strike="noStrike">
                <a:solidFill>
                  <a:schemeClr val="lt1"/>
                </a:solidFill>
                <a:latin typeface="Roboto"/>
                <a:ea typeface="Roboto"/>
                <a:cs typeface="Roboto"/>
                <a:sym typeface="Roboto"/>
              </a:defRPr>
            </a:lvl4pPr>
            <a:lvl5pPr indent="0" lvl="4" marL="0" rtl="0" algn="r">
              <a:lnSpc>
                <a:spcPct val="100000"/>
              </a:lnSpc>
              <a:spcBef>
                <a:spcPts val="0"/>
              </a:spcBef>
              <a:spcAft>
                <a:spcPts val="0"/>
              </a:spcAft>
              <a:buClr>
                <a:schemeClr val="lt1"/>
              </a:buClr>
              <a:buSzPts val="900"/>
              <a:buFont typeface="Roboto"/>
              <a:buNone/>
              <a:defRPr b="0" i="0" sz="900" u="none" cap="none" strike="noStrike">
                <a:solidFill>
                  <a:schemeClr val="lt1"/>
                </a:solidFill>
                <a:latin typeface="Roboto"/>
                <a:ea typeface="Roboto"/>
                <a:cs typeface="Roboto"/>
                <a:sym typeface="Roboto"/>
              </a:defRPr>
            </a:lvl5pPr>
            <a:lvl6pPr indent="0" lvl="5" marL="0" rtl="0" algn="r">
              <a:lnSpc>
                <a:spcPct val="100000"/>
              </a:lnSpc>
              <a:spcBef>
                <a:spcPts val="0"/>
              </a:spcBef>
              <a:spcAft>
                <a:spcPts val="0"/>
              </a:spcAft>
              <a:buClr>
                <a:schemeClr val="lt1"/>
              </a:buClr>
              <a:buSzPts val="900"/>
              <a:buFont typeface="Roboto"/>
              <a:buNone/>
              <a:defRPr b="0" i="0" sz="900" u="none" cap="none" strike="noStrike">
                <a:solidFill>
                  <a:schemeClr val="lt1"/>
                </a:solidFill>
                <a:latin typeface="Roboto"/>
                <a:ea typeface="Roboto"/>
                <a:cs typeface="Roboto"/>
                <a:sym typeface="Roboto"/>
              </a:defRPr>
            </a:lvl6pPr>
            <a:lvl7pPr indent="0" lvl="6" marL="0" rtl="0" algn="r">
              <a:lnSpc>
                <a:spcPct val="100000"/>
              </a:lnSpc>
              <a:spcBef>
                <a:spcPts val="0"/>
              </a:spcBef>
              <a:spcAft>
                <a:spcPts val="0"/>
              </a:spcAft>
              <a:buClr>
                <a:schemeClr val="lt1"/>
              </a:buClr>
              <a:buSzPts val="900"/>
              <a:buFont typeface="Roboto"/>
              <a:buNone/>
              <a:defRPr b="0" i="0" sz="900" u="none" cap="none" strike="noStrike">
                <a:solidFill>
                  <a:schemeClr val="lt1"/>
                </a:solidFill>
                <a:latin typeface="Roboto"/>
                <a:ea typeface="Roboto"/>
                <a:cs typeface="Roboto"/>
                <a:sym typeface="Roboto"/>
              </a:defRPr>
            </a:lvl7pPr>
            <a:lvl8pPr indent="0" lvl="7" marL="0" rtl="0" algn="r">
              <a:lnSpc>
                <a:spcPct val="100000"/>
              </a:lnSpc>
              <a:spcBef>
                <a:spcPts val="0"/>
              </a:spcBef>
              <a:spcAft>
                <a:spcPts val="0"/>
              </a:spcAft>
              <a:buClr>
                <a:schemeClr val="lt1"/>
              </a:buClr>
              <a:buSzPts val="900"/>
              <a:buFont typeface="Roboto"/>
              <a:buNone/>
              <a:defRPr b="0" i="0" sz="900" u="none" cap="none" strike="noStrike">
                <a:solidFill>
                  <a:schemeClr val="lt1"/>
                </a:solidFill>
                <a:latin typeface="Roboto"/>
                <a:ea typeface="Roboto"/>
                <a:cs typeface="Roboto"/>
                <a:sym typeface="Roboto"/>
              </a:defRPr>
            </a:lvl8pPr>
            <a:lvl9pPr indent="0" lvl="8" marL="0" rtl="0" algn="r">
              <a:lnSpc>
                <a:spcPct val="100000"/>
              </a:lnSpc>
              <a:spcBef>
                <a:spcPts val="0"/>
              </a:spcBef>
              <a:spcAft>
                <a:spcPts val="0"/>
              </a:spcAft>
              <a:buClr>
                <a:schemeClr val="lt1"/>
              </a:buClr>
              <a:buSzPts val="900"/>
              <a:buFont typeface="Roboto"/>
              <a:buNone/>
              <a:defRPr b="0" i="0" sz="9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it"/>
              <a:t>‹#›</a:t>
            </a:fld>
            <a:endParaRPr/>
          </a:p>
        </p:txBody>
      </p:sp>
      <p:pic>
        <p:nvPicPr>
          <p:cNvPr id="446" name="Google Shape;446;p53"/>
          <p:cNvPicPr preferRelativeResize="0"/>
          <p:nvPr/>
        </p:nvPicPr>
        <p:blipFill rotWithShape="1">
          <a:blip r:embed="rId3">
            <a:alphaModFix/>
          </a:blip>
          <a:srcRect b="0" l="0" r="0" t="0"/>
          <a:stretch/>
        </p:blipFill>
        <p:spPr>
          <a:xfrm>
            <a:off x="1825666" y="4756877"/>
            <a:ext cx="334125" cy="222750"/>
          </a:xfrm>
          <a:prstGeom prst="rect">
            <a:avLst/>
          </a:prstGeom>
          <a:noFill/>
          <a:ln>
            <a:noFill/>
          </a:ln>
        </p:spPr>
      </p:pic>
      <p:pic>
        <p:nvPicPr>
          <p:cNvPr descr="Logo&#10;&#10;Description automatically generated with medium confidence" id="447" name="Google Shape;447;p53"/>
          <p:cNvPicPr preferRelativeResize="0"/>
          <p:nvPr/>
        </p:nvPicPr>
        <p:blipFill rotWithShape="1">
          <a:blip r:embed="rId4">
            <a:alphaModFix/>
          </a:blip>
          <a:srcRect b="0" l="0" r="0" t="0"/>
          <a:stretch/>
        </p:blipFill>
        <p:spPr>
          <a:xfrm>
            <a:off x="169127" y="4674113"/>
            <a:ext cx="1447280" cy="364500"/>
          </a:xfrm>
          <a:prstGeom prst="rect">
            <a:avLst/>
          </a:prstGeom>
          <a:noFill/>
          <a:ln>
            <a:noFill/>
          </a:ln>
        </p:spPr>
      </p:pic>
      <p:pic>
        <p:nvPicPr>
          <p:cNvPr descr="A picture containing light&#10;&#10;Description automatically generated" id="448" name="Google Shape;448;p53"/>
          <p:cNvPicPr preferRelativeResize="0"/>
          <p:nvPr/>
        </p:nvPicPr>
        <p:blipFill rotWithShape="1">
          <a:blip r:embed="rId5">
            <a:alphaModFix amt="70000"/>
          </a:blip>
          <a:srcRect b="0" l="0" r="0" t="0"/>
          <a:stretch/>
        </p:blipFill>
        <p:spPr>
          <a:xfrm rot="5400000">
            <a:off x="7316224" y="365387"/>
            <a:ext cx="2218767" cy="1487994"/>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4 Blocks - Photo">
  <p:cSld name="1_4 Blocks - Photo">
    <p:spTree>
      <p:nvGrpSpPr>
        <p:cNvPr id="449" name="Shape 449"/>
        <p:cNvGrpSpPr/>
        <p:nvPr/>
      </p:nvGrpSpPr>
      <p:grpSpPr>
        <a:xfrm>
          <a:off x="0" y="0"/>
          <a:ext cx="0" cy="0"/>
          <a:chOff x="0" y="0"/>
          <a:chExt cx="0" cy="0"/>
        </a:xfrm>
      </p:grpSpPr>
      <p:pic>
        <p:nvPicPr>
          <p:cNvPr id="450" name="Google Shape;450;p54"/>
          <p:cNvPicPr preferRelativeResize="0"/>
          <p:nvPr/>
        </p:nvPicPr>
        <p:blipFill rotWithShape="1">
          <a:blip r:embed="rId2">
            <a:alphaModFix/>
          </a:blip>
          <a:srcRect b="0" l="0" r="0" t="0"/>
          <a:stretch/>
        </p:blipFill>
        <p:spPr>
          <a:xfrm>
            <a:off x="6540515" y="0"/>
            <a:ext cx="2603485" cy="5149750"/>
          </a:xfrm>
          <a:prstGeom prst="rect">
            <a:avLst/>
          </a:prstGeom>
          <a:noFill/>
          <a:ln>
            <a:noFill/>
          </a:ln>
        </p:spPr>
      </p:pic>
      <p:sp>
        <p:nvSpPr>
          <p:cNvPr id="451" name="Google Shape;451;p54"/>
          <p:cNvSpPr txBox="1"/>
          <p:nvPr/>
        </p:nvSpPr>
        <p:spPr>
          <a:xfrm>
            <a:off x="10525538" y="2030977"/>
            <a:ext cx="54000" cy="331200"/>
          </a:xfrm>
          <a:prstGeom prst="rect">
            <a:avLst/>
          </a:prstGeom>
          <a:noFill/>
          <a:ln>
            <a:noFill/>
          </a:ln>
        </p:spPr>
        <p:txBody>
          <a:bodyPr anchorCtr="0" anchor="ctr" bIns="26800" lIns="26800" spcFirstLastPara="1" rIns="26800" wrap="square" tIns="26800">
            <a:spAutoFit/>
          </a:bodyPr>
          <a:lstStyle/>
          <a:p>
            <a:pPr indent="0" lvl="0" marL="0" marR="0" rtl="0" algn="ctr">
              <a:lnSpc>
                <a:spcPct val="100000"/>
              </a:lnSpc>
              <a:spcBef>
                <a:spcPts val="0"/>
              </a:spcBef>
              <a:spcAft>
                <a:spcPts val="0"/>
              </a:spcAft>
              <a:buClr>
                <a:srgbClr val="000000"/>
              </a:buClr>
              <a:buSzPts val="1800"/>
              <a:buFont typeface="Helvetica Neue Light"/>
              <a:buNone/>
            </a:pPr>
            <a:r>
              <a:t/>
            </a:r>
            <a:endParaRPr b="0" i="0" sz="1800" u="none" cap="none" strike="noStrike">
              <a:solidFill>
                <a:srgbClr val="000000"/>
              </a:solidFill>
              <a:latin typeface="Helvetica Neue Light"/>
              <a:ea typeface="Helvetica Neue Light"/>
              <a:cs typeface="Helvetica Neue Light"/>
              <a:sym typeface="Helvetica Neue Light"/>
            </a:endParaRPr>
          </a:p>
        </p:txBody>
      </p:sp>
      <p:sp>
        <p:nvSpPr>
          <p:cNvPr id="452" name="Google Shape;452;p54"/>
          <p:cNvSpPr/>
          <p:nvPr/>
        </p:nvSpPr>
        <p:spPr>
          <a:xfrm>
            <a:off x="6540515" y="-1"/>
            <a:ext cx="2637900" cy="5143500"/>
          </a:xfrm>
          <a:prstGeom prst="rect">
            <a:avLst/>
          </a:prstGeom>
          <a:gradFill>
            <a:gsLst>
              <a:gs pos="0">
                <a:srgbClr val="3700FF"/>
              </a:gs>
              <a:gs pos="8000">
                <a:srgbClr val="3700FF"/>
              </a:gs>
              <a:gs pos="100000">
                <a:srgbClr val="CB00FF">
                  <a:alpha val="0"/>
                </a:srgbClr>
              </a:gs>
            </a:gsLst>
            <a:lin ang="5400012" scaled="0"/>
          </a:gradFill>
          <a:ln>
            <a:noFill/>
          </a:ln>
          <a:effectLst>
            <a:outerShdw blurRad="25400" rotWithShape="0" dir="5400000" dist="12700">
              <a:schemeClr val="accent1">
                <a:alpha val="49800"/>
              </a:scheme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453" name="Google Shape;453;p54"/>
          <p:cNvSpPr txBox="1"/>
          <p:nvPr>
            <p:ph idx="11" type="ftr"/>
          </p:nvPr>
        </p:nvSpPr>
        <p:spPr>
          <a:xfrm>
            <a:off x="4076390" y="4838790"/>
            <a:ext cx="46635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Clr>
                <a:schemeClr val="lt1"/>
              </a:buClr>
              <a:buSzPts val="800"/>
              <a:buFont typeface="Roboto"/>
              <a:buNone/>
              <a:defRPr b="0" i="0" sz="800">
                <a:solidFill>
                  <a:schemeClr val="lt1"/>
                </a:solidFill>
                <a:latin typeface="Roboto"/>
                <a:ea typeface="Roboto"/>
                <a:cs typeface="Roboto"/>
                <a:sym typeface="Roboto"/>
              </a:defRPr>
            </a:lvl1pPr>
            <a:lvl2pPr lvl="1" rtl="0" algn="ctr">
              <a:lnSpc>
                <a:spcPct val="100000"/>
              </a:lnSpc>
              <a:spcBef>
                <a:spcPts val="0"/>
              </a:spcBef>
              <a:spcAft>
                <a:spcPts val="0"/>
              </a:spcAft>
              <a:buClr>
                <a:srgbClr val="000000"/>
              </a:buClr>
              <a:buSzPts val="1000"/>
              <a:buNone/>
              <a:defRPr/>
            </a:lvl2pPr>
            <a:lvl3pPr lvl="2" rtl="0" algn="ctr">
              <a:lnSpc>
                <a:spcPct val="100000"/>
              </a:lnSpc>
              <a:spcBef>
                <a:spcPts val="0"/>
              </a:spcBef>
              <a:spcAft>
                <a:spcPts val="0"/>
              </a:spcAft>
              <a:buClr>
                <a:srgbClr val="000000"/>
              </a:buClr>
              <a:buSzPts val="1000"/>
              <a:buNone/>
              <a:defRPr/>
            </a:lvl3pPr>
            <a:lvl4pPr lvl="3" rtl="0" algn="ctr">
              <a:lnSpc>
                <a:spcPct val="100000"/>
              </a:lnSpc>
              <a:spcBef>
                <a:spcPts val="0"/>
              </a:spcBef>
              <a:spcAft>
                <a:spcPts val="0"/>
              </a:spcAft>
              <a:buClr>
                <a:srgbClr val="000000"/>
              </a:buClr>
              <a:buSzPts val="1000"/>
              <a:buNone/>
              <a:defRPr/>
            </a:lvl4pPr>
            <a:lvl5pPr lvl="4" rtl="0" algn="ctr">
              <a:lnSpc>
                <a:spcPct val="100000"/>
              </a:lnSpc>
              <a:spcBef>
                <a:spcPts val="0"/>
              </a:spcBef>
              <a:spcAft>
                <a:spcPts val="0"/>
              </a:spcAft>
              <a:buClr>
                <a:srgbClr val="000000"/>
              </a:buClr>
              <a:buSzPts val="1000"/>
              <a:buNone/>
              <a:defRPr/>
            </a:lvl5pPr>
            <a:lvl6pPr lvl="5" rtl="0" algn="ctr">
              <a:lnSpc>
                <a:spcPct val="100000"/>
              </a:lnSpc>
              <a:spcBef>
                <a:spcPts val="0"/>
              </a:spcBef>
              <a:spcAft>
                <a:spcPts val="0"/>
              </a:spcAft>
              <a:buClr>
                <a:srgbClr val="000000"/>
              </a:buClr>
              <a:buSzPts val="1000"/>
              <a:buNone/>
              <a:defRPr/>
            </a:lvl6pPr>
            <a:lvl7pPr lvl="6" rtl="0" algn="ctr">
              <a:lnSpc>
                <a:spcPct val="100000"/>
              </a:lnSpc>
              <a:spcBef>
                <a:spcPts val="0"/>
              </a:spcBef>
              <a:spcAft>
                <a:spcPts val="0"/>
              </a:spcAft>
              <a:buClr>
                <a:srgbClr val="000000"/>
              </a:buClr>
              <a:buSzPts val="1000"/>
              <a:buNone/>
              <a:defRPr/>
            </a:lvl7pPr>
            <a:lvl8pPr lvl="7" rtl="0" algn="ctr">
              <a:lnSpc>
                <a:spcPct val="100000"/>
              </a:lnSpc>
              <a:spcBef>
                <a:spcPts val="0"/>
              </a:spcBef>
              <a:spcAft>
                <a:spcPts val="0"/>
              </a:spcAft>
              <a:buClr>
                <a:srgbClr val="000000"/>
              </a:buClr>
              <a:buSzPts val="1000"/>
              <a:buNone/>
              <a:defRPr/>
            </a:lvl8pPr>
            <a:lvl9pPr lvl="8" rtl="0" algn="ctr">
              <a:lnSpc>
                <a:spcPct val="100000"/>
              </a:lnSpc>
              <a:spcBef>
                <a:spcPts val="0"/>
              </a:spcBef>
              <a:spcAft>
                <a:spcPts val="0"/>
              </a:spcAft>
              <a:buClr>
                <a:srgbClr val="000000"/>
              </a:buClr>
              <a:buSzPts val="1000"/>
              <a:buNone/>
              <a:defRPr/>
            </a:lvl9pPr>
          </a:lstStyle>
          <a:p/>
        </p:txBody>
      </p:sp>
      <p:sp>
        <p:nvSpPr>
          <p:cNvPr id="454" name="Google Shape;454;p54"/>
          <p:cNvSpPr txBox="1"/>
          <p:nvPr>
            <p:ph idx="12" type="sldNum"/>
          </p:nvPr>
        </p:nvSpPr>
        <p:spPr>
          <a:xfrm>
            <a:off x="8758858" y="4838790"/>
            <a:ext cx="285900" cy="211500"/>
          </a:xfrm>
          <a:prstGeom prst="rect">
            <a:avLst/>
          </a:prstGeom>
          <a:noFill/>
          <a:ln>
            <a:noFill/>
          </a:ln>
        </p:spPr>
        <p:txBody>
          <a:bodyPr anchorCtr="0" anchor="ctr" bIns="25700" lIns="51425" spcFirstLastPara="1" rIns="51425" wrap="square" tIns="25700">
            <a:noAutofit/>
          </a:bodyPr>
          <a:lstStyle>
            <a:lvl1pPr indent="0" lvl="0" marL="0" rtl="0" algn="r">
              <a:lnSpc>
                <a:spcPct val="100000"/>
              </a:lnSpc>
              <a:spcBef>
                <a:spcPts val="0"/>
              </a:spcBef>
              <a:spcAft>
                <a:spcPts val="0"/>
              </a:spcAft>
              <a:buClr>
                <a:schemeClr val="lt1"/>
              </a:buClr>
              <a:buSzPts val="900"/>
              <a:buFont typeface="Roboto"/>
              <a:buNone/>
              <a:defRPr b="0" i="0" sz="900" u="none" cap="none" strike="noStrike">
                <a:solidFill>
                  <a:schemeClr val="lt1"/>
                </a:solidFill>
                <a:latin typeface="Roboto"/>
                <a:ea typeface="Roboto"/>
                <a:cs typeface="Roboto"/>
                <a:sym typeface="Roboto"/>
              </a:defRPr>
            </a:lvl1pPr>
            <a:lvl2pPr indent="0" lvl="1" marL="0" rtl="0" algn="r">
              <a:lnSpc>
                <a:spcPct val="100000"/>
              </a:lnSpc>
              <a:spcBef>
                <a:spcPts val="0"/>
              </a:spcBef>
              <a:spcAft>
                <a:spcPts val="0"/>
              </a:spcAft>
              <a:buClr>
                <a:schemeClr val="lt1"/>
              </a:buClr>
              <a:buSzPts val="900"/>
              <a:buFont typeface="Roboto"/>
              <a:buNone/>
              <a:defRPr b="0" i="0" sz="900" u="none" cap="none" strike="noStrike">
                <a:solidFill>
                  <a:schemeClr val="lt1"/>
                </a:solidFill>
                <a:latin typeface="Roboto"/>
                <a:ea typeface="Roboto"/>
                <a:cs typeface="Roboto"/>
                <a:sym typeface="Roboto"/>
              </a:defRPr>
            </a:lvl2pPr>
            <a:lvl3pPr indent="0" lvl="2" marL="0" rtl="0" algn="r">
              <a:lnSpc>
                <a:spcPct val="100000"/>
              </a:lnSpc>
              <a:spcBef>
                <a:spcPts val="0"/>
              </a:spcBef>
              <a:spcAft>
                <a:spcPts val="0"/>
              </a:spcAft>
              <a:buClr>
                <a:schemeClr val="lt1"/>
              </a:buClr>
              <a:buSzPts val="900"/>
              <a:buFont typeface="Roboto"/>
              <a:buNone/>
              <a:defRPr b="0" i="0" sz="900" u="none" cap="none" strike="noStrike">
                <a:solidFill>
                  <a:schemeClr val="lt1"/>
                </a:solidFill>
                <a:latin typeface="Roboto"/>
                <a:ea typeface="Roboto"/>
                <a:cs typeface="Roboto"/>
                <a:sym typeface="Roboto"/>
              </a:defRPr>
            </a:lvl3pPr>
            <a:lvl4pPr indent="0" lvl="3" marL="0" rtl="0" algn="r">
              <a:lnSpc>
                <a:spcPct val="100000"/>
              </a:lnSpc>
              <a:spcBef>
                <a:spcPts val="0"/>
              </a:spcBef>
              <a:spcAft>
                <a:spcPts val="0"/>
              </a:spcAft>
              <a:buClr>
                <a:schemeClr val="lt1"/>
              </a:buClr>
              <a:buSzPts val="900"/>
              <a:buFont typeface="Roboto"/>
              <a:buNone/>
              <a:defRPr b="0" i="0" sz="900" u="none" cap="none" strike="noStrike">
                <a:solidFill>
                  <a:schemeClr val="lt1"/>
                </a:solidFill>
                <a:latin typeface="Roboto"/>
                <a:ea typeface="Roboto"/>
                <a:cs typeface="Roboto"/>
                <a:sym typeface="Roboto"/>
              </a:defRPr>
            </a:lvl4pPr>
            <a:lvl5pPr indent="0" lvl="4" marL="0" rtl="0" algn="r">
              <a:lnSpc>
                <a:spcPct val="100000"/>
              </a:lnSpc>
              <a:spcBef>
                <a:spcPts val="0"/>
              </a:spcBef>
              <a:spcAft>
                <a:spcPts val="0"/>
              </a:spcAft>
              <a:buClr>
                <a:schemeClr val="lt1"/>
              </a:buClr>
              <a:buSzPts val="900"/>
              <a:buFont typeface="Roboto"/>
              <a:buNone/>
              <a:defRPr b="0" i="0" sz="900" u="none" cap="none" strike="noStrike">
                <a:solidFill>
                  <a:schemeClr val="lt1"/>
                </a:solidFill>
                <a:latin typeface="Roboto"/>
                <a:ea typeface="Roboto"/>
                <a:cs typeface="Roboto"/>
                <a:sym typeface="Roboto"/>
              </a:defRPr>
            </a:lvl5pPr>
            <a:lvl6pPr indent="0" lvl="5" marL="0" rtl="0" algn="r">
              <a:lnSpc>
                <a:spcPct val="100000"/>
              </a:lnSpc>
              <a:spcBef>
                <a:spcPts val="0"/>
              </a:spcBef>
              <a:spcAft>
                <a:spcPts val="0"/>
              </a:spcAft>
              <a:buClr>
                <a:schemeClr val="lt1"/>
              </a:buClr>
              <a:buSzPts val="900"/>
              <a:buFont typeface="Roboto"/>
              <a:buNone/>
              <a:defRPr b="0" i="0" sz="900" u="none" cap="none" strike="noStrike">
                <a:solidFill>
                  <a:schemeClr val="lt1"/>
                </a:solidFill>
                <a:latin typeface="Roboto"/>
                <a:ea typeface="Roboto"/>
                <a:cs typeface="Roboto"/>
                <a:sym typeface="Roboto"/>
              </a:defRPr>
            </a:lvl6pPr>
            <a:lvl7pPr indent="0" lvl="6" marL="0" rtl="0" algn="r">
              <a:lnSpc>
                <a:spcPct val="100000"/>
              </a:lnSpc>
              <a:spcBef>
                <a:spcPts val="0"/>
              </a:spcBef>
              <a:spcAft>
                <a:spcPts val="0"/>
              </a:spcAft>
              <a:buClr>
                <a:schemeClr val="lt1"/>
              </a:buClr>
              <a:buSzPts val="900"/>
              <a:buFont typeface="Roboto"/>
              <a:buNone/>
              <a:defRPr b="0" i="0" sz="900" u="none" cap="none" strike="noStrike">
                <a:solidFill>
                  <a:schemeClr val="lt1"/>
                </a:solidFill>
                <a:latin typeface="Roboto"/>
                <a:ea typeface="Roboto"/>
                <a:cs typeface="Roboto"/>
                <a:sym typeface="Roboto"/>
              </a:defRPr>
            </a:lvl7pPr>
            <a:lvl8pPr indent="0" lvl="7" marL="0" rtl="0" algn="r">
              <a:lnSpc>
                <a:spcPct val="100000"/>
              </a:lnSpc>
              <a:spcBef>
                <a:spcPts val="0"/>
              </a:spcBef>
              <a:spcAft>
                <a:spcPts val="0"/>
              </a:spcAft>
              <a:buClr>
                <a:schemeClr val="lt1"/>
              </a:buClr>
              <a:buSzPts val="900"/>
              <a:buFont typeface="Roboto"/>
              <a:buNone/>
              <a:defRPr b="0" i="0" sz="900" u="none" cap="none" strike="noStrike">
                <a:solidFill>
                  <a:schemeClr val="lt1"/>
                </a:solidFill>
                <a:latin typeface="Roboto"/>
                <a:ea typeface="Roboto"/>
                <a:cs typeface="Roboto"/>
                <a:sym typeface="Roboto"/>
              </a:defRPr>
            </a:lvl8pPr>
            <a:lvl9pPr indent="0" lvl="8" marL="0" rtl="0" algn="r">
              <a:lnSpc>
                <a:spcPct val="100000"/>
              </a:lnSpc>
              <a:spcBef>
                <a:spcPts val="0"/>
              </a:spcBef>
              <a:spcAft>
                <a:spcPts val="0"/>
              </a:spcAft>
              <a:buClr>
                <a:schemeClr val="lt1"/>
              </a:buClr>
              <a:buSzPts val="900"/>
              <a:buFont typeface="Roboto"/>
              <a:buNone/>
              <a:defRPr b="0" i="0" sz="9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it"/>
              <a:t>‹#›</a:t>
            </a:fld>
            <a:endParaRPr/>
          </a:p>
        </p:txBody>
      </p:sp>
      <p:sp>
        <p:nvSpPr>
          <p:cNvPr id="455" name="Google Shape;455;p54"/>
          <p:cNvSpPr txBox="1"/>
          <p:nvPr>
            <p:ph idx="1" type="body"/>
          </p:nvPr>
        </p:nvSpPr>
        <p:spPr>
          <a:xfrm>
            <a:off x="407193" y="834764"/>
            <a:ext cx="5792100" cy="3438600"/>
          </a:xfrm>
          <a:prstGeom prst="rect">
            <a:avLst/>
          </a:prstGeom>
          <a:noFill/>
          <a:ln>
            <a:noFill/>
          </a:ln>
        </p:spPr>
        <p:txBody>
          <a:bodyPr anchorCtr="0" anchor="t" bIns="0" lIns="0" spcFirstLastPara="1" rIns="0" wrap="square" tIns="101250">
            <a:normAutofit/>
          </a:bodyPr>
          <a:lstStyle>
            <a:lvl1pPr indent="-349250" lvl="0" marL="457200" rtl="0" algn="l">
              <a:lnSpc>
                <a:spcPct val="100000"/>
              </a:lnSpc>
              <a:spcBef>
                <a:spcPts val="500"/>
              </a:spcBef>
              <a:spcAft>
                <a:spcPts val="0"/>
              </a:spcAft>
              <a:buClr>
                <a:srgbClr val="6A6A6A"/>
              </a:buClr>
              <a:buSzPts val="1900"/>
              <a:buFont typeface="Arial"/>
              <a:buChar char="•"/>
              <a:defRPr b="0" i="0" sz="2300">
                <a:solidFill>
                  <a:srgbClr val="595959"/>
                </a:solidFill>
                <a:latin typeface="Roboto"/>
                <a:ea typeface="Roboto"/>
                <a:cs typeface="Roboto"/>
                <a:sym typeface="Roboto"/>
              </a:defRPr>
            </a:lvl1pPr>
            <a:lvl2pPr indent="-336550" lvl="1" marL="914400" rtl="0" algn="l">
              <a:lnSpc>
                <a:spcPct val="100000"/>
              </a:lnSpc>
              <a:spcBef>
                <a:spcPts val="500"/>
              </a:spcBef>
              <a:spcAft>
                <a:spcPts val="0"/>
              </a:spcAft>
              <a:buClr>
                <a:srgbClr val="4687E6"/>
              </a:buClr>
              <a:buSzPts val="1700"/>
              <a:buFont typeface="Roboto"/>
              <a:buChar char="•"/>
              <a:defRPr b="0" i="0" sz="2000">
                <a:solidFill>
                  <a:srgbClr val="595959"/>
                </a:solidFill>
                <a:latin typeface="Roboto"/>
                <a:ea typeface="Roboto"/>
                <a:cs typeface="Roboto"/>
                <a:sym typeface="Roboto"/>
              </a:defRPr>
            </a:lvl2pPr>
            <a:lvl3pPr indent="-311150" lvl="2" marL="1371600" rtl="0" algn="l">
              <a:lnSpc>
                <a:spcPct val="100000"/>
              </a:lnSpc>
              <a:spcBef>
                <a:spcPts val="500"/>
              </a:spcBef>
              <a:spcAft>
                <a:spcPts val="0"/>
              </a:spcAft>
              <a:buClr>
                <a:schemeClr val="accent6"/>
              </a:buClr>
              <a:buSzPts val="1300"/>
              <a:buFont typeface="Roboto"/>
              <a:buChar char="•"/>
              <a:defRPr b="0" i="0" sz="1600">
                <a:solidFill>
                  <a:srgbClr val="A800FF"/>
                </a:solidFill>
                <a:latin typeface="Roboto"/>
                <a:ea typeface="Roboto"/>
                <a:cs typeface="Roboto"/>
                <a:sym typeface="Roboto"/>
              </a:defRPr>
            </a:lvl3pPr>
            <a:lvl4pPr indent="-279400" lvl="3" marL="1828800" rtl="0" algn="l">
              <a:lnSpc>
                <a:spcPct val="100000"/>
              </a:lnSpc>
              <a:spcBef>
                <a:spcPts val="700"/>
              </a:spcBef>
              <a:spcAft>
                <a:spcPts val="0"/>
              </a:spcAft>
              <a:buClr>
                <a:srgbClr val="000000"/>
              </a:buClr>
              <a:buSzPts val="800"/>
              <a:buChar char="•"/>
              <a:defRPr/>
            </a:lvl4pPr>
            <a:lvl5pPr indent="-279400" lvl="4" marL="2286000" rtl="0" algn="l">
              <a:lnSpc>
                <a:spcPct val="100000"/>
              </a:lnSpc>
              <a:spcBef>
                <a:spcPts val="7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56" name="Google Shape;456;p54"/>
          <p:cNvSpPr txBox="1"/>
          <p:nvPr>
            <p:ph idx="2" type="body"/>
          </p:nvPr>
        </p:nvSpPr>
        <p:spPr>
          <a:xfrm>
            <a:off x="400050" y="190501"/>
            <a:ext cx="5799300" cy="644400"/>
          </a:xfrm>
          <a:prstGeom prst="rect">
            <a:avLst/>
          </a:prstGeom>
          <a:noFill/>
          <a:ln>
            <a:noFill/>
          </a:ln>
        </p:spPr>
        <p:txBody>
          <a:bodyPr anchorCtr="0" anchor="ctr" bIns="0" lIns="0" spcFirstLastPara="1" rIns="0" wrap="square" tIns="0">
            <a:normAutofit/>
          </a:bodyPr>
          <a:lstStyle>
            <a:lvl1pPr indent="-228600" lvl="0" marL="457200" rtl="0" algn="l">
              <a:lnSpc>
                <a:spcPct val="100000"/>
              </a:lnSpc>
              <a:spcBef>
                <a:spcPts val="700"/>
              </a:spcBef>
              <a:spcAft>
                <a:spcPts val="0"/>
              </a:spcAft>
              <a:buClr>
                <a:srgbClr val="3700FF"/>
              </a:buClr>
              <a:buSzPts val="2300"/>
              <a:buFont typeface="Roboto"/>
              <a:buNone/>
              <a:defRPr b="1" i="0" sz="3000">
                <a:solidFill>
                  <a:srgbClr val="3700FF"/>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pic>
        <p:nvPicPr>
          <p:cNvPr id="457" name="Google Shape;457;p54"/>
          <p:cNvPicPr preferRelativeResize="0"/>
          <p:nvPr/>
        </p:nvPicPr>
        <p:blipFill rotWithShape="1">
          <a:blip r:embed="rId3">
            <a:alphaModFix/>
          </a:blip>
          <a:srcRect b="0" l="0" r="0" t="0"/>
          <a:stretch/>
        </p:blipFill>
        <p:spPr>
          <a:xfrm>
            <a:off x="1825666" y="4756877"/>
            <a:ext cx="334125" cy="222750"/>
          </a:xfrm>
          <a:prstGeom prst="rect">
            <a:avLst/>
          </a:prstGeom>
          <a:noFill/>
          <a:ln>
            <a:noFill/>
          </a:ln>
        </p:spPr>
      </p:pic>
      <p:pic>
        <p:nvPicPr>
          <p:cNvPr descr="Logo&#10;&#10;Description automatically generated with medium confidence" id="458" name="Google Shape;458;p54"/>
          <p:cNvPicPr preferRelativeResize="0"/>
          <p:nvPr/>
        </p:nvPicPr>
        <p:blipFill rotWithShape="1">
          <a:blip r:embed="rId4">
            <a:alphaModFix/>
          </a:blip>
          <a:srcRect b="0" l="0" r="0" t="0"/>
          <a:stretch/>
        </p:blipFill>
        <p:spPr>
          <a:xfrm>
            <a:off x="169127" y="4674113"/>
            <a:ext cx="1447280" cy="364500"/>
          </a:xfrm>
          <a:prstGeom prst="rect">
            <a:avLst/>
          </a:prstGeom>
          <a:noFill/>
          <a:ln>
            <a:noFill/>
          </a:ln>
        </p:spPr>
      </p:pic>
      <p:pic>
        <p:nvPicPr>
          <p:cNvPr descr="A picture containing light&#10;&#10;Description automatically generated" id="459" name="Google Shape;459;p54"/>
          <p:cNvPicPr preferRelativeResize="0"/>
          <p:nvPr/>
        </p:nvPicPr>
        <p:blipFill rotWithShape="1">
          <a:blip r:embed="rId5">
            <a:alphaModFix amt="64000"/>
          </a:blip>
          <a:srcRect b="0" l="0" r="0" t="0"/>
          <a:stretch/>
        </p:blipFill>
        <p:spPr>
          <a:xfrm rot="5400000">
            <a:off x="7306139" y="365387"/>
            <a:ext cx="2218767" cy="1487994"/>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4 Blocks - Photo">
  <p:cSld name="3_4 Blocks - Photo">
    <p:spTree>
      <p:nvGrpSpPr>
        <p:cNvPr id="460" name="Shape 460"/>
        <p:cNvGrpSpPr/>
        <p:nvPr/>
      </p:nvGrpSpPr>
      <p:grpSpPr>
        <a:xfrm>
          <a:off x="0" y="0"/>
          <a:ext cx="0" cy="0"/>
          <a:chOff x="0" y="0"/>
          <a:chExt cx="0" cy="0"/>
        </a:xfrm>
      </p:grpSpPr>
      <p:sp>
        <p:nvSpPr>
          <p:cNvPr id="461" name="Google Shape;461;p55"/>
          <p:cNvSpPr txBox="1"/>
          <p:nvPr/>
        </p:nvSpPr>
        <p:spPr>
          <a:xfrm>
            <a:off x="10525538" y="2030977"/>
            <a:ext cx="54000" cy="331200"/>
          </a:xfrm>
          <a:prstGeom prst="rect">
            <a:avLst/>
          </a:prstGeom>
          <a:noFill/>
          <a:ln>
            <a:noFill/>
          </a:ln>
        </p:spPr>
        <p:txBody>
          <a:bodyPr anchorCtr="0" anchor="ctr" bIns="26800" lIns="26800" spcFirstLastPara="1" rIns="26800" wrap="square" tIns="26800">
            <a:spAutoFit/>
          </a:bodyPr>
          <a:lstStyle/>
          <a:p>
            <a:pPr indent="0" lvl="0" marL="0" marR="0" rtl="0" algn="ctr">
              <a:lnSpc>
                <a:spcPct val="100000"/>
              </a:lnSpc>
              <a:spcBef>
                <a:spcPts val="0"/>
              </a:spcBef>
              <a:spcAft>
                <a:spcPts val="0"/>
              </a:spcAft>
              <a:buClr>
                <a:srgbClr val="000000"/>
              </a:buClr>
              <a:buSzPts val="1800"/>
              <a:buFont typeface="Helvetica Neue Light"/>
              <a:buNone/>
            </a:pPr>
            <a:r>
              <a:t/>
            </a:r>
            <a:endParaRPr b="0" i="0" sz="1800" u="none" cap="none" strike="noStrike">
              <a:solidFill>
                <a:srgbClr val="000000"/>
              </a:solidFill>
              <a:latin typeface="Helvetica Neue Light"/>
              <a:ea typeface="Helvetica Neue Light"/>
              <a:cs typeface="Helvetica Neue Light"/>
              <a:sym typeface="Helvetica Neue Light"/>
            </a:endParaRPr>
          </a:p>
        </p:txBody>
      </p:sp>
      <p:sp>
        <p:nvSpPr>
          <p:cNvPr id="462" name="Google Shape;462;p55"/>
          <p:cNvSpPr txBox="1"/>
          <p:nvPr>
            <p:ph idx="11" type="ftr"/>
          </p:nvPr>
        </p:nvSpPr>
        <p:spPr>
          <a:xfrm>
            <a:off x="4076390" y="4838790"/>
            <a:ext cx="46635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Clr>
                <a:schemeClr val="lt1"/>
              </a:buClr>
              <a:buSzPts val="800"/>
              <a:buFont typeface="Roboto"/>
              <a:buNone/>
              <a:defRPr b="0" i="0" sz="800">
                <a:solidFill>
                  <a:schemeClr val="lt1"/>
                </a:solidFill>
                <a:latin typeface="Roboto"/>
                <a:ea typeface="Roboto"/>
                <a:cs typeface="Roboto"/>
                <a:sym typeface="Roboto"/>
              </a:defRPr>
            </a:lvl1pPr>
            <a:lvl2pPr lvl="1" rtl="0" algn="ctr">
              <a:lnSpc>
                <a:spcPct val="100000"/>
              </a:lnSpc>
              <a:spcBef>
                <a:spcPts val="0"/>
              </a:spcBef>
              <a:spcAft>
                <a:spcPts val="0"/>
              </a:spcAft>
              <a:buClr>
                <a:srgbClr val="000000"/>
              </a:buClr>
              <a:buSzPts val="1000"/>
              <a:buNone/>
              <a:defRPr/>
            </a:lvl2pPr>
            <a:lvl3pPr lvl="2" rtl="0" algn="ctr">
              <a:lnSpc>
                <a:spcPct val="100000"/>
              </a:lnSpc>
              <a:spcBef>
                <a:spcPts val="0"/>
              </a:spcBef>
              <a:spcAft>
                <a:spcPts val="0"/>
              </a:spcAft>
              <a:buClr>
                <a:srgbClr val="000000"/>
              </a:buClr>
              <a:buSzPts val="1000"/>
              <a:buNone/>
              <a:defRPr/>
            </a:lvl3pPr>
            <a:lvl4pPr lvl="3" rtl="0" algn="ctr">
              <a:lnSpc>
                <a:spcPct val="100000"/>
              </a:lnSpc>
              <a:spcBef>
                <a:spcPts val="0"/>
              </a:spcBef>
              <a:spcAft>
                <a:spcPts val="0"/>
              </a:spcAft>
              <a:buClr>
                <a:srgbClr val="000000"/>
              </a:buClr>
              <a:buSzPts val="1000"/>
              <a:buNone/>
              <a:defRPr/>
            </a:lvl4pPr>
            <a:lvl5pPr lvl="4" rtl="0" algn="ctr">
              <a:lnSpc>
                <a:spcPct val="100000"/>
              </a:lnSpc>
              <a:spcBef>
                <a:spcPts val="0"/>
              </a:spcBef>
              <a:spcAft>
                <a:spcPts val="0"/>
              </a:spcAft>
              <a:buClr>
                <a:srgbClr val="000000"/>
              </a:buClr>
              <a:buSzPts val="1000"/>
              <a:buNone/>
              <a:defRPr/>
            </a:lvl5pPr>
            <a:lvl6pPr lvl="5" rtl="0" algn="ctr">
              <a:lnSpc>
                <a:spcPct val="100000"/>
              </a:lnSpc>
              <a:spcBef>
                <a:spcPts val="0"/>
              </a:spcBef>
              <a:spcAft>
                <a:spcPts val="0"/>
              </a:spcAft>
              <a:buClr>
                <a:srgbClr val="000000"/>
              </a:buClr>
              <a:buSzPts val="1000"/>
              <a:buNone/>
              <a:defRPr/>
            </a:lvl6pPr>
            <a:lvl7pPr lvl="6" rtl="0" algn="ctr">
              <a:lnSpc>
                <a:spcPct val="100000"/>
              </a:lnSpc>
              <a:spcBef>
                <a:spcPts val="0"/>
              </a:spcBef>
              <a:spcAft>
                <a:spcPts val="0"/>
              </a:spcAft>
              <a:buClr>
                <a:srgbClr val="000000"/>
              </a:buClr>
              <a:buSzPts val="1000"/>
              <a:buNone/>
              <a:defRPr/>
            </a:lvl7pPr>
            <a:lvl8pPr lvl="7" rtl="0" algn="ctr">
              <a:lnSpc>
                <a:spcPct val="100000"/>
              </a:lnSpc>
              <a:spcBef>
                <a:spcPts val="0"/>
              </a:spcBef>
              <a:spcAft>
                <a:spcPts val="0"/>
              </a:spcAft>
              <a:buClr>
                <a:srgbClr val="000000"/>
              </a:buClr>
              <a:buSzPts val="1000"/>
              <a:buNone/>
              <a:defRPr/>
            </a:lvl8pPr>
            <a:lvl9pPr lvl="8" rtl="0" algn="ctr">
              <a:lnSpc>
                <a:spcPct val="100000"/>
              </a:lnSpc>
              <a:spcBef>
                <a:spcPts val="0"/>
              </a:spcBef>
              <a:spcAft>
                <a:spcPts val="0"/>
              </a:spcAft>
              <a:buClr>
                <a:srgbClr val="000000"/>
              </a:buClr>
              <a:buSzPts val="1000"/>
              <a:buNone/>
              <a:defRPr/>
            </a:lvl9pPr>
          </a:lstStyle>
          <a:p/>
        </p:txBody>
      </p:sp>
      <p:sp>
        <p:nvSpPr>
          <p:cNvPr id="463" name="Google Shape;463;p55"/>
          <p:cNvSpPr txBox="1"/>
          <p:nvPr>
            <p:ph idx="12" type="sldNum"/>
          </p:nvPr>
        </p:nvSpPr>
        <p:spPr>
          <a:xfrm>
            <a:off x="8758858" y="4838790"/>
            <a:ext cx="285900" cy="211500"/>
          </a:xfrm>
          <a:prstGeom prst="rect">
            <a:avLst/>
          </a:prstGeom>
          <a:noFill/>
          <a:ln>
            <a:noFill/>
          </a:ln>
        </p:spPr>
        <p:txBody>
          <a:bodyPr anchorCtr="0" anchor="ctr" bIns="25700" lIns="51425" spcFirstLastPara="1" rIns="51425" wrap="square" tIns="25700">
            <a:noAutofit/>
          </a:bodyPr>
          <a:lstStyle>
            <a:lvl1pPr indent="0" lvl="0" marL="0" rtl="0" algn="r">
              <a:lnSpc>
                <a:spcPct val="100000"/>
              </a:lnSpc>
              <a:spcBef>
                <a:spcPts val="0"/>
              </a:spcBef>
              <a:spcAft>
                <a:spcPts val="0"/>
              </a:spcAft>
              <a:buClr>
                <a:schemeClr val="lt1"/>
              </a:buClr>
              <a:buSzPts val="900"/>
              <a:buFont typeface="Roboto"/>
              <a:buNone/>
              <a:defRPr b="0" i="0" sz="900" u="none" cap="none" strike="noStrike">
                <a:solidFill>
                  <a:schemeClr val="lt1"/>
                </a:solidFill>
                <a:latin typeface="Roboto"/>
                <a:ea typeface="Roboto"/>
                <a:cs typeface="Roboto"/>
                <a:sym typeface="Roboto"/>
              </a:defRPr>
            </a:lvl1pPr>
            <a:lvl2pPr indent="0" lvl="1" marL="0" rtl="0" algn="r">
              <a:lnSpc>
                <a:spcPct val="100000"/>
              </a:lnSpc>
              <a:spcBef>
                <a:spcPts val="0"/>
              </a:spcBef>
              <a:spcAft>
                <a:spcPts val="0"/>
              </a:spcAft>
              <a:buClr>
                <a:schemeClr val="lt1"/>
              </a:buClr>
              <a:buSzPts val="900"/>
              <a:buFont typeface="Roboto"/>
              <a:buNone/>
              <a:defRPr b="0" i="0" sz="900" u="none" cap="none" strike="noStrike">
                <a:solidFill>
                  <a:schemeClr val="lt1"/>
                </a:solidFill>
                <a:latin typeface="Roboto"/>
                <a:ea typeface="Roboto"/>
                <a:cs typeface="Roboto"/>
                <a:sym typeface="Roboto"/>
              </a:defRPr>
            </a:lvl2pPr>
            <a:lvl3pPr indent="0" lvl="2" marL="0" rtl="0" algn="r">
              <a:lnSpc>
                <a:spcPct val="100000"/>
              </a:lnSpc>
              <a:spcBef>
                <a:spcPts val="0"/>
              </a:spcBef>
              <a:spcAft>
                <a:spcPts val="0"/>
              </a:spcAft>
              <a:buClr>
                <a:schemeClr val="lt1"/>
              </a:buClr>
              <a:buSzPts val="900"/>
              <a:buFont typeface="Roboto"/>
              <a:buNone/>
              <a:defRPr b="0" i="0" sz="900" u="none" cap="none" strike="noStrike">
                <a:solidFill>
                  <a:schemeClr val="lt1"/>
                </a:solidFill>
                <a:latin typeface="Roboto"/>
                <a:ea typeface="Roboto"/>
                <a:cs typeface="Roboto"/>
                <a:sym typeface="Roboto"/>
              </a:defRPr>
            </a:lvl3pPr>
            <a:lvl4pPr indent="0" lvl="3" marL="0" rtl="0" algn="r">
              <a:lnSpc>
                <a:spcPct val="100000"/>
              </a:lnSpc>
              <a:spcBef>
                <a:spcPts val="0"/>
              </a:spcBef>
              <a:spcAft>
                <a:spcPts val="0"/>
              </a:spcAft>
              <a:buClr>
                <a:schemeClr val="lt1"/>
              </a:buClr>
              <a:buSzPts val="900"/>
              <a:buFont typeface="Roboto"/>
              <a:buNone/>
              <a:defRPr b="0" i="0" sz="900" u="none" cap="none" strike="noStrike">
                <a:solidFill>
                  <a:schemeClr val="lt1"/>
                </a:solidFill>
                <a:latin typeface="Roboto"/>
                <a:ea typeface="Roboto"/>
                <a:cs typeface="Roboto"/>
                <a:sym typeface="Roboto"/>
              </a:defRPr>
            </a:lvl4pPr>
            <a:lvl5pPr indent="0" lvl="4" marL="0" rtl="0" algn="r">
              <a:lnSpc>
                <a:spcPct val="100000"/>
              </a:lnSpc>
              <a:spcBef>
                <a:spcPts val="0"/>
              </a:spcBef>
              <a:spcAft>
                <a:spcPts val="0"/>
              </a:spcAft>
              <a:buClr>
                <a:schemeClr val="lt1"/>
              </a:buClr>
              <a:buSzPts val="900"/>
              <a:buFont typeface="Roboto"/>
              <a:buNone/>
              <a:defRPr b="0" i="0" sz="900" u="none" cap="none" strike="noStrike">
                <a:solidFill>
                  <a:schemeClr val="lt1"/>
                </a:solidFill>
                <a:latin typeface="Roboto"/>
                <a:ea typeface="Roboto"/>
                <a:cs typeface="Roboto"/>
                <a:sym typeface="Roboto"/>
              </a:defRPr>
            </a:lvl5pPr>
            <a:lvl6pPr indent="0" lvl="5" marL="0" rtl="0" algn="r">
              <a:lnSpc>
                <a:spcPct val="100000"/>
              </a:lnSpc>
              <a:spcBef>
                <a:spcPts val="0"/>
              </a:spcBef>
              <a:spcAft>
                <a:spcPts val="0"/>
              </a:spcAft>
              <a:buClr>
                <a:schemeClr val="lt1"/>
              </a:buClr>
              <a:buSzPts val="900"/>
              <a:buFont typeface="Roboto"/>
              <a:buNone/>
              <a:defRPr b="0" i="0" sz="900" u="none" cap="none" strike="noStrike">
                <a:solidFill>
                  <a:schemeClr val="lt1"/>
                </a:solidFill>
                <a:latin typeface="Roboto"/>
                <a:ea typeface="Roboto"/>
                <a:cs typeface="Roboto"/>
                <a:sym typeface="Roboto"/>
              </a:defRPr>
            </a:lvl6pPr>
            <a:lvl7pPr indent="0" lvl="6" marL="0" rtl="0" algn="r">
              <a:lnSpc>
                <a:spcPct val="100000"/>
              </a:lnSpc>
              <a:spcBef>
                <a:spcPts val="0"/>
              </a:spcBef>
              <a:spcAft>
                <a:spcPts val="0"/>
              </a:spcAft>
              <a:buClr>
                <a:schemeClr val="lt1"/>
              </a:buClr>
              <a:buSzPts val="900"/>
              <a:buFont typeface="Roboto"/>
              <a:buNone/>
              <a:defRPr b="0" i="0" sz="900" u="none" cap="none" strike="noStrike">
                <a:solidFill>
                  <a:schemeClr val="lt1"/>
                </a:solidFill>
                <a:latin typeface="Roboto"/>
                <a:ea typeface="Roboto"/>
                <a:cs typeface="Roboto"/>
                <a:sym typeface="Roboto"/>
              </a:defRPr>
            </a:lvl7pPr>
            <a:lvl8pPr indent="0" lvl="7" marL="0" rtl="0" algn="r">
              <a:lnSpc>
                <a:spcPct val="100000"/>
              </a:lnSpc>
              <a:spcBef>
                <a:spcPts val="0"/>
              </a:spcBef>
              <a:spcAft>
                <a:spcPts val="0"/>
              </a:spcAft>
              <a:buClr>
                <a:schemeClr val="lt1"/>
              </a:buClr>
              <a:buSzPts val="900"/>
              <a:buFont typeface="Roboto"/>
              <a:buNone/>
              <a:defRPr b="0" i="0" sz="900" u="none" cap="none" strike="noStrike">
                <a:solidFill>
                  <a:schemeClr val="lt1"/>
                </a:solidFill>
                <a:latin typeface="Roboto"/>
                <a:ea typeface="Roboto"/>
                <a:cs typeface="Roboto"/>
                <a:sym typeface="Roboto"/>
              </a:defRPr>
            </a:lvl8pPr>
            <a:lvl9pPr indent="0" lvl="8" marL="0" rtl="0" algn="r">
              <a:lnSpc>
                <a:spcPct val="100000"/>
              </a:lnSpc>
              <a:spcBef>
                <a:spcPts val="0"/>
              </a:spcBef>
              <a:spcAft>
                <a:spcPts val="0"/>
              </a:spcAft>
              <a:buClr>
                <a:schemeClr val="lt1"/>
              </a:buClr>
              <a:buSzPts val="900"/>
              <a:buFont typeface="Roboto"/>
              <a:buNone/>
              <a:defRPr b="0" i="0" sz="9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it"/>
              <a:t>‹#›</a:t>
            </a:fld>
            <a:endParaRPr/>
          </a:p>
        </p:txBody>
      </p:sp>
      <p:sp>
        <p:nvSpPr>
          <p:cNvPr id="464" name="Google Shape;464;p55"/>
          <p:cNvSpPr txBox="1"/>
          <p:nvPr>
            <p:ph idx="1" type="body"/>
          </p:nvPr>
        </p:nvSpPr>
        <p:spPr>
          <a:xfrm>
            <a:off x="407193" y="834764"/>
            <a:ext cx="5792100" cy="3438600"/>
          </a:xfrm>
          <a:prstGeom prst="rect">
            <a:avLst/>
          </a:prstGeom>
          <a:noFill/>
          <a:ln>
            <a:noFill/>
          </a:ln>
        </p:spPr>
        <p:txBody>
          <a:bodyPr anchorCtr="0" anchor="t" bIns="0" lIns="0" spcFirstLastPara="1" rIns="0" wrap="square" tIns="101250">
            <a:normAutofit/>
          </a:bodyPr>
          <a:lstStyle>
            <a:lvl1pPr indent="-349250" lvl="0" marL="457200" rtl="0" algn="l">
              <a:lnSpc>
                <a:spcPct val="100000"/>
              </a:lnSpc>
              <a:spcBef>
                <a:spcPts val="500"/>
              </a:spcBef>
              <a:spcAft>
                <a:spcPts val="0"/>
              </a:spcAft>
              <a:buClr>
                <a:srgbClr val="6A6A6A"/>
              </a:buClr>
              <a:buSzPts val="1900"/>
              <a:buFont typeface="Arial"/>
              <a:buChar char="•"/>
              <a:defRPr b="0" i="0" sz="2300">
                <a:solidFill>
                  <a:srgbClr val="595959"/>
                </a:solidFill>
                <a:latin typeface="Roboto"/>
                <a:ea typeface="Roboto"/>
                <a:cs typeface="Roboto"/>
                <a:sym typeface="Roboto"/>
              </a:defRPr>
            </a:lvl1pPr>
            <a:lvl2pPr indent="-336550" lvl="1" marL="914400" rtl="0" algn="l">
              <a:lnSpc>
                <a:spcPct val="100000"/>
              </a:lnSpc>
              <a:spcBef>
                <a:spcPts val="500"/>
              </a:spcBef>
              <a:spcAft>
                <a:spcPts val="0"/>
              </a:spcAft>
              <a:buClr>
                <a:srgbClr val="4687E6"/>
              </a:buClr>
              <a:buSzPts val="1700"/>
              <a:buFont typeface="Roboto"/>
              <a:buChar char="•"/>
              <a:defRPr b="0" i="0" sz="2000">
                <a:solidFill>
                  <a:srgbClr val="595959"/>
                </a:solidFill>
                <a:latin typeface="Roboto"/>
                <a:ea typeface="Roboto"/>
                <a:cs typeface="Roboto"/>
                <a:sym typeface="Roboto"/>
              </a:defRPr>
            </a:lvl2pPr>
            <a:lvl3pPr indent="-311150" lvl="2" marL="1371600" rtl="0" algn="l">
              <a:lnSpc>
                <a:spcPct val="100000"/>
              </a:lnSpc>
              <a:spcBef>
                <a:spcPts val="500"/>
              </a:spcBef>
              <a:spcAft>
                <a:spcPts val="0"/>
              </a:spcAft>
              <a:buClr>
                <a:schemeClr val="accent6"/>
              </a:buClr>
              <a:buSzPts val="1300"/>
              <a:buFont typeface="Roboto"/>
              <a:buChar char="•"/>
              <a:defRPr b="0" i="0" sz="1600">
                <a:solidFill>
                  <a:srgbClr val="3500FF"/>
                </a:solidFill>
                <a:latin typeface="Roboto"/>
                <a:ea typeface="Roboto"/>
                <a:cs typeface="Roboto"/>
                <a:sym typeface="Roboto"/>
              </a:defRPr>
            </a:lvl3pPr>
            <a:lvl4pPr indent="-279400" lvl="3" marL="1828800" rtl="0" algn="l">
              <a:lnSpc>
                <a:spcPct val="100000"/>
              </a:lnSpc>
              <a:spcBef>
                <a:spcPts val="700"/>
              </a:spcBef>
              <a:spcAft>
                <a:spcPts val="0"/>
              </a:spcAft>
              <a:buClr>
                <a:srgbClr val="000000"/>
              </a:buClr>
              <a:buSzPts val="800"/>
              <a:buChar char="•"/>
              <a:defRPr/>
            </a:lvl4pPr>
            <a:lvl5pPr indent="-279400" lvl="4" marL="2286000" rtl="0" algn="l">
              <a:lnSpc>
                <a:spcPct val="100000"/>
              </a:lnSpc>
              <a:spcBef>
                <a:spcPts val="7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65" name="Google Shape;465;p55"/>
          <p:cNvSpPr txBox="1"/>
          <p:nvPr>
            <p:ph idx="2" type="body"/>
          </p:nvPr>
        </p:nvSpPr>
        <p:spPr>
          <a:xfrm>
            <a:off x="400050" y="190501"/>
            <a:ext cx="5799300" cy="644400"/>
          </a:xfrm>
          <a:prstGeom prst="rect">
            <a:avLst/>
          </a:prstGeom>
          <a:noFill/>
          <a:ln>
            <a:noFill/>
          </a:ln>
        </p:spPr>
        <p:txBody>
          <a:bodyPr anchorCtr="0" anchor="ctr" bIns="0" lIns="0" spcFirstLastPara="1" rIns="0" wrap="square" tIns="0">
            <a:normAutofit/>
          </a:bodyPr>
          <a:lstStyle>
            <a:lvl1pPr indent="-228600" lvl="0" marL="457200" rtl="0" algn="l">
              <a:lnSpc>
                <a:spcPct val="100000"/>
              </a:lnSpc>
              <a:spcBef>
                <a:spcPts val="700"/>
              </a:spcBef>
              <a:spcAft>
                <a:spcPts val="0"/>
              </a:spcAft>
              <a:buClr>
                <a:srgbClr val="3700FF"/>
              </a:buClr>
              <a:buSzPts val="2300"/>
              <a:buFont typeface="Roboto"/>
              <a:buNone/>
              <a:defRPr b="1" i="0" sz="3000">
                <a:solidFill>
                  <a:srgbClr val="3700FF"/>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pic>
        <p:nvPicPr>
          <p:cNvPr id="466" name="Google Shape;466;p55"/>
          <p:cNvPicPr preferRelativeResize="0"/>
          <p:nvPr/>
        </p:nvPicPr>
        <p:blipFill rotWithShape="1">
          <a:blip r:embed="rId2">
            <a:alphaModFix/>
          </a:blip>
          <a:srcRect b="0" l="0" r="0" t="0"/>
          <a:stretch/>
        </p:blipFill>
        <p:spPr>
          <a:xfrm>
            <a:off x="1825666" y="4756877"/>
            <a:ext cx="334125" cy="222750"/>
          </a:xfrm>
          <a:prstGeom prst="rect">
            <a:avLst/>
          </a:prstGeom>
          <a:noFill/>
          <a:ln>
            <a:noFill/>
          </a:ln>
        </p:spPr>
      </p:pic>
      <p:pic>
        <p:nvPicPr>
          <p:cNvPr descr="Logo&#10;&#10;Description automatically generated with medium confidence" id="467" name="Google Shape;467;p55"/>
          <p:cNvPicPr preferRelativeResize="0"/>
          <p:nvPr/>
        </p:nvPicPr>
        <p:blipFill rotWithShape="1">
          <a:blip r:embed="rId3">
            <a:alphaModFix/>
          </a:blip>
          <a:srcRect b="0" l="0" r="0" t="0"/>
          <a:stretch/>
        </p:blipFill>
        <p:spPr>
          <a:xfrm>
            <a:off x="169127" y="4674113"/>
            <a:ext cx="1447280" cy="364500"/>
          </a:xfrm>
          <a:prstGeom prst="rect">
            <a:avLst/>
          </a:prstGeom>
          <a:noFill/>
          <a:ln>
            <a:noFill/>
          </a:ln>
        </p:spPr>
      </p:pic>
      <p:sp>
        <p:nvSpPr>
          <p:cNvPr id="468" name="Google Shape;468;p55"/>
          <p:cNvSpPr/>
          <p:nvPr/>
        </p:nvSpPr>
        <p:spPr>
          <a:xfrm>
            <a:off x="6505989" y="0"/>
            <a:ext cx="2637900" cy="5143500"/>
          </a:xfrm>
          <a:prstGeom prst="rect">
            <a:avLst/>
          </a:prstGeom>
          <a:gradFill>
            <a:gsLst>
              <a:gs pos="0">
                <a:srgbClr val="3700FF"/>
              </a:gs>
              <a:gs pos="1000">
                <a:srgbClr val="3700FF"/>
              </a:gs>
              <a:gs pos="100000">
                <a:srgbClr val="CB00FF"/>
              </a:gs>
            </a:gsLst>
            <a:lin ang="5400012" scaled="0"/>
          </a:gradFill>
          <a:ln>
            <a:noFill/>
          </a:ln>
          <a:effectLst>
            <a:outerShdw blurRad="25400" rotWithShape="0" dir="5400000" dist="12700">
              <a:schemeClr val="accent1">
                <a:alpha val="49800"/>
              </a:scheme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descr="Shape&#10;&#10;Description automatically generated with medium confidence" id="469" name="Google Shape;469;p55"/>
          <p:cNvPicPr preferRelativeResize="0"/>
          <p:nvPr/>
        </p:nvPicPr>
        <p:blipFill rotWithShape="1">
          <a:blip r:embed="rId4">
            <a:alphaModFix amt="40000"/>
          </a:blip>
          <a:srcRect b="0" l="0" r="0" t="0"/>
          <a:stretch/>
        </p:blipFill>
        <p:spPr>
          <a:xfrm>
            <a:off x="7325947" y="3730741"/>
            <a:ext cx="1797884" cy="1408042"/>
          </a:xfrm>
          <a:prstGeom prst="rect">
            <a:avLst/>
          </a:prstGeom>
          <a:noFill/>
          <a:ln>
            <a:noFill/>
          </a:ln>
        </p:spPr>
      </p:pic>
      <p:pic>
        <p:nvPicPr>
          <p:cNvPr descr="A picture containing light&#10;&#10;Description automatically generated" id="470" name="Google Shape;470;p55"/>
          <p:cNvPicPr preferRelativeResize="0"/>
          <p:nvPr/>
        </p:nvPicPr>
        <p:blipFill rotWithShape="1">
          <a:blip r:embed="rId5">
            <a:alphaModFix amt="40000"/>
          </a:blip>
          <a:srcRect b="0" l="0" r="0" t="0"/>
          <a:stretch/>
        </p:blipFill>
        <p:spPr>
          <a:xfrm rot="5400000">
            <a:off x="7285969" y="365387"/>
            <a:ext cx="2218767" cy="1487994"/>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4 Blocks - Photo">
  <p:cSld name="2_4 Blocks - Photo">
    <p:spTree>
      <p:nvGrpSpPr>
        <p:cNvPr id="471" name="Shape 471"/>
        <p:cNvGrpSpPr/>
        <p:nvPr/>
      </p:nvGrpSpPr>
      <p:grpSpPr>
        <a:xfrm>
          <a:off x="0" y="0"/>
          <a:ext cx="0" cy="0"/>
          <a:chOff x="0" y="0"/>
          <a:chExt cx="0" cy="0"/>
        </a:xfrm>
      </p:grpSpPr>
      <p:pic>
        <p:nvPicPr>
          <p:cNvPr id="472" name="Google Shape;472;p56"/>
          <p:cNvPicPr preferRelativeResize="0"/>
          <p:nvPr/>
        </p:nvPicPr>
        <p:blipFill rotWithShape="1">
          <a:blip r:embed="rId2">
            <a:alphaModFix/>
          </a:blip>
          <a:srcRect b="0" l="0" r="0" t="0"/>
          <a:stretch/>
        </p:blipFill>
        <p:spPr>
          <a:xfrm>
            <a:off x="-2096" y="0"/>
            <a:ext cx="2603485" cy="5149750"/>
          </a:xfrm>
          <a:prstGeom prst="rect">
            <a:avLst/>
          </a:prstGeom>
          <a:noFill/>
          <a:ln>
            <a:noFill/>
          </a:ln>
        </p:spPr>
      </p:pic>
      <p:sp>
        <p:nvSpPr>
          <p:cNvPr id="473" name="Google Shape;473;p56"/>
          <p:cNvSpPr txBox="1"/>
          <p:nvPr/>
        </p:nvSpPr>
        <p:spPr>
          <a:xfrm>
            <a:off x="10525538" y="2030977"/>
            <a:ext cx="54000" cy="331200"/>
          </a:xfrm>
          <a:prstGeom prst="rect">
            <a:avLst/>
          </a:prstGeom>
          <a:noFill/>
          <a:ln>
            <a:noFill/>
          </a:ln>
        </p:spPr>
        <p:txBody>
          <a:bodyPr anchorCtr="0" anchor="ctr" bIns="26800" lIns="26800" spcFirstLastPara="1" rIns="26800" wrap="square" tIns="26800">
            <a:spAutoFit/>
          </a:bodyPr>
          <a:lstStyle/>
          <a:p>
            <a:pPr indent="0" lvl="0" marL="0" marR="0" rtl="0" algn="ctr">
              <a:lnSpc>
                <a:spcPct val="100000"/>
              </a:lnSpc>
              <a:spcBef>
                <a:spcPts val="0"/>
              </a:spcBef>
              <a:spcAft>
                <a:spcPts val="0"/>
              </a:spcAft>
              <a:buClr>
                <a:srgbClr val="000000"/>
              </a:buClr>
              <a:buSzPts val="1800"/>
              <a:buFont typeface="Helvetica Neue Light"/>
              <a:buNone/>
            </a:pPr>
            <a:r>
              <a:t/>
            </a:r>
            <a:endParaRPr b="0" i="0" sz="1800" u="none" cap="none" strike="noStrike">
              <a:solidFill>
                <a:srgbClr val="000000"/>
              </a:solidFill>
              <a:latin typeface="Helvetica Neue Light"/>
              <a:ea typeface="Helvetica Neue Light"/>
              <a:cs typeface="Helvetica Neue Light"/>
              <a:sym typeface="Helvetica Neue Light"/>
            </a:endParaRPr>
          </a:p>
        </p:txBody>
      </p:sp>
      <p:sp>
        <p:nvSpPr>
          <p:cNvPr id="474" name="Google Shape;474;p56"/>
          <p:cNvSpPr/>
          <p:nvPr/>
        </p:nvSpPr>
        <p:spPr>
          <a:xfrm>
            <a:off x="-20981" y="6250"/>
            <a:ext cx="2637900" cy="5143500"/>
          </a:xfrm>
          <a:prstGeom prst="rect">
            <a:avLst/>
          </a:prstGeom>
          <a:gradFill>
            <a:gsLst>
              <a:gs pos="0">
                <a:srgbClr val="3700FF"/>
              </a:gs>
              <a:gs pos="8000">
                <a:srgbClr val="3700FF"/>
              </a:gs>
              <a:gs pos="100000">
                <a:srgbClr val="CB00FF">
                  <a:alpha val="0"/>
                </a:srgbClr>
              </a:gs>
            </a:gsLst>
            <a:lin ang="5400012" scaled="0"/>
          </a:gradFill>
          <a:ln>
            <a:noFill/>
          </a:ln>
          <a:effectLst>
            <a:outerShdw blurRad="25400" rotWithShape="0" dir="5400000" dist="12700">
              <a:schemeClr val="accent1">
                <a:alpha val="49800"/>
              </a:scheme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475" name="Google Shape;475;p56"/>
          <p:cNvSpPr txBox="1"/>
          <p:nvPr>
            <p:ph idx="11" type="ftr"/>
          </p:nvPr>
        </p:nvSpPr>
        <p:spPr>
          <a:xfrm>
            <a:off x="4064816" y="4838789"/>
            <a:ext cx="46635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Clr>
                <a:schemeClr val="lt1"/>
              </a:buClr>
              <a:buSzPts val="800"/>
              <a:buFont typeface="Roboto"/>
              <a:buNone/>
              <a:defRPr b="0" i="0" sz="800">
                <a:solidFill>
                  <a:schemeClr val="lt1"/>
                </a:solidFill>
                <a:latin typeface="Roboto"/>
                <a:ea typeface="Roboto"/>
                <a:cs typeface="Roboto"/>
                <a:sym typeface="Roboto"/>
              </a:defRPr>
            </a:lvl1pPr>
            <a:lvl2pPr lvl="1" rtl="0" algn="ctr">
              <a:lnSpc>
                <a:spcPct val="100000"/>
              </a:lnSpc>
              <a:spcBef>
                <a:spcPts val="0"/>
              </a:spcBef>
              <a:spcAft>
                <a:spcPts val="0"/>
              </a:spcAft>
              <a:buClr>
                <a:srgbClr val="000000"/>
              </a:buClr>
              <a:buSzPts val="1000"/>
              <a:buNone/>
              <a:defRPr/>
            </a:lvl2pPr>
            <a:lvl3pPr lvl="2" rtl="0" algn="ctr">
              <a:lnSpc>
                <a:spcPct val="100000"/>
              </a:lnSpc>
              <a:spcBef>
                <a:spcPts val="0"/>
              </a:spcBef>
              <a:spcAft>
                <a:spcPts val="0"/>
              </a:spcAft>
              <a:buClr>
                <a:srgbClr val="000000"/>
              </a:buClr>
              <a:buSzPts val="1000"/>
              <a:buNone/>
              <a:defRPr/>
            </a:lvl3pPr>
            <a:lvl4pPr lvl="3" rtl="0" algn="ctr">
              <a:lnSpc>
                <a:spcPct val="100000"/>
              </a:lnSpc>
              <a:spcBef>
                <a:spcPts val="0"/>
              </a:spcBef>
              <a:spcAft>
                <a:spcPts val="0"/>
              </a:spcAft>
              <a:buClr>
                <a:srgbClr val="000000"/>
              </a:buClr>
              <a:buSzPts val="1000"/>
              <a:buNone/>
              <a:defRPr/>
            </a:lvl4pPr>
            <a:lvl5pPr lvl="4" rtl="0" algn="ctr">
              <a:lnSpc>
                <a:spcPct val="100000"/>
              </a:lnSpc>
              <a:spcBef>
                <a:spcPts val="0"/>
              </a:spcBef>
              <a:spcAft>
                <a:spcPts val="0"/>
              </a:spcAft>
              <a:buClr>
                <a:srgbClr val="000000"/>
              </a:buClr>
              <a:buSzPts val="1000"/>
              <a:buNone/>
              <a:defRPr/>
            </a:lvl5pPr>
            <a:lvl6pPr lvl="5" rtl="0" algn="ctr">
              <a:lnSpc>
                <a:spcPct val="100000"/>
              </a:lnSpc>
              <a:spcBef>
                <a:spcPts val="0"/>
              </a:spcBef>
              <a:spcAft>
                <a:spcPts val="0"/>
              </a:spcAft>
              <a:buClr>
                <a:srgbClr val="000000"/>
              </a:buClr>
              <a:buSzPts val="1000"/>
              <a:buNone/>
              <a:defRPr/>
            </a:lvl6pPr>
            <a:lvl7pPr lvl="6" rtl="0" algn="ctr">
              <a:lnSpc>
                <a:spcPct val="100000"/>
              </a:lnSpc>
              <a:spcBef>
                <a:spcPts val="0"/>
              </a:spcBef>
              <a:spcAft>
                <a:spcPts val="0"/>
              </a:spcAft>
              <a:buClr>
                <a:srgbClr val="000000"/>
              </a:buClr>
              <a:buSzPts val="1000"/>
              <a:buNone/>
              <a:defRPr/>
            </a:lvl7pPr>
            <a:lvl8pPr lvl="7" rtl="0" algn="ctr">
              <a:lnSpc>
                <a:spcPct val="100000"/>
              </a:lnSpc>
              <a:spcBef>
                <a:spcPts val="0"/>
              </a:spcBef>
              <a:spcAft>
                <a:spcPts val="0"/>
              </a:spcAft>
              <a:buClr>
                <a:srgbClr val="000000"/>
              </a:buClr>
              <a:buSzPts val="1000"/>
              <a:buNone/>
              <a:defRPr/>
            </a:lvl8pPr>
            <a:lvl9pPr lvl="8" rtl="0" algn="ctr">
              <a:lnSpc>
                <a:spcPct val="100000"/>
              </a:lnSpc>
              <a:spcBef>
                <a:spcPts val="0"/>
              </a:spcBef>
              <a:spcAft>
                <a:spcPts val="0"/>
              </a:spcAft>
              <a:buClr>
                <a:srgbClr val="000000"/>
              </a:buClr>
              <a:buSzPts val="1000"/>
              <a:buNone/>
              <a:defRPr/>
            </a:lvl9pPr>
          </a:lstStyle>
          <a:p/>
        </p:txBody>
      </p:sp>
      <p:sp>
        <p:nvSpPr>
          <p:cNvPr id="476" name="Google Shape;476;p56"/>
          <p:cNvSpPr txBox="1"/>
          <p:nvPr>
            <p:ph idx="12" type="sldNum"/>
          </p:nvPr>
        </p:nvSpPr>
        <p:spPr>
          <a:xfrm>
            <a:off x="8758858" y="4838790"/>
            <a:ext cx="285900" cy="211500"/>
          </a:xfrm>
          <a:prstGeom prst="rect">
            <a:avLst/>
          </a:prstGeom>
          <a:noFill/>
          <a:ln>
            <a:noFill/>
          </a:ln>
        </p:spPr>
        <p:txBody>
          <a:bodyPr anchorCtr="0" anchor="ctr" bIns="25700" lIns="51425" spcFirstLastPara="1" rIns="51425" wrap="square" tIns="25700">
            <a:noAutofit/>
          </a:bodyPr>
          <a:lstStyle>
            <a:lvl1pPr indent="0" lvl="0" marL="0" rtl="0" algn="r">
              <a:lnSpc>
                <a:spcPct val="100000"/>
              </a:lnSpc>
              <a:spcBef>
                <a:spcPts val="0"/>
              </a:spcBef>
              <a:spcAft>
                <a:spcPts val="0"/>
              </a:spcAft>
              <a:buClr>
                <a:schemeClr val="lt1"/>
              </a:buClr>
              <a:buSzPts val="900"/>
              <a:buFont typeface="Roboto"/>
              <a:buNone/>
              <a:defRPr b="0" i="0" sz="900" u="none" cap="none" strike="noStrike">
                <a:solidFill>
                  <a:schemeClr val="lt1"/>
                </a:solidFill>
                <a:latin typeface="Roboto"/>
                <a:ea typeface="Roboto"/>
                <a:cs typeface="Roboto"/>
                <a:sym typeface="Roboto"/>
              </a:defRPr>
            </a:lvl1pPr>
            <a:lvl2pPr indent="0" lvl="1" marL="0" rtl="0" algn="r">
              <a:lnSpc>
                <a:spcPct val="100000"/>
              </a:lnSpc>
              <a:spcBef>
                <a:spcPts val="0"/>
              </a:spcBef>
              <a:spcAft>
                <a:spcPts val="0"/>
              </a:spcAft>
              <a:buClr>
                <a:schemeClr val="lt1"/>
              </a:buClr>
              <a:buSzPts val="900"/>
              <a:buFont typeface="Roboto"/>
              <a:buNone/>
              <a:defRPr b="0" i="0" sz="900" u="none" cap="none" strike="noStrike">
                <a:solidFill>
                  <a:schemeClr val="lt1"/>
                </a:solidFill>
                <a:latin typeface="Roboto"/>
                <a:ea typeface="Roboto"/>
                <a:cs typeface="Roboto"/>
                <a:sym typeface="Roboto"/>
              </a:defRPr>
            </a:lvl2pPr>
            <a:lvl3pPr indent="0" lvl="2" marL="0" rtl="0" algn="r">
              <a:lnSpc>
                <a:spcPct val="100000"/>
              </a:lnSpc>
              <a:spcBef>
                <a:spcPts val="0"/>
              </a:spcBef>
              <a:spcAft>
                <a:spcPts val="0"/>
              </a:spcAft>
              <a:buClr>
                <a:schemeClr val="lt1"/>
              </a:buClr>
              <a:buSzPts val="900"/>
              <a:buFont typeface="Roboto"/>
              <a:buNone/>
              <a:defRPr b="0" i="0" sz="900" u="none" cap="none" strike="noStrike">
                <a:solidFill>
                  <a:schemeClr val="lt1"/>
                </a:solidFill>
                <a:latin typeface="Roboto"/>
                <a:ea typeface="Roboto"/>
                <a:cs typeface="Roboto"/>
                <a:sym typeface="Roboto"/>
              </a:defRPr>
            </a:lvl3pPr>
            <a:lvl4pPr indent="0" lvl="3" marL="0" rtl="0" algn="r">
              <a:lnSpc>
                <a:spcPct val="100000"/>
              </a:lnSpc>
              <a:spcBef>
                <a:spcPts val="0"/>
              </a:spcBef>
              <a:spcAft>
                <a:spcPts val="0"/>
              </a:spcAft>
              <a:buClr>
                <a:schemeClr val="lt1"/>
              </a:buClr>
              <a:buSzPts val="900"/>
              <a:buFont typeface="Roboto"/>
              <a:buNone/>
              <a:defRPr b="0" i="0" sz="900" u="none" cap="none" strike="noStrike">
                <a:solidFill>
                  <a:schemeClr val="lt1"/>
                </a:solidFill>
                <a:latin typeface="Roboto"/>
                <a:ea typeface="Roboto"/>
                <a:cs typeface="Roboto"/>
                <a:sym typeface="Roboto"/>
              </a:defRPr>
            </a:lvl4pPr>
            <a:lvl5pPr indent="0" lvl="4" marL="0" rtl="0" algn="r">
              <a:lnSpc>
                <a:spcPct val="100000"/>
              </a:lnSpc>
              <a:spcBef>
                <a:spcPts val="0"/>
              </a:spcBef>
              <a:spcAft>
                <a:spcPts val="0"/>
              </a:spcAft>
              <a:buClr>
                <a:schemeClr val="lt1"/>
              </a:buClr>
              <a:buSzPts val="900"/>
              <a:buFont typeface="Roboto"/>
              <a:buNone/>
              <a:defRPr b="0" i="0" sz="900" u="none" cap="none" strike="noStrike">
                <a:solidFill>
                  <a:schemeClr val="lt1"/>
                </a:solidFill>
                <a:latin typeface="Roboto"/>
                <a:ea typeface="Roboto"/>
                <a:cs typeface="Roboto"/>
                <a:sym typeface="Roboto"/>
              </a:defRPr>
            </a:lvl5pPr>
            <a:lvl6pPr indent="0" lvl="5" marL="0" rtl="0" algn="r">
              <a:lnSpc>
                <a:spcPct val="100000"/>
              </a:lnSpc>
              <a:spcBef>
                <a:spcPts val="0"/>
              </a:spcBef>
              <a:spcAft>
                <a:spcPts val="0"/>
              </a:spcAft>
              <a:buClr>
                <a:schemeClr val="lt1"/>
              </a:buClr>
              <a:buSzPts val="900"/>
              <a:buFont typeface="Roboto"/>
              <a:buNone/>
              <a:defRPr b="0" i="0" sz="900" u="none" cap="none" strike="noStrike">
                <a:solidFill>
                  <a:schemeClr val="lt1"/>
                </a:solidFill>
                <a:latin typeface="Roboto"/>
                <a:ea typeface="Roboto"/>
                <a:cs typeface="Roboto"/>
                <a:sym typeface="Roboto"/>
              </a:defRPr>
            </a:lvl6pPr>
            <a:lvl7pPr indent="0" lvl="6" marL="0" rtl="0" algn="r">
              <a:lnSpc>
                <a:spcPct val="100000"/>
              </a:lnSpc>
              <a:spcBef>
                <a:spcPts val="0"/>
              </a:spcBef>
              <a:spcAft>
                <a:spcPts val="0"/>
              </a:spcAft>
              <a:buClr>
                <a:schemeClr val="lt1"/>
              </a:buClr>
              <a:buSzPts val="900"/>
              <a:buFont typeface="Roboto"/>
              <a:buNone/>
              <a:defRPr b="0" i="0" sz="900" u="none" cap="none" strike="noStrike">
                <a:solidFill>
                  <a:schemeClr val="lt1"/>
                </a:solidFill>
                <a:latin typeface="Roboto"/>
                <a:ea typeface="Roboto"/>
                <a:cs typeface="Roboto"/>
                <a:sym typeface="Roboto"/>
              </a:defRPr>
            </a:lvl7pPr>
            <a:lvl8pPr indent="0" lvl="7" marL="0" rtl="0" algn="r">
              <a:lnSpc>
                <a:spcPct val="100000"/>
              </a:lnSpc>
              <a:spcBef>
                <a:spcPts val="0"/>
              </a:spcBef>
              <a:spcAft>
                <a:spcPts val="0"/>
              </a:spcAft>
              <a:buClr>
                <a:schemeClr val="lt1"/>
              </a:buClr>
              <a:buSzPts val="900"/>
              <a:buFont typeface="Roboto"/>
              <a:buNone/>
              <a:defRPr b="0" i="0" sz="900" u="none" cap="none" strike="noStrike">
                <a:solidFill>
                  <a:schemeClr val="lt1"/>
                </a:solidFill>
                <a:latin typeface="Roboto"/>
                <a:ea typeface="Roboto"/>
                <a:cs typeface="Roboto"/>
                <a:sym typeface="Roboto"/>
              </a:defRPr>
            </a:lvl8pPr>
            <a:lvl9pPr indent="0" lvl="8" marL="0" rtl="0" algn="r">
              <a:lnSpc>
                <a:spcPct val="100000"/>
              </a:lnSpc>
              <a:spcBef>
                <a:spcPts val="0"/>
              </a:spcBef>
              <a:spcAft>
                <a:spcPts val="0"/>
              </a:spcAft>
              <a:buClr>
                <a:schemeClr val="lt1"/>
              </a:buClr>
              <a:buSzPts val="900"/>
              <a:buFont typeface="Roboto"/>
              <a:buNone/>
              <a:defRPr b="0" i="0" sz="9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it"/>
              <a:t>‹#›</a:t>
            </a:fld>
            <a:endParaRPr/>
          </a:p>
        </p:txBody>
      </p:sp>
      <p:sp>
        <p:nvSpPr>
          <p:cNvPr id="477" name="Google Shape;477;p56"/>
          <p:cNvSpPr txBox="1"/>
          <p:nvPr>
            <p:ph idx="1" type="body"/>
          </p:nvPr>
        </p:nvSpPr>
        <p:spPr>
          <a:xfrm>
            <a:off x="3087227" y="1068805"/>
            <a:ext cx="5792100" cy="3438600"/>
          </a:xfrm>
          <a:prstGeom prst="rect">
            <a:avLst/>
          </a:prstGeom>
          <a:noFill/>
          <a:ln>
            <a:noFill/>
          </a:ln>
        </p:spPr>
        <p:txBody>
          <a:bodyPr anchorCtr="0" anchor="t" bIns="0" lIns="0" spcFirstLastPara="1" rIns="0" wrap="square" tIns="101250">
            <a:normAutofit/>
          </a:bodyPr>
          <a:lstStyle>
            <a:lvl1pPr indent="-336550" lvl="0" marL="457200" rtl="0" algn="l">
              <a:lnSpc>
                <a:spcPct val="100000"/>
              </a:lnSpc>
              <a:spcBef>
                <a:spcPts val="500"/>
              </a:spcBef>
              <a:spcAft>
                <a:spcPts val="0"/>
              </a:spcAft>
              <a:buClr>
                <a:srgbClr val="6A6A6A"/>
              </a:buClr>
              <a:buSzPts val="1700"/>
              <a:buFont typeface="Arial"/>
              <a:buChar char="•"/>
              <a:defRPr b="0" i="0" sz="2000">
                <a:solidFill>
                  <a:srgbClr val="595959"/>
                </a:solidFill>
                <a:latin typeface="Roboto"/>
                <a:ea typeface="Roboto"/>
                <a:cs typeface="Roboto"/>
                <a:sym typeface="Roboto"/>
              </a:defRPr>
            </a:lvl1pPr>
            <a:lvl2pPr indent="-323850" lvl="1" marL="914400" rtl="0" algn="l">
              <a:lnSpc>
                <a:spcPct val="100000"/>
              </a:lnSpc>
              <a:spcBef>
                <a:spcPts val="500"/>
              </a:spcBef>
              <a:spcAft>
                <a:spcPts val="0"/>
              </a:spcAft>
              <a:buClr>
                <a:srgbClr val="4687E6"/>
              </a:buClr>
              <a:buSzPts val="1500"/>
              <a:buFont typeface="Roboto"/>
              <a:buChar char="•"/>
              <a:defRPr b="0" i="0" sz="1800">
                <a:solidFill>
                  <a:srgbClr val="595959"/>
                </a:solidFill>
                <a:latin typeface="Roboto"/>
                <a:ea typeface="Roboto"/>
                <a:cs typeface="Roboto"/>
                <a:sym typeface="Roboto"/>
              </a:defRPr>
            </a:lvl2pPr>
            <a:lvl3pPr indent="-298450" lvl="2" marL="1371600" rtl="0" algn="l">
              <a:lnSpc>
                <a:spcPct val="100000"/>
              </a:lnSpc>
              <a:spcBef>
                <a:spcPts val="500"/>
              </a:spcBef>
              <a:spcAft>
                <a:spcPts val="0"/>
              </a:spcAft>
              <a:buClr>
                <a:schemeClr val="accent6"/>
              </a:buClr>
              <a:buSzPts val="1100"/>
              <a:buFont typeface="Roboto"/>
              <a:buChar char="•"/>
              <a:defRPr b="0" i="0" sz="1400">
                <a:solidFill>
                  <a:srgbClr val="3500FF"/>
                </a:solidFill>
                <a:latin typeface="Roboto"/>
                <a:ea typeface="Roboto"/>
                <a:cs typeface="Roboto"/>
                <a:sym typeface="Roboto"/>
              </a:defRPr>
            </a:lvl3pPr>
            <a:lvl4pPr indent="-279400" lvl="3" marL="1828800" rtl="0" algn="l">
              <a:lnSpc>
                <a:spcPct val="100000"/>
              </a:lnSpc>
              <a:spcBef>
                <a:spcPts val="700"/>
              </a:spcBef>
              <a:spcAft>
                <a:spcPts val="0"/>
              </a:spcAft>
              <a:buClr>
                <a:srgbClr val="000000"/>
              </a:buClr>
              <a:buSzPts val="800"/>
              <a:buChar char="•"/>
              <a:defRPr/>
            </a:lvl4pPr>
            <a:lvl5pPr indent="-279400" lvl="4" marL="2286000" rtl="0" algn="l">
              <a:lnSpc>
                <a:spcPct val="100000"/>
              </a:lnSpc>
              <a:spcBef>
                <a:spcPts val="7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78" name="Google Shape;478;p56"/>
          <p:cNvSpPr txBox="1"/>
          <p:nvPr>
            <p:ph idx="2" type="body"/>
          </p:nvPr>
        </p:nvSpPr>
        <p:spPr>
          <a:xfrm>
            <a:off x="3080084" y="424541"/>
            <a:ext cx="5799300" cy="644400"/>
          </a:xfrm>
          <a:prstGeom prst="rect">
            <a:avLst/>
          </a:prstGeom>
          <a:noFill/>
          <a:ln>
            <a:noFill/>
          </a:ln>
        </p:spPr>
        <p:txBody>
          <a:bodyPr anchorCtr="0" anchor="ctr" bIns="0" lIns="0" spcFirstLastPara="1" rIns="0" wrap="square" tIns="0">
            <a:normAutofit/>
          </a:bodyPr>
          <a:lstStyle>
            <a:lvl1pPr indent="-228600" lvl="0" marL="457200" rtl="0" algn="l">
              <a:lnSpc>
                <a:spcPct val="100000"/>
              </a:lnSpc>
              <a:spcBef>
                <a:spcPts val="700"/>
              </a:spcBef>
              <a:spcAft>
                <a:spcPts val="0"/>
              </a:spcAft>
              <a:buClr>
                <a:srgbClr val="3700FF"/>
              </a:buClr>
              <a:buSzPts val="2000"/>
              <a:buFont typeface="Roboto"/>
              <a:buNone/>
              <a:defRPr b="1" i="0" sz="2700">
                <a:solidFill>
                  <a:srgbClr val="3700FF"/>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pic>
        <p:nvPicPr>
          <p:cNvPr id="479" name="Google Shape;479;p56"/>
          <p:cNvPicPr preferRelativeResize="0"/>
          <p:nvPr/>
        </p:nvPicPr>
        <p:blipFill rotWithShape="1">
          <a:blip r:embed="rId3">
            <a:alphaModFix/>
          </a:blip>
          <a:srcRect b="0" l="0" r="0" t="0"/>
          <a:stretch/>
        </p:blipFill>
        <p:spPr>
          <a:xfrm>
            <a:off x="2172612" y="4838789"/>
            <a:ext cx="333735" cy="222750"/>
          </a:xfrm>
          <a:prstGeom prst="rect">
            <a:avLst/>
          </a:prstGeom>
          <a:noFill/>
          <a:ln>
            <a:noFill/>
          </a:ln>
        </p:spPr>
      </p:pic>
      <p:pic>
        <p:nvPicPr>
          <p:cNvPr id="480" name="Google Shape;480;p56"/>
          <p:cNvPicPr preferRelativeResize="0"/>
          <p:nvPr/>
        </p:nvPicPr>
        <p:blipFill rotWithShape="1">
          <a:blip r:embed="rId4">
            <a:alphaModFix/>
          </a:blip>
          <a:srcRect b="0" l="0" r="0" t="0"/>
          <a:stretch/>
        </p:blipFill>
        <p:spPr>
          <a:xfrm>
            <a:off x="1365432" y="4889414"/>
            <a:ext cx="680400" cy="162000"/>
          </a:xfrm>
          <a:prstGeom prst="rect">
            <a:avLst/>
          </a:prstGeom>
          <a:noFill/>
          <a:ln>
            <a:noFill/>
          </a:ln>
        </p:spPr>
      </p:pic>
      <p:pic>
        <p:nvPicPr>
          <p:cNvPr descr="Shape&#10;&#10;Description automatically generated with medium confidence" id="481" name="Google Shape;481;p56"/>
          <p:cNvPicPr preferRelativeResize="0"/>
          <p:nvPr/>
        </p:nvPicPr>
        <p:blipFill rotWithShape="1">
          <a:blip r:embed="rId5">
            <a:alphaModFix amt="85000"/>
          </a:blip>
          <a:srcRect b="0" l="0" r="0" t="0"/>
          <a:stretch/>
        </p:blipFill>
        <p:spPr>
          <a:xfrm flipH="1">
            <a:off x="1" y="4298750"/>
            <a:ext cx="1094594" cy="85725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ocks">
  <p:cSld name="3 Blocks">
    <p:spTree>
      <p:nvGrpSpPr>
        <p:cNvPr id="482" name="Shape 482"/>
        <p:cNvGrpSpPr/>
        <p:nvPr/>
      </p:nvGrpSpPr>
      <p:grpSpPr>
        <a:xfrm>
          <a:off x="0" y="0"/>
          <a:ext cx="0" cy="0"/>
          <a:chOff x="0" y="0"/>
          <a:chExt cx="0" cy="0"/>
        </a:xfrm>
      </p:grpSpPr>
      <p:sp>
        <p:nvSpPr>
          <p:cNvPr id="483" name="Google Shape;483;p57"/>
          <p:cNvSpPr txBox="1"/>
          <p:nvPr>
            <p:ph idx="1" type="body"/>
          </p:nvPr>
        </p:nvSpPr>
        <p:spPr>
          <a:xfrm>
            <a:off x="400049" y="200025"/>
            <a:ext cx="8339700" cy="621600"/>
          </a:xfrm>
          <a:prstGeom prst="rect">
            <a:avLst/>
          </a:prstGeom>
          <a:noFill/>
          <a:ln>
            <a:noFill/>
          </a:ln>
        </p:spPr>
        <p:txBody>
          <a:bodyPr anchorCtr="0" anchor="b" bIns="0" lIns="0" spcFirstLastPara="1" rIns="0" wrap="square" tIns="0">
            <a:normAutofit/>
          </a:bodyPr>
          <a:lstStyle>
            <a:lvl1pPr indent="-228600" lvl="0" marL="457200" rtl="0" algn="ctr">
              <a:lnSpc>
                <a:spcPct val="85000"/>
              </a:lnSpc>
              <a:spcBef>
                <a:spcPts val="0"/>
              </a:spcBef>
              <a:spcAft>
                <a:spcPts val="0"/>
              </a:spcAft>
              <a:buClr>
                <a:srgbClr val="3500FF"/>
              </a:buClr>
              <a:buSzPts val="2300"/>
              <a:buFont typeface="Roboto"/>
              <a:buNone/>
              <a:defRPr b="0" i="0" sz="3000">
                <a:solidFill>
                  <a:srgbClr val="3500FF"/>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84" name="Google Shape;484;p57"/>
          <p:cNvSpPr txBox="1"/>
          <p:nvPr/>
        </p:nvSpPr>
        <p:spPr>
          <a:xfrm>
            <a:off x="10525538" y="2030977"/>
            <a:ext cx="54000" cy="331200"/>
          </a:xfrm>
          <a:prstGeom prst="rect">
            <a:avLst/>
          </a:prstGeom>
          <a:noFill/>
          <a:ln>
            <a:noFill/>
          </a:ln>
        </p:spPr>
        <p:txBody>
          <a:bodyPr anchorCtr="0" anchor="ctr" bIns="26800" lIns="26800" spcFirstLastPara="1" rIns="26800" wrap="square" tIns="26800">
            <a:spAutoFit/>
          </a:bodyPr>
          <a:lstStyle/>
          <a:p>
            <a:pPr indent="0" lvl="0" marL="0" marR="0" rtl="0" algn="ctr">
              <a:lnSpc>
                <a:spcPct val="100000"/>
              </a:lnSpc>
              <a:spcBef>
                <a:spcPts val="0"/>
              </a:spcBef>
              <a:spcAft>
                <a:spcPts val="0"/>
              </a:spcAft>
              <a:buClr>
                <a:srgbClr val="000000"/>
              </a:buClr>
              <a:buSzPts val="1800"/>
              <a:buFont typeface="Helvetica Neue Light"/>
              <a:buNone/>
            </a:pPr>
            <a:r>
              <a:t/>
            </a:r>
            <a:endParaRPr b="0" i="0" sz="1800" u="none" cap="none" strike="noStrike">
              <a:solidFill>
                <a:srgbClr val="000000"/>
              </a:solidFill>
              <a:latin typeface="Helvetica Neue Light"/>
              <a:ea typeface="Helvetica Neue Light"/>
              <a:cs typeface="Helvetica Neue Light"/>
              <a:sym typeface="Helvetica Neue Light"/>
            </a:endParaRPr>
          </a:p>
        </p:txBody>
      </p:sp>
      <p:pic>
        <p:nvPicPr>
          <p:cNvPr id="485" name="Google Shape;485;p57"/>
          <p:cNvPicPr preferRelativeResize="0"/>
          <p:nvPr/>
        </p:nvPicPr>
        <p:blipFill rotWithShape="1">
          <a:blip r:embed="rId2">
            <a:alphaModFix/>
          </a:blip>
          <a:srcRect b="0" l="0" r="0" t="0"/>
          <a:stretch/>
        </p:blipFill>
        <p:spPr>
          <a:xfrm flipH="1" rot="-5400000">
            <a:off x="7774860" y="-281417"/>
            <a:ext cx="1087724" cy="1650557"/>
          </a:xfrm>
          <a:prstGeom prst="rect">
            <a:avLst/>
          </a:prstGeom>
          <a:noFill/>
          <a:ln>
            <a:noFill/>
          </a:ln>
        </p:spPr>
      </p:pic>
      <p:sp>
        <p:nvSpPr>
          <p:cNvPr id="486" name="Google Shape;486;p57"/>
          <p:cNvSpPr/>
          <p:nvPr/>
        </p:nvSpPr>
        <p:spPr>
          <a:xfrm>
            <a:off x="400050" y="1087724"/>
            <a:ext cx="2549400" cy="101100"/>
          </a:xfrm>
          <a:prstGeom prst="rect">
            <a:avLst/>
          </a:prstGeom>
          <a:solidFill>
            <a:srgbClr val="3700FF"/>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487" name="Google Shape;487;p57"/>
          <p:cNvSpPr/>
          <p:nvPr/>
        </p:nvSpPr>
        <p:spPr>
          <a:xfrm>
            <a:off x="3297338" y="1087724"/>
            <a:ext cx="2549400" cy="101100"/>
          </a:xfrm>
          <a:prstGeom prst="rect">
            <a:avLst/>
          </a:prstGeom>
          <a:solidFill>
            <a:srgbClr val="701DFD"/>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488" name="Google Shape;488;p57"/>
          <p:cNvSpPr/>
          <p:nvPr/>
        </p:nvSpPr>
        <p:spPr>
          <a:xfrm>
            <a:off x="6194626" y="1087724"/>
            <a:ext cx="2549400" cy="101100"/>
          </a:xfrm>
          <a:prstGeom prst="rect">
            <a:avLst/>
          </a:prstGeom>
          <a:solidFill>
            <a:srgbClr val="CB00FF"/>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489" name="Google Shape;489;p57"/>
          <p:cNvSpPr/>
          <p:nvPr/>
        </p:nvSpPr>
        <p:spPr>
          <a:xfrm>
            <a:off x="400050" y="3937699"/>
            <a:ext cx="2549400" cy="47400"/>
          </a:xfrm>
          <a:prstGeom prst="rect">
            <a:avLst/>
          </a:prstGeom>
          <a:solidFill>
            <a:srgbClr val="3700FF"/>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490" name="Google Shape;490;p57"/>
          <p:cNvSpPr/>
          <p:nvPr/>
        </p:nvSpPr>
        <p:spPr>
          <a:xfrm>
            <a:off x="3297338" y="3937337"/>
            <a:ext cx="2549400" cy="47400"/>
          </a:xfrm>
          <a:prstGeom prst="rect">
            <a:avLst/>
          </a:prstGeom>
          <a:solidFill>
            <a:srgbClr val="701DFD"/>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491" name="Google Shape;491;p57"/>
          <p:cNvSpPr/>
          <p:nvPr/>
        </p:nvSpPr>
        <p:spPr>
          <a:xfrm>
            <a:off x="6194626" y="3937337"/>
            <a:ext cx="2549400" cy="47400"/>
          </a:xfrm>
          <a:prstGeom prst="rect">
            <a:avLst/>
          </a:prstGeom>
          <a:solidFill>
            <a:srgbClr val="CB00FF"/>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492" name="Google Shape;492;p57"/>
          <p:cNvSpPr txBox="1"/>
          <p:nvPr>
            <p:ph idx="2" type="body"/>
          </p:nvPr>
        </p:nvSpPr>
        <p:spPr>
          <a:xfrm>
            <a:off x="400051" y="1816503"/>
            <a:ext cx="2549400" cy="1990500"/>
          </a:xfrm>
          <a:prstGeom prst="rect">
            <a:avLst/>
          </a:prstGeom>
          <a:noFill/>
          <a:ln>
            <a:noFill/>
          </a:ln>
        </p:spPr>
        <p:txBody>
          <a:bodyPr anchorCtr="0" anchor="t" bIns="60750" lIns="60750" spcFirstLastPara="1" rIns="60750" wrap="square" tIns="60750">
            <a:normAutofit/>
          </a:bodyPr>
          <a:lstStyle>
            <a:lvl1pPr indent="-228600" lvl="0" marL="457200" rtl="0" algn="ctr">
              <a:lnSpc>
                <a:spcPct val="100000"/>
              </a:lnSpc>
              <a:spcBef>
                <a:spcPts val="700"/>
              </a:spcBef>
              <a:spcAft>
                <a:spcPts val="0"/>
              </a:spcAft>
              <a:buClr>
                <a:schemeClr val="dk2"/>
              </a:buClr>
              <a:buSzPts val="1000"/>
              <a:buFont typeface="Roboto"/>
              <a:buNone/>
              <a:defRPr b="0" i="0" sz="1400">
                <a:solidFill>
                  <a:schemeClr val="dk2"/>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93" name="Google Shape;493;p57"/>
          <p:cNvSpPr txBox="1"/>
          <p:nvPr>
            <p:ph idx="3" type="body"/>
          </p:nvPr>
        </p:nvSpPr>
        <p:spPr>
          <a:xfrm>
            <a:off x="400050" y="1367362"/>
            <a:ext cx="2549400" cy="375900"/>
          </a:xfrm>
          <a:prstGeom prst="rect">
            <a:avLst/>
          </a:prstGeom>
          <a:noFill/>
          <a:ln>
            <a:noFill/>
          </a:ln>
        </p:spPr>
        <p:txBody>
          <a:bodyPr anchorCtr="0" anchor="b" bIns="0" lIns="0" spcFirstLastPara="1" rIns="0" wrap="square" tIns="0">
            <a:noAutofit/>
          </a:bodyPr>
          <a:lstStyle>
            <a:lvl1pPr indent="-228600" lvl="0" marL="457200" rtl="0" algn="ctr">
              <a:lnSpc>
                <a:spcPct val="85000"/>
              </a:lnSpc>
              <a:spcBef>
                <a:spcPts val="0"/>
              </a:spcBef>
              <a:spcAft>
                <a:spcPts val="0"/>
              </a:spcAft>
              <a:buClr>
                <a:schemeClr val="dk2"/>
              </a:buClr>
              <a:buSzPts val="2000"/>
              <a:buFont typeface="Roboto"/>
              <a:buNone/>
              <a:defRPr b="0" i="0" sz="2700">
                <a:solidFill>
                  <a:schemeClr val="dk2"/>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94" name="Google Shape;494;p57"/>
          <p:cNvSpPr txBox="1"/>
          <p:nvPr>
            <p:ph idx="4" type="body"/>
          </p:nvPr>
        </p:nvSpPr>
        <p:spPr>
          <a:xfrm>
            <a:off x="3297338" y="1816503"/>
            <a:ext cx="2549400" cy="1990500"/>
          </a:xfrm>
          <a:prstGeom prst="rect">
            <a:avLst/>
          </a:prstGeom>
          <a:noFill/>
          <a:ln>
            <a:noFill/>
          </a:ln>
        </p:spPr>
        <p:txBody>
          <a:bodyPr anchorCtr="0" anchor="t" bIns="60750" lIns="60750" spcFirstLastPara="1" rIns="60750" wrap="square" tIns="60750">
            <a:normAutofit/>
          </a:bodyPr>
          <a:lstStyle>
            <a:lvl1pPr indent="-228600" lvl="0" marL="457200" rtl="0" algn="ctr">
              <a:lnSpc>
                <a:spcPct val="100000"/>
              </a:lnSpc>
              <a:spcBef>
                <a:spcPts val="700"/>
              </a:spcBef>
              <a:spcAft>
                <a:spcPts val="0"/>
              </a:spcAft>
              <a:buClr>
                <a:schemeClr val="dk2"/>
              </a:buClr>
              <a:buSzPts val="1000"/>
              <a:buFont typeface="Roboto"/>
              <a:buNone/>
              <a:defRPr b="0" i="0" sz="1400">
                <a:solidFill>
                  <a:schemeClr val="dk2"/>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95" name="Google Shape;495;p57"/>
          <p:cNvSpPr txBox="1"/>
          <p:nvPr>
            <p:ph idx="5" type="body"/>
          </p:nvPr>
        </p:nvSpPr>
        <p:spPr>
          <a:xfrm>
            <a:off x="3297337" y="1367362"/>
            <a:ext cx="2549400" cy="375900"/>
          </a:xfrm>
          <a:prstGeom prst="rect">
            <a:avLst/>
          </a:prstGeom>
          <a:noFill/>
          <a:ln>
            <a:noFill/>
          </a:ln>
        </p:spPr>
        <p:txBody>
          <a:bodyPr anchorCtr="0" anchor="b" bIns="0" lIns="0" spcFirstLastPara="1" rIns="0" wrap="square" tIns="0">
            <a:noAutofit/>
          </a:bodyPr>
          <a:lstStyle>
            <a:lvl1pPr indent="-228600" lvl="0" marL="457200" rtl="0" algn="ctr">
              <a:lnSpc>
                <a:spcPct val="85000"/>
              </a:lnSpc>
              <a:spcBef>
                <a:spcPts val="0"/>
              </a:spcBef>
              <a:spcAft>
                <a:spcPts val="0"/>
              </a:spcAft>
              <a:buClr>
                <a:schemeClr val="dk2"/>
              </a:buClr>
              <a:buSzPts val="2000"/>
              <a:buFont typeface="Roboto"/>
              <a:buNone/>
              <a:defRPr b="0" i="0" sz="2700">
                <a:solidFill>
                  <a:schemeClr val="dk2"/>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96" name="Google Shape;496;p57"/>
          <p:cNvSpPr txBox="1"/>
          <p:nvPr>
            <p:ph idx="6" type="body"/>
          </p:nvPr>
        </p:nvSpPr>
        <p:spPr>
          <a:xfrm>
            <a:off x="6194626" y="1816503"/>
            <a:ext cx="2549400" cy="1990500"/>
          </a:xfrm>
          <a:prstGeom prst="rect">
            <a:avLst/>
          </a:prstGeom>
          <a:noFill/>
          <a:ln>
            <a:noFill/>
          </a:ln>
        </p:spPr>
        <p:txBody>
          <a:bodyPr anchorCtr="0" anchor="t" bIns="60750" lIns="60750" spcFirstLastPara="1" rIns="60750" wrap="square" tIns="60750">
            <a:normAutofit/>
          </a:bodyPr>
          <a:lstStyle>
            <a:lvl1pPr indent="-228600" lvl="0" marL="457200" rtl="0" algn="ctr">
              <a:lnSpc>
                <a:spcPct val="100000"/>
              </a:lnSpc>
              <a:spcBef>
                <a:spcPts val="700"/>
              </a:spcBef>
              <a:spcAft>
                <a:spcPts val="0"/>
              </a:spcAft>
              <a:buClr>
                <a:schemeClr val="dk2"/>
              </a:buClr>
              <a:buSzPts val="1000"/>
              <a:buFont typeface="Roboto"/>
              <a:buNone/>
              <a:defRPr b="0" i="0" sz="1400">
                <a:solidFill>
                  <a:schemeClr val="dk2"/>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97" name="Google Shape;497;p57"/>
          <p:cNvSpPr txBox="1"/>
          <p:nvPr>
            <p:ph idx="7" type="body"/>
          </p:nvPr>
        </p:nvSpPr>
        <p:spPr>
          <a:xfrm>
            <a:off x="6194626" y="1367362"/>
            <a:ext cx="2549400" cy="375900"/>
          </a:xfrm>
          <a:prstGeom prst="rect">
            <a:avLst/>
          </a:prstGeom>
          <a:noFill/>
          <a:ln>
            <a:noFill/>
          </a:ln>
        </p:spPr>
        <p:txBody>
          <a:bodyPr anchorCtr="0" anchor="b" bIns="0" lIns="0" spcFirstLastPara="1" rIns="0" wrap="square" tIns="0">
            <a:noAutofit/>
          </a:bodyPr>
          <a:lstStyle>
            <a:lvl1pPr indent="-228600" lvl="0" marL="457200" rtl="0" algn="ctr">
              <a:lnSpc>
                <a:spcPct val="85000"/>
              </a:lnSpc>
              <a:spcBef>
                <a:spcPts val="0"/>
              </a:spcBef>
              <a:spcAft>
                <a:spcPts val="0"/>
              </a:spcAft>
              <a:buClr>
                <a:schemeClr val="dk2"/>
              </a:buClr>
              <a:buSzPts val="2000"/>
              <a:buFont typeface="Roboto"/>
              <a:buNone/>
              <a:defRPr b="0" i="0" sz="2700">
                <a:solidFill>
                  <a:schemeClr val="dk2"/>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98" name="Google Shape;498;p57"/>
          <p:cNvSpPr txBox="1"/>
          <p:nvPr>
            <p:ph idx="11" type="ftr"/>
          </p:nvPr>
        </p:nvSpPr>
        <p:spPr>
          <a:xfrm>
            <a:off x="4076390" y="4810216"/>
            <a:ext cx="46635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Clr>
                <a:srgbClr val="6A6A6A"/>
              </a:buClr>
              <a:buSzPts val="800"/>
              <a:buFont typeface="Roboto"/>
              <a:buNone/>
              <a:defRPr b="0" i="0" sz="800">
                <a:solidFill>
                  <a:srgbClr val="6A6A6A"/>
                </a:solidFill>
                <a:latin typeface="Roboto"/>
                <a:ea typeface="Roboto"/>
                <a:cs typeface="Roboto"/>
                <a:sym typeface="Roboto"/>
              </a:defRPr>
            </a:lvl1pPr>
            <a:lvl2pPr lvl="1" rtl="0" algn="ctr">
              <a:lnSpc>
                <a:spcPct val="100000"/>
              </a:lnSpc>
              <a:spcBef>
                <a:spcPts val="0"/>
              </a:spcBef>
              <a:spcAft>
                <a:spcPts val="0"/>
              </a:spcAft>
              <a:buClr>
                <a:srgbClr val="000000"/>
              </a:buClr>
              <a:buSzPts val="1000"/>
              <a:buNone/>
              <a:defRPr/>
            </a:lvl2pPr>
            <a:lvl3pPr lvl="2" rtl="0" algn="ctr">
              <a:lnSpc>
                <a:spcPct val="100000"/>
              </a:lnSpc>
              <a:spcBef>
                <a:spcPts val="0"/>
              </a:spcBef>
              <a:spcAft>
                <a:spcPts val="0"/>
              </a:spcAft>
              <a:buClr>
                <a:srgbClr val="000000"/>
              </a:buClr>
              <a:buSzPts val="1000"/>
              <a:buNone/>
              <a:defRPr/>
            </a:lvl3pPr>
            <a:lvl4pPr lvl="3" rtl="0" algn="ctr">
              <a:lnSpc>
                <a:spcPct val="100000"/>
              </a:lnSpc>
              <a:spcBef>
                <a:spcPts val="0"/>
              </a:spcBef>
              <a:spcAft>
                <a:spcPts val="0"/>
              </a:spcAft>
              <a:buClr>
                <a:srgbClr val="000000"/>
              </a:buClr>
              <a:buSzPts val="1000"/>
              <a:buNone/>
              <a:defRPr/>
            </a:lvl4pPr>
            <a:lvl5pPr lvl="4" rtl="0" algn="ctr">
              <a:lnSpc>
                <a:spcPct val="100000"/>
              </a:lnSpc>
              <a:spcBef>
                <a:spcPts val="0"/>
              </a:spcBef>
              <a:spcAft>
                <a:spcPts val="0"/>
              </a:spcAft>
              <a:buClr>
                <a:srgbClr val="000000"/>
              </a:buClr>
              <a:buSzPts val="1000"/>
              <a:buNone/>
              <a:defRPr/>
            </a:lvl5pPr>
            <a:lvl6pPr lvl="5" rtl="0" algn="ctr">
              <a:lnSpc>
                <a:spcPct val="100000"/>
              </a:lnSpc>
              <a:spcBef>
                <a:spcPts val="0"/>
              </a:spcBef>
              <a:spcAft>
                <a:spcPts val="0"/>
              </a:spcAft>
              <a:buClr>
                <a:srgbClr val="000000"/>
              </a:buClr>
              <a:buSzPts val="1000"/>
              <a:buNone/>
              <a:defRPr/>
            </a:lvl6pPr>
            <a:lvl7pPr lvl="6" rtl="0" algn="ctr">
              <a:lnSpc>
                <a:spcPct val="100000"/>
              </a:lnSpc>
              <a:spcBef>
                <a:spcPts val="0"/>
              </a:spcBef>
              <a:spcAft>
                <a:spcPts val="0"/>
              </a:spcAft>
              <a:buClr>
                <a:srgbClr val="000000"/>
              </a:buClr>
              <a:buSzPts val="1000"/>
              <a:buNone/>
              <a:defRPr/>
            </a:lvl7pPr>
            <a:lvl8pPr lvl="7" rtl="0" algn="ctr">
              <a:lnSpc>
                <a:spcPct val="100000"/>
              </a:lnSpc>
              <a:spcBef>
                <a:spcPts val="0"/>
              </a:spcBef>
              <a:spcAft>
                <a:spcPts val="0"/>
              </a:spcAft>
              <a:buClr>
                <a:srgbClr val="000000"/>
              </a:buClr>
              <a:buSzPts val="1000"/>
              <a:buNone/>
              <a:defRPr/>
            </a:lvl8pPr>
            <a:lvl9pPr lvl="8" rtl="0" algn="ctr">
              <a:lnSpc>
                <a:spcPct val="100000"/>
              </a:lnSpc>
              <a:spcBef>
                <a:spcPts val="0"/>
              </a:spcBef>
              <a:spcAft>
                <a:spcPts val="0"/>
              </a:spcAft>
              <a:buClr>
                <a:srgbClr val="000000"/>
              </a:buClr>
              <a:buSzPts val="1000"/>
              <a:buNone/>
              <a:defRPr/>
            </a:lvl9pPr>
          </a:lstStyle>
          <a:p/>
        </p:txBody>
      </p:sp>
      <p:sp>
        <p:nvSpPr>
          <p:cNvPr id="499" name="Google Shape;499;p57"/>
          <p:cNvSpPr txBox="1"/>
          <p:nvPr>
            <p:ph idx="12" type="sldNum"/>
          </p:nvPr>
        </p:nvSpPr>
        <p:spPr>
          <a:xfrm>
            <a:off x="8758858" y="4810215"/>
            <a:ext cx="285900" cy="211500"/>
          </a:xfrm>
          <a:prstGeom prst="rect">
            <a:avLst/>
          </a:prstGeom>
          <a:noFill/>
          <a:ln>
            <a:noFill/>
          </a:ln>
        </p:spPr>
        <p:txBody>
          <a:bodyPr anchorCtr="0" anchor="ctr" bIns="25700" lIns="51425" spcFirstLastPara="1" rIns="51425" wrap="square" tIns="25700">
            <a:noAutofit/>
          </a:bodyPr>
          <a:lstStyle>
            <a:lvl1pPr indent="0" lvl="0"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1pPr>
            <a:lvl2pPr indent="0" lvl="1"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2pPr>
            <a:lvl3pPr indent="0" lvl="2"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3pPr>
            <a:lvl4pPr indent="0" lvl="3"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4pPr>
            <a:lvl5pPr indent="0" lvl="4"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5pPr>
            <a:lvl6pPr indent="0" lvl="5"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6pPr>
            <a:lvl7pPr indent="0" lvl="6"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7pPr>
            <a:lvl8pPr indent="0" lvl="7"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8pPr>
            <a:lvl9pPr indent="0" lvl="8"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it"/>
              <a:t>‹#›</a:t>
            </a:fld>
            <a:endParaRPr/>
          </a:p>
        </p:txBody>
      </p:sp>
      <p:pic>
        <p:nvPicPr>
          <p:cNvPr id="500" name="Google Shape;500;p57"/>
          <p:cNvPicPr preferRelativeResize="0"/>
          <p:nvPr/>
        </p:nvPicPr>
        <p:blipFill rotWithShape="1">
          <a:blip r:embed="rId3">
            <a:alphaModFix/>
          </a:blip>
          <a:srcRect b="0" l="0" r="0" t="0"/>
          <a:stretch/>
        </p:blipFill>
        <p:spPr>
          <a:xfrm>
            <a:off x="1825666" y="4756877"/>
            <a:ext cx="334125" cy="222750"/>
          </a:xfrm>
          <a:prstGeom prst="rect">
            <a:avLst/>
          </a:prstGeom>
          <a:noFill/>
          <a:ln>
            <a:noFill/>
          </a:ln>
        </p:spPr>
      </p:pic>
      <p:pic>
        <p:nvPicPr>
          <p:cNvPr descr="Logo&#10;&#10;Description automatically generated with medium confidence" id="501" name="Google Shape;501;p57"/>
          <p:cNvPicPr preferRelativeResize="0"/>
          <p:nvPr/>
        </p:nvPicPr>
        <p:blipFill rotWithShape="1">
          <a:blip r:embed="rId4">
            <a:alphaModFix/>
          </a:blip>
          <a:srcRect b="0" l="0" r="0" t="0"/>
          <a:stretch/>
        </p:blipFill>
        <p:spPr>
          <a:xfrm>
            <a:off x="169127" y="4674113"/>
            <a:ext cx="1447280" cy="364500"/>
          </a:xfrm>
          <a:prstGeom prst="rect">
            <a:avLst/>
          </a:prstGeom>
          <a:noFill/>
          <a:ln>
            <a:noFill/>
          </a:ln>
        </p:spPr>
      </p:pic>
      <p:pic>
        <p:nvPicPr>
          <p:cNvPr descr="A picture containing dark&#10;&#10;Description automatically generated" id="502" name="Google Shape;502;p57"/>
          <p:cNvPicPr preferRelativeResize="0"/>
          <p:nvPr/>
        </p:nvPicPr>
        <p:blipFill rotWithShape="1">
          <a:blip r:embed="rId5">
            <a:alphaModFix/>
          </a:blip>
          <a:srcRect b="0" l="0" r="0" t="0"/>
          <a:stretch/>
        </p:blipFill>
        <p:spPr>
          <a:xfrm>
            <a:off x="0" y="5535"/>
            <a:ext cx="2032102" cy="1361827"/>
          </a:xfrm>
          <a:prstGeom prst="rect">
            <a:avLst/>
          </a:prstGeom>
          <a:noFill/>
          <a:ln>
            <a:noFill/>
          </a:ln>
        </p:spPr>
      </p:pic>
      <p:pic>
        <p:nvPicPr>
          <p:cNvPr descr="A picture containing night sky&#10;&#10;Description automatically generated" id="503" name="Google Shape;503;p57"/>
          <p:cNvPicPr preferRelativeResize="0"/>
          <p:nvPr/>
        </p:nvPicPr>
        <p:blipFill rotWithShape="1">
          <a:blip r:embed="rId6">
            <a:alphaModFix/>
          </a:blip>
          <a:srcRect b="0" l="0" r="0" t="0"/>
          <a:stretch/>
        </p:blipFill>
        <p:spPr>
          <a:xfrm>
            <a:off x="6978512" y="3449034"/>
            <a:ext cx="2165488" cy="1695010"/>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3 Blocks">
  <p:cSld name="1_3 Blocks">
    <p:spTree>
      <p:nvGrpSpPr>
        <p:cNvPr id="504" name="Shape 504"/>
        <p:cNvGrpSpPr/>
        <p:nvPr/>
      </p:nvGrpSpPr>
      <p:grpSpPr>
        <a:xfrm>
          <a:off x="0" y="0"/>
          <a:ext cx="0" cy="0"/>
          <a:chOff x="0" y="0"/>
          <a:chExt cx="0" cy="0"/>
        </a:xfrm>
      </p:grpSpPr>
      <p:sp>
        <p:nvSpPr>
          <p:cNvPr id="505" name="Google Shape;505;p58"/>
          <p:cNvSpPr txBox="1"/>
          <p:nvPr>
            <p:ph idx="1" type="body"/>
          </p:nvPr>
        </p:nvSpPr>
        <p:spPr>
          <a:xfrm>
            <a:off x="400049" y="200025"/>
            <a:ext cx="8339700" cy="621600"/>
          </a:xfrm>
          <a:prstGeom prst="rect">
            <a:avLst/>
          </a:prstGeom>
          <a:noFill/>
          <a:ln>
            <a:noFill/>
          </a:ln>
        </p:spPr>
        <p:txBody>
          <a:bodyPr anchorCtr="0" anchor="b" bIns="0" lIns="0" spcFirstLastPara="1" rIns="0" wrap="square" tIns="0">
            <a:normAutofit/>
          </a:bodyPr>
          <a:lstStyle>
            <a:lvl1pPr indent="-228600" lvl="0" marL="457200" rtl="0" algn="ctr">
              <a:lnSpc>
                <a:spcPct val="85000"/>
              </a:lnSpc>
              <a:spcBef>
                <a:spcPts val="0"/>
              </a:spcBef>
              <a:spcAft>
                <a:spcPts val="0"/>
              </a:spcAft>
              <a:buClr>
                <a:srgbClr val="3500FF"/>
              </a:buClr>
              <a:buSzPts val="2300"/>
              <a:buFont typeface="Roboto"/>
              <a:buNone/>
              <a:defRPr b="0" i="0" sz="3000">
                <a:solidFill>
                  <a:srgbClr val="3500FF"/>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06" name="Google Shape;506;p58"/>
          <p:cNvSpPr txBox="1"/>
          <p:nvPr/>
        </p:nvSpPr>
        <p:spPr>
          <a:xfrm>
            <a:off x="10525538" y="2030977"/>
            <a:ext cx="54000" cy="331200"/>
          </a:xfrm>
          <a:prstGeom prst="rect">
            <a:avLst/>
          </a:prstGeom>
          <a:noFill/>
          <a:ln>
            <a:noFill/>
          </a:ln>
        </p:spPr>
        <p:txBody>
          <a:bodyPr anchorCtr="0" anchor="ctr" bIns="26800" lIns="26800" spcFirstLastPara="1" rIns="26800" wrap="square" tIns="26800">
            <a:spAutoFit/>
          </a:bodyPr>
          <a:lstStyle/>
          <a:p>
            <a:pPr indent="0" lvl="0" marL="0" marR="0" rtl="0" algn="ctr">
              <a:lnSpc>
                <a:spcPct val="100000"/>
              </a:lnSpc>
              <a:spcBef>
                <a:spcPts val="0"/>
              </a:spcBef>
              <a:spcAft>
                <a:spcPts val="0"/>
              </a:spcAft>
              <a:buClr>
                <a:srgbClr val="000000"/>
              </a:buClr>
              <a:buSzPts val="1800"/>
              <a:buFont typeface="Helvetica Neue Light"/>
              <a:buNone/>
            </a:pPr>
            <a:r>
              <a:t/>
            </a:r>
            <a:endParaRPr b="0" i="0" sz="1800" u="none" cap="none" strike="noStrike">
              <a:solidFill>
                <a:srgbClr val="000000"/>
              </a:solidFill>
              <a:latin typeface="Helvetica Neue Light"/>
              <a:ea typeface="Helvetica Neue Light"/>
              <a:cs typeface="Helvetica Neue Light"/>
              <a:sym typeface="Helvetica Neue Light"/>
            </a:endParaRPr>
          </a:p>
        </p:txBody>
      </p:sp>
      <p:pic>
        <p:nvPicPr>
          <p:cNvPr id="507" name="Google Shape;507;p58"/>
          <p:cNvPicPr preferRelativeResize="0"/>
          <p:nvPr/>
        </p:nvPicPr>
        <p:blipFill rotWithShape="1">
          <a:blip r:embed="rId2">
            <a:alphaModFix/>
          </a:blip>
          <a:srcRect b="0" l="0" r="0" t="0"/>
          <a:stretch/>
        </p:blipFill>
        <p:spPr>
          <a:xfrm flipH="1" rot="-5400000">
            <a:off x="7774860" y="-281417"/>
            <a:ext cx="1087724" cy="1650557"/>
          </a:xfrm>
          <a:prstGeom prst="rect">
            <a:avLst/>
          </a:prstGeom>
          <a:noFill/>
          <a:ln>
            <a:noFill/>
          </a:ln>
        </p:spPr>
      </p:pic>
      <p:sp>
        <p:nvSpPr>
          <p:cNvPr id="508" name="Google Shape;508;p58"/>
          <p:cNvSpPr/>
          <p:nvPr/>
        </p:nvSpPr>
        <p:spPr>
          <a:xfrm>
            <a:off x="400050" y="1087724"/>
            <a:ext cx="4050000" cy="101100"/>
          </a:xfrm>
          <a:prstGeom prst="rect">
            <a:avLst/>
          </a:prstGeom>
          <a:solidFill>
            <a:srgbClr val="CB00FF"/>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509" name="Google Shape;509;p58"/>
          <p:cNvSpPr/>
          <p:nvPr/>
        </p:nvSpPr>
        <p:spPr>
          <a:xfrm>
            <a:off x="4699430" y="1087724"/>
            <a:ext cx="4050000" cy="101100"/>
          </a:xfrm>
          <a:prstGeom prst="rect">
            <a:avLst/>
          </a:prstGeom>
          <a:solidFill>
            <a:srgbClr val="3700FF"/>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510" name="Google Shape;510;p58"/>
          <p:cNvSpPr/>
          <p:nvPr/>
        </p:nvSpPr>
        <p:spPr>
          <a:xfrm>
            <a:off x="400050" y="3937337"/>
            <a:ext cx="4050000" cy="47400"/>
          </a:xfrm>
          <a:prstGeom prst="rect">
            <a:avLst/>
          </a:prstGeom>
          <a:solidFill>
            <a:srgbClr val="CB00FF"/>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511" name="Google Shape;511;p58"/>
          <p:cNvSpPr/>
          <p:nvPr/>
        </p:nvSpPr>
        <p:spPr>
          <a:xfrm>
            <a:off x="4699430" y="3937337"/>
            <a:ext cx="4050000" cy="47400"/>
          </a:xfrm>
          <a:prstGeom prst="rect">
            <a:avLst/>
          </a:prstGeom>
          <a:solidFill>
            <a:srgbClr val="3700FF"/>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512" name="Google Shape;512;p58"/>
          <p:cNvSpPr txBox="1"/>
          <p:nvPr>
            <p:ph idx="2" type="body"/>
          </p:nvPr>
        </p:nvSpPr>
        <p:spPr>
          <a:xfrm>
            <a:off x="400050" y="1816502"/>
            <a:ext cx="4050000" cy="1990500"/>
          </a:xfrm>
          <a:prstGeom prst="rect">
            <a:avLst/>
          </a:prstGeom>
          <a:noFill/>
          <a:ln>
            <a:noFill/>
          </a:ln>
        </p:spPr>
        <p:txBody>
          <a:bodyPr anchorCtr="0" anchor="t" bIns="60750" lIns="60750" spcFirstLastPara="1" rIns="60750" wrap="square" tIns="60750">
            <a:normAutofit/>
          </a:bodyPr>
          <a:lstStyle>
            <a:lvl1pPr indent="-228600" lvl="0" marL="457200" rtl="0" algn="ctr">
              <a:lnSpc>
                <a:spcPct val="100000"/>
              </a:lnSpc>
              <a:spcBef>
                <a:spcPts val="700"/>
              </a:spcBef>
              <a:spcAft>
                <a:spcPts val="0"/>
              </a:spcAft>
              <a:buClr>
                <a:schemeClr val="dk2"/>
              </a:buClr>
              <a:buSzPts val="1000"/>
              <a:buFont typeface="Roboto"/>
              <a:buNone/>
              <a:defRPr b="0" i="0" sz="1400">
                <a:solidFill>
                  <a:schemeClr val="dk2"/>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13" name="Google Shape;513;p58"/>
          <p:cNvSpPr txBox="1"/>
          <p:nvPr>
            <p:ph idx="3" type="body"/>
          </p:nvPr>
        </p:nvSpPr>
        <p:spPr>
          <a:xfrm>
            <a:off x="400049" y="1367362"/>
            <a:ext cx="4050000" cy="375900"/>
          </a:xfrm>
          <a:prstGeom prst="rect">
            <a:avLst/>
          </a:prstGeom>
          <a:noFill/>
          <a:ln>
            <a:noFill/>
          </a:ln>
        </p:spPr>
        <p:txBody>
          <a:bodyPr anchorCtr="0" anchor="b" bIns="0" lIns="0" spcFirstLastPara="1" rIns="0" wrap="square" tIns="0">
            <a:noAutofit/>
          </a:bodyPr>
          <a:lstStyle>
            <a:lvl1pPr indent="-228600" lvl="0" marL="457200" rtl="0" algn="ctr">
              <a:lnSpc>
                <a:spcPct val="85000"/>
              </a:lnSpc>
              <a:spcBef>
                <a:spcPts val="0"/>
              </a:spcBef>
              <a:spcAft>
                <a:spcPts val="0"/>
              </a:spcAft>
              <a:buClr>
                <a:schemeClr val="dk2"/>
              </a:buClr>
              <a:buSzPts val="2000"/>
              <a:buFont typeface="Roboto"/>
              <a:buNone/>
              <a:defRPr b="0" i="0" sz="2700">
                <a:solidFill>
                  <a:schemeClr val="dk2"/>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14" name="Google Shape;514;p58"/>
          <p:cNvSpPr txBox="1"/>
          <p:nvPr>
            <p:ph idx="4" type="body"/>
          </p:nvPr>
        </p:nvSpPr>
        <p:spPr>
          <a:xfrm>
            <a:off x="4699431" y="1816503"/>
            <a:ext cx="4050000" cy="1990500"/>
          </a:xfrm>
          <a:prstGeom prst="rect">
            <a:avLst/>
          </a:prstGeom>
          <a:noFill/>
          <a:ln>
            <a:noFill/>
          </a:ln>
        </p:spPr>
        <p:txBody>
          <a:bodyPr anchorCtr="0" anchor="t" bIns="60750" lIns="60750" spcFirstLastPara="1" rIns="60750" wrap="square" tIns="60750">
            <a:normAutofit/>
          </a:bodyPr>
          <a:lstStyle>
            <a:lvl1pPr indent="-228600" lvl="0" marL="457200" rtl="0" algn="ctr">
              <a:lnSpc>
                <a:spcPct val="100000"/>
              </a:lnSpc>
              <a:spcBef>
                <a:spcPts val="700"/>
              </a:spcBef>
              <a:spcAft>
                <a:spcPts val="0"/>
              </a:spcAft>
              <a:buClr>
                <a:schemeClr val="dk2"/>
              </a:buClr>
              <a:buSzPts val="1000"/>
              <a:buFont typeface="Roboto"/>
              <a:buNone/>
              <a:defRPr b="0" i="0" sz="1400">
                <a:solidFill>
                  <a:schemeClr val="dk2"/>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15" name="Google Shape;515;p58"/>
          <p:cNvSpPr txBox="1"/>
          <p:nvPr>
            <p:ph idx="5" type="body"/>
          </p:nvPr>
        </p:nvSpPr>
        <p:spPr>
          <a:xfrm>
            <a:off x="4699430" y="1367362"/>
            <a:ext cx="4050000" cy="375900"/>
          </a:xfrm>
          <a:prstGeom prst="rect">
            <a:avLst/>
          </a:prstGeom>
          <a:noFill/>
          <a:ln>
            <a:noFill/>
          </a:ln>
        </p:spPr>
        <p:txBody>
          <a:bodyPr anchorCtr="0" anchor="b" bIns="0" lIns="0" spcFirstLastPara="1" rIns="0" wrap="square" tIns="0">
            <a:noAutofit/>
          </a:bodyPr>
          <a:lstStyle>
            <a:lvl1pPr indent="-228600" lvl="0" marL="457200" rtl="0" algn="ctr">
              <a:lnSpc>
                <a:spcPct val="85000"/>
              </a:lnSpc>
              <a:spcBef>
                <a:spcPts val="0"/>
              </a:spcBef>
              <a:spcAft>
                <a:spcPts val="0"/>
              </a:spcAft>
              <a:buClr>
                <a:schemeClr val="dk2"/>
              </a:buClr>
              <a:buSzPts val="2000"/>
              <a:buFont typeface="Roboto"/>
              <a:buNone/>
              <a:defRPr b="0" i="0" sz="2700">
                <a:solidFill>
                  <a:schemeClr val="dk2"/>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16" name="Google Shape;516;p58"/>
          <p:cNvSpPr txBox="1"/>
          <p:nvPr>
            <p:ph idx="11" type="ftr"/>
          </p:nvPr>
        </p:nvSpPr>
        <p:spPr>
          <a:xfrm>
            <a:off x="4076390" y="4810216"/>
            <a:ext cx="46635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Clr>
                <a:srgbClr val="6A6A6A"/>
              </a:buClr>
              <a:buSzPts val="800"/>
              <a:buFont typeface="Roboto"/>
              <a:buNone/>
              <a:defRPr b="0" i="0" sz="800">
                <a:solidFill>
                  <a:srgbClr val="6A6A6A"/>
                </a:solidFill>
                <a:latin typeface="Roboto"/>
                <a:ea typeface="Roboto"/>
                <a:cs typeface="Roboto"/>
                <a:sym typeface="Roboto"/>
              </a:defRPr>
            </a:lvl1pPr>
            <a:lvl2pPr lvl="1" rtl="0" algn="ctr">
              <a:lnSpc>
                <a:spcPct val="100000"/>
              </a:lnSpc>
              <a:spcBef>
                <a:spcPts val="0"/>
              </a:spcBef>
              <a:spcAft>
                <a:spcPts val="0"/>
              </a:spcAft>
              <a:buClr>
                <a:srgbClr val="000000"/>
              </a:buClr>
              <a:buSzPts val="1000"/>
              <a:buNone/>
              <a:defRPr/>
            </a:lvl2pPr>
            <a:lvl3pPr lvl="2" rtl="0" algn="ctr">
              <a:lnSpc>
                <a:spcPct val="100000"/>
              </a:lnSpc>
              <a:spcBef>
                <a:spcPts val="0"/>
              </a:spcBef>
              <a:spcAft>
                <a:spcPts val="0"/>
              </a:spcAft>
              <a:buClr>
                <a:srgbClr val="000000"/>
              </a:buClr>
              <a:buSzPts val="1000"/>
              <a:buNone/>
              <a:defRPr/>
            </a:lvl3pPr>
            <a:lvl4pPr lvl="3" rtl="0" algn="ctr">
              <a:lnSpc>
                <a:spcPct val="100000"/>
              </a:lnSpc>
              <a:spcBef>
                <a:spcPts val="0"/>
              </a:spcBef>
              <a:spcAft>
                <a:spcPts val="0"/>
              </a:spcAft>
              <a:buClr>
                <a:srgbClr val="000000"/>
              </a:buClr>
              <a:buSzPts val="1000"/>
              <a:buNone/>
              <a:defRPr/>
            </a:lvl4pPr>
            <a:lvl5pPr lvl="4" rtl="0" algn="ctr">
              <a:lnSpc>
                <a:spcPct val="100000"/>
              </a:lnSpc>
              <a:spcBef>
                <a:spcPts val="0"/>
              </a:spcBef>
              <a:spcAft>
                <a:spcPts val="0"/>
              </a:spcAft>
              <a:buClr>
                <a:srgbClr val="000000"/>
              </a:buClr>
              <a:buSzPts val="1000"/>
              <a:buNone/>
              <a:defRPr/>
            </a:lvl5pPr>
            <a:lvl6pPr lvl="5" rtl="0" algn="ctr">
              <a:lnSpc>
                <a:spcPct val="100000"/>
              </a:lnSpc>
              <a:spcBef>
                <a:spcPts val="0"/>
              </a:spcBef>
              <a:spcAft>
                <a:spcPts val="0"/>
              </a:spcAft>
              <a:buClr>
                <a:srgbClr val="000000"/>
              </a:buClr>
              <a:buSzPts val="1000"/>
              <a:buNone/>
              <a:defRPr/>
            </a:lvl6pPr>
            <a:lvl7pPr lvl="6" rtl="0" algn="ctr">
              <a:lnSpc>
                <a:spcPct val="100000"/>
              </a:lnSpc>
              <a:spcBef>
                <a:spcPts val="0"/>
              </a:spcBef>
              <a:spcAft>
                <a:spcPts val="0"/>
              </a:spcAft>
              <a:buClr>
                <a:srgbClr val="000000"/>
              </a:buClr>
              <a:buSzPts val="1000"/>
              <a:buNone/>
              <a:defRPr/>
            </a:lvl7pPr>
            <a:lvl8pPr lvl="7" rtl="0" algn="ctr">
              <a:lnSpc>
                <a:spcPct val="100000"/>
              </a:lnSpc>
              <a:spcBef>
                <a:spcPts val="0"/>
              </a:spcBef>
              <a:spcAft>
                <a:spcPts val="0"/>
              </a:spcAft>
              <a:buClr>
                <a:srgbClr val="000000"/>
              </a:buClr>
              <a:buSzPts val="1000"/>
              <a:buNone/>
              <a:defRPr/>
            </a:lvl8pPr>
            <a:lvl9pPr lvl="8" rtl="0" algn="ctr">
              <a:lnSpc>
                <a:spcPct val="100000"/>
              </a:lnSpc>
              <a:spcBef>
                <a:spcPts val="0"/>
              </a:spcBef>
              <a:spcAft>
                <a:spcPts val="0"/>
              </a:spcAft>
              <a:buClr>
                <a:srgbClr val="000000"/>
              </a:buClr>
              <a:buSzPts val="1000"/>
              <a:buNone/>
              <a:defRPr/>
            </a:lvl9pPr>
          </a:lstStyle>
          <a:p/>
        </p:txBody>
      </p:sp>
      <p:sp>
        <p:nvSpPr>
          <p:cNvPr id="517" name="Google Shape;517;p58"/>
          <p:cNvSpPr txBox="1"/>
          <p:nvPr>
            <p:ph idx="12" type="sldNum"/>
          </p:nvPr>
        </p:nvSpPr>
        <p:spPr>
          <a:xfrm>
            <a:off x="8758858" y="4810215"/>
            <a:ext cx="285900" cy="211500"/>
          </a:xfrm>
          <a:prstGeom prst="rect">
            <a:avLst/>
          </a:prstGeom>
          <a:noFill/>
          <a:ln>
            <a:noFill/>
          </a:ln>
        </p:spPr>
        <p:txBody>
          <a:bodyPr anchorCtr="0" anchor="ctr" bIns="25700" lIns="51425" spcFirstLastPara="1" rIns="51425" wrap="square" tIns="25700">
            <a:noAutofit/>
          </a:bodyPr>
          <a:lstStyle>
            <a:lvl1pPr indent="0" lvl="0"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1pPr>
            <a:lvl2pPr indent="0" lvl="1"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2pPr>
            <a:lvl3pPr indent="0" lvl="2"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3pPr>
            <a:lvl4pPr indent="0" lvl="3"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4pPr>
            <a:lvl5pPr indent="0" lvl="4"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5pPr>
            <a:lvl6pPr indent="0" lvl="5"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6pPr>
            <a:lvl7pPr indent="0" lvl="6"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7pPr>
            <a:lvl8pPr indent="0" lvl="7"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8pPr>
            <a:lvl9pPr indent="0" lvl="8"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it"/>
              <a:t>‹#›</a:t>
            </a:fld>
            <a:endParaRPr/>
          </a:p>
        </p:txBody>
      </p:sp>
      <p:pic>
        <p:nvPicPr>
          <p:cNvPr id="518" name="Google Shape;518;p58"/>
          <p:cNvPicPr preferRelativeResize="0"/>
          <p:nvPr/>
        </p:nvPicPr>
        <p:blipFill rotWithShape="1">
          <a:blip r:embed="rId3">
            <a:alphaModFix/>
          </a:blip>
          <a:srcRect b="0" l="0" r="0" t="0"/>
          <a:stretch/>
        </p:blipFill>
        <p:spPr>
          <a:xfrm>
            <a:off x="1825666" y="4756877"/>
            <a:ext cx="334125" cy="222750"/>
          </a:xfrm>
          <a:prstGeom prst="rect">
            <a:avLst/>
          </a:prstGeom>
          <a:noFill/>
          <a:ln>
            <a:noFill/>
          </a:ln>
        </p:spPr>
      </p:pic>
      <p:pic>
        <p:nvPicPr>
          <p:cNvPr descr="Logo&#10;&#10;Description automatically generated with medium confidence" id="519" name="Google Shape;519;p58"/>
          <p:cNvPicPr preferRelativeResize="0"/>
          <p:nvPr/>
        </p:nvPicPr>
        <p:blipFill rotWithShape="1">
          <a:blip r:embed="rId4">
            <a:alphaModFix/>
          </a:blip>
          <a:srcRect b="0" l="0" r="0" t="0"/>
          <a:stretch/>
        </p:blipFill>
        <p:spPr>
          <a:xfrm>
            <a:off x="169127" y="4674113"/>
            <a:ext cx="1447280" cy="364500"/>
          </a:xfrm>
          <a:prstGeom prst="rect">
            <a:avLst/>
          </a:prstGeom>
          <a:noFill/>
          <a:ln>
            <a:noFill/>
          </a:ln>
        </p:spPr>
      </p:pic>
      <p:pic>
        <p:nvPicPr>
          <p:cNvPr descr="A picture containing dark&#10;&#10;Description automatically generated" id="520" name="Google Shape;520;p58"/>
          <p:cNvPicPr preferRelativeResize="0"/>
          <p:nvPr/>
        </p:nvPicPr>
        <p:blipFill rotWithShape="1">
          <a:blip r:embed="rId5">
            <a:alphaModFix/>
          </a:blip>
          <a:srcRect b="0" l="0" r="0" t="0"/>
          <a:stretch/>
        </p:blipFill>
        <p:spPr>
          <a:xfrm>
            <a:off x="0" y="5535"/>
            <a:ext cx="2032102" cy="1361827"/>
          </a:xfrm>
          <a:prstGeom prst="rect">
            <a:avLst/>
          </a:prstGeom>
          <a:noFill/>
          <a:ln>
            <a:noFill/>
          </a:ln>
        </p:spPr>
      </p:pic>
      <p:pic>
        <p:nvPicPr>
          <p:cNvPr descr="A picture containing night sky&#10;&#10;Description automatically generated" id="521" name="Google Shape;521;p58"/>
          <p:cNvPicPr preferRelativeResize="0"/>
          <p:nvPr/>
        </p:nvPicPr>
        <p:blipFill rotWithShape="1">
          <a:blip r:embed="rId6">
            <a:alphaModFix/>
          </a:blip>
          <a:srcRect b="0" l="0" r="0" t="0"/>
          <a:stretch/>
        </p:blipFill>
        <p:spPr>
          <a:xfrm>
            <a:off x="6978512" y="3449034"/>
            <a:ext cx="2165488" cy="169501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Blocks">
  <p:cSld name="6 Blocks">
    <p:spTree>
      <p:nvGrpSpPr>
        <p:cNvPr id="522" name="Shape 522"/>
        <p:cNvGrpSpPr/>
        <p:nvPr/>
      </p:nvGrpSpPr>
      <p:grpSpPr>
        <a:xfrm>
          <a:off x="0" y="0"/>
          <a:ext cx="0" cy="0"/>
          <a:chOff x="0" y="0"/>
          <a:chExt cx="0" cy="0"/>
        </a:xfrm>
      </p:grpSpPr>
      <p:sp>
        <p:nvSpPr>
          <p:cNvPr id="523" name="Google Shape;523;p59"/>
          <p:cNvSpPr txBox="1"/>
          <p:nvPr>
            <p:ph idx="1" type="body"/>
          </p:nvPr>
        </p:nvSpPr>
        <p:spPr>
          <a:xfrm>
            <a:off x="406560" y="200025"/>
            <a:ext cx="8339700" cy="621600"/>
          </a:xfrm>
          <a:prstGeom prst="rect">
            <a:avLst/>
          </a:prstGeom>
          <a:noFill/>
          <a:ln>
            <a:noFill/>
          </a:ln>
        </p:spPr>
        <p:txBody>
          <a:bodyPr anchorCtr="0" anchor="b" bIns="0" lIns="0" spcFirstLastPara="1" rIns="0" wrap="square" tIns="0">
            <a:normAutofit/>
          </a:bodyPr>
          <a:lstStyle>
            <a:lvl1pPr indent="-228600" lvl="0" marL="457200" rtl="0" algn="ctr">
              <a:lnSpc>
                <a:spcPct val="85000"/>
              </a:lnSpc>
              <a:spcBef>
                <a:spcPts val="0"/>
              </a:spcBef>
              <a:spcAft>
                <a:spcPts val="0"/>
              </a:spcAft>
              <a:buClr>
                <a:srgbClr val="3500FF"/>
              </a:buClr>
              <a:buSzPts val="2300"/>
              <a:buFont typeface="Roboto"/>
              <a:buNone/>
              <a:defRPr b="0" i="0" sz="3000">
                <a:solidFill>
                  <a:srgbClr val="3500FF"/>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24" name="Google Shape;524;p59"/>
          <p:cNvSpPr txBox="1"/>
          <p:nvPr/>
        </p:nvSpPr>
        <p:spPr>
          <a:xfrm>
            <a:off x="10525538" y="2030977"/>
            <a:ext cx="54000" cy="331200"/>
          </a:xfrm>
          <a:prstGeom prst="rect">
            <a:avLst/>
          </a:prstGeom>
          <a:noFill/>
          <a:ln>
            <a:noFill/>
          </a:ln>
        </p:spPr>
        <p:txBody>
          <a:bodyPr anchorCtr="0" anchor="ctr" bIns="26800" lIns="26800" spcFirstLastPara="1" rIns="26800" wrap="square" tIns="26800">
            <a:spAutoFit/>
          </a:bodyPr>
          <a:lstStyle/>
          <a:p>
            <a:pPr indent="0" lvl="0" marL="0" marR="0" rtl="0" algn="ctr">
              <a:lnSpc>
                <a:spcPct val="100000"/>
              </a:lnSpc>
              <a:spcBef>
                <a:spcPts val="0"/>
              </a:spcBef>
              <a:spcAft>
                <a:spcPts val="0"/>
              </a:spcAft>
              <a:buClr>
                <a:srgbClr val="000000"/>
              </a:buClr>
              <a:buSzPts val="1800"/>
              <a:buFont typeface="Helvetica Neue Light"/>
              <a:buNone/>
            </a:pPr>
            <a:r>
              <a:t/>
            </a:r>
            <a:endParaRPr b="0" i="0" sz="1800" u="none" cap="none" strike="noStrike">
              <a:solidFill>
                <a:srgbClr val="000000"/>
              </a:solidFill>
              <a:latin typeface="Helvetica Neue Light"/>
              <a:ea typeface="Helvetica Neue Light"/>
              <a:cs typeface="Helvetica Neue Light"/>
              <a:sym typeface="Helvetica Neue Light"/>
            </a:endParaRPr>
          </a:p>
        </p:txBody>
      </p:sp>
      <p:pic>
        <p:nvPicPr>
          <p:cNvPr id="525" name="Google Shape;525;p59"/>
          <p:cNvPicPr preferRelativeResize="0"/>
          <p:nvPr/>
        </p:nvPicPr>
        <p:blipFill rotWithShape="1">
          <a:blip r:embed="rId2">
            <a:alphaModFix/>
          </a:blip>
          <a:srcRect b="0" l="0" r="0" t="0"/>
          <a:stretch/>
        </p:blipFill>
        <p:spPr>
          <a:xfrm flipH="1" rot="-5400000">
            <a:off x="7774860" y="-281417"/>
            <a:ext cx="1087724" cy="1650557"/>
          </a:xfrm>
          <a:prstGeom prst="rect">
            <a:avLst/>
          </a:prstGeom>
          <a:noFill/>
          <a:ln>
            <a:noFill/>
          </a:ln>
        </p:spPr>
      </p:pic>
      <p:sp>
        <p:nvSpPr>
          <p:cNvPr id="526" name="Google Shape;526;p59"/>
          <p:cNvSpPr/>
          <p:nvPr/>
        </p:nvSpPr>
        <p:spPr>
          <a:xfrm>
            <a:off x="400050" y="990061"/>
            <a:ext cx="2549400" cy="101100"/>
          </a:xfrm>
          <a:prstGeom prst="rect">
            <a:avLst/>
          </a:prstGeom>
          <a:solidFill>
            <a:srgbClr val="3700FF"/>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527" name="Google Shape;527;p59"/>
          <p:cNvSpPr/>
          <p:nvPr/>
        </p:nvSpPr>
        <p:spPr>
          <a:xfrm>
            <a:off x="3297338" y="990061"/>
            <a:ext cx="2549400" cy="101100"/>
          </a:xfrm>
          <a:prstGeom prst="rect">
            <a:avLst/>
          </a:prstGeom>
          <a:solidFill>
            <a:srgbClr val="701DFD"/>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528" name="Google Shape;528;p59"/>
          <p:cNvSpPr/>
          <p:nvPr/>
        </p:nvSpPr>
        <p:spPr>
          <a:xfrm>
            <a:off x="6194626" y="990061"/>
            <a:ext cx="2549400" cy="101100"/>
          </a:xfrm>
          <a:prstGeom prst="rect">
            <a:avLst/>
          </a:prstGeom>
          <a:solidFill>
            <a:srgbClr val="A800FF"/>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529" name="Google Shape;529;p59"/>
          <p:cNvSpPr txBox="1"/>
          <p:nvPr>
            <p:ph idx="11" type="ftr"/>
          </p:nvPr>
        </p:nvSpPr>
        <p:spPr>
          <a:xfrm>
            <a:off x="4076390" y="4810216"/>
            <a:ext cx="46635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Clr>
                <a:srgbClr val="6A6A6A"/>
              </a:buClr>
              <a:buSzPts val="800"/>
              <a:buFont typeface="Roboto"/>
              <a:buNone/>
              <a:defRPr b="0" i="0" sz="800">
                <a:solidFill>
                  <a:srgbClr val="6A6A6A"/>
                </a:solidFill>
                <a:latin typeface="Roboto"/>
                <a:ea typeface="Roboto"/>
                <a:cs typeface="Roboto"/>
                <a:sym typeface="Roboto"/>
              </a:defRPr>
            </a:lvl1pPr>
            <a:lvl2pPr lvl="1" rtl="0" algn="ctr">
              <a:lnSpc>
                <a:spcPct val="100000"/>
              </a:lnSpc>
              <a:spcBef>
                <a:spcPts val="0"/>
              </a:spcBef>
              <a:spcAft>
                <a:spcPts val="0"/>
              </a:spcAft>
              <a:buClr>
                <a:srgbClr val="000000"/>
              </a:buClr>
              <a:buSzPts val="1000"/>
              <a:buNone/>
              <a:defRPr/>
            </a:lvl2pPr>
            <a:lvl3pPr lvl="2" rtl="0" algn="ctr">
              <a:lnSpc>
                <a:spcPct val="100000"/>
              </a:lnSpc>
              <a:spcBef>
                <a:spcPts val="0"/>
              </a:spcBef>
              <a:spcAft>
                <a:spcPts val="0"/>
              </a:spcAft>
              <a:buClr>
                <a:srgbClr val="000000"/>
              </a:buClr>
              <a:buSzPts val="1000"/>
              <a:buNone/>
              <a:defRPr/>
            </a:lvl3pPr>
            <a:lvl4pPr lvl="3" rtl="0" algn="ctr">
              <a:lnSpc>
                <a:spcPct val="100000"/>
              </a:lnSpc>
              <a:spcBef>
                <a:spcPts val="0"/>
              </a:spcBef>
              <a:spcAft>
                <a:spcPts val="0"/>
              </a:spcAft>
              <a:buClr>
                <a:srgbClr val="000000"/>
              </a:buClr>
              <a:buSzPts val="1000"/>
              <a:buNone/>
              <a:defRPr/>
            </a:lvl4pPr>
            <a:lvl5pPr lvl="4" rtl="0" algn="ctr">
              <a:lnSpc>
                <a:spcPct val="100000"/>
              </a:lnSpc>
              <a:spcBef>
                <a:spcPts val="0"/>
              </a:spcBef>
              <a:spcAft>
                <a:spcPts val="0"/>
              </a:spcAft>
              <a:buClr>
                <a:srgbClr val="000000"/>
              </a:buClr>
              <a:buSzPts val="1000"/>
              <a:buNone/>
              <a:defRPr/>
            </a:lvl5pPr>
            <a:lvl6pPr lvl="5" rtl="0" algn="ctr">
              <a:lnSpc>
                <a:spcPct val="100000"/>
              </a:lnSpc>
              <a:spcBef>
                <a:spcPts val="0"/>
              </a:spcBef>
              <a:spcAft>
                <a:spcPts val="0"/>
              </a:spcAft>
              <a:buClr>
                <a:srgbClr val="000000"/>
              </a:buClr>
              <a:buSzPts val="1000"/>
              <a:buNone/>
              <a:defRPr/>
            </a:lvl6pPr>
            <a:lvl7pPr lvl="6" rtl="0" algn="ctr">
              <a:lnSpc>
                <a:spcPct val="100000"/>
              </a:lnSpc>
              <a:spcBef>
                <a:spcPts val="0"/>
              </a:spcBef>
              <a:spcAft>
                <a:spcPts val="0"/>
              </a:spcAft>
              <a:buClr>
                <a:srgbClr val="000000"/>
              </a:buClr>
              <a:buSzPts val="1000"/>
              <a:buNone/>
              <a:defRPr/>
            </a:lvl7pPr>
            <a:lvl8pPr lvl="7" rtl="0" algn="ctr">
              <a:lnSpc>
                <a:spcPct val="100000"/>
              </a:lnSpc>
              <a:spcBef>
                <a:spcPts val="0"/>
              </a:spcBef>
              <a:spcAft>
                <a:spcPts val="0"/>
              </a:spcAft>
              <a:buClr>
                <a:srgbClr val="000000"/>
              </a:buClr>
              <a:buSzPts val="1000"/>
              <a:buNone/>
              <a:defRPr/>
            </a:lvl8pPr>
            <a:lvl9pPr lvl="8" rtl="0" algn="ctr">
              <a:lnSpc>
                <a:spcPct val="100000"/>
              </a:lnSpc>
              <a:spcBef>
                <a:spcPts val="0"/>
              </a:spcBef>
              <a:spcAft>
                <a:spcPts val="0"/>
              </a:spcAft>
              <a:buClr>
                <a:srgbClr val="000000"/>
              </a:buClr>
              <a:buSzPts val="1000"/>
              <a:buNone/>
              <a:defRPr/>
            </a:lvl9pPr>
          </a:lstStyle>
          <a:p/>
        </p:txBody>
      </p:sp>
      <p:sp>
        <p:nvSpPr>
          <p:cNvPr id="530" name="Google Shape;530;p59"/>
          <p:cNvSpPr txBox="1"/>
          <p:nvPr>
            <p:ph idx="2" type="body"/>
          </p:nvPr>
        </p:nvSpPr>
        <p:spPr>
          <a:xfrm>
            <a:off x="400051" y="1457669"/>
            <a:ext cx="2549400" cy="982500"/>
          </a:xfrm>
          <a:prstGeom prst="rect">
            <a:avLst/>
          </a:prstGeom>
          <a:noFill/>
          <a:ln>
            <a:noFill/>
          </a:ln>
        </p:spPr>
        <p:txBody>
          <a:bodyPr anchorCtr="0" anchor="t" bIns="20250" lIns="60750" spcFirstLastPara="1" rIns="60750" wrap="square" tIns="60750">
            <a:normAutofit/>
          </a:bodyPr>
          <a:lstStyle>
            <a:lvl1pPr indent="-228600" lvl="0" marL="457200" rtl="0" algn="ctr">
              <a:lnSpc>
                <a:spcPct val="100000"/>
              </a:lnSpc>
              <a:spcBef>
                <a:spcPts val="700"/>
              </a:spcBef>
              <a:spcAft>
                <a:spcPts val="0"/>
              </a:spcAft>
              <a:buClr>
                <a:schemeClr val="dk2"/>
              </a:buClr>
              <a:buSzPts val="900"/>
              <a:buFont typeface="Roboto"/>
              <a:buNone/>
              <a:defRPr b="0" i="0" sz="1200">
                <a:solidFill>
                  <a:schemeClr val="dk2"/>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31" name="Google Shape;531;p59"/>
          <p:cNvSpPr txBox="1"/>
          <p:nvPr>
            <p:ph idx="3" type="body"/>
          </p:nvPr>
        </p:nvSpPr>
        <p:spPr>
          <a:xfrm>
            <a:off x="400050" y="1091311"/>
            <a:ext cx="2549400" cy="375900"/>
          </a:xfrm>
          <a:prstGeom prst="rect">
            <a:avLst/>
          </a:prstGeom>
          <a:noFill/>
          <a:ln>
            <a:noFill/>
          </a:ln>
        </p:spPr>
        <p:txBody>
          <a:bodyPr anchorCtr="0" anchor="b" bIns="0" lIns="0" spcFirstLastPara="1" rIns="0" wrap="square" tIns="0">
            <a:normAutofit/>
          </a:bodyPr>
          <a:lstStyle>
            <a:lvl1pPr indent="-228600" lvl="0" marL="457200" rtl="0" algn="ctr">
              <a:lnSpc>
                <a:spcPct val="85000"/>
              </a:lnSpc>
              <a:spcBef>
                <a:spcPts val="0"/>
              </a:spcBef>
              <a:spcAft>
                <a:spcPts val="0"/>
              </a:spcAft>
              <a:buClr>
                <a:schemeClr val="dk2"/>
              </a:buClr>
              <a:buSzPts val="1700"/>
              <a:buFont typeface="Roboto"/>
              <a:buNone/>
              <a:defRPr b="0" i="0" sz="2300">
                <a:solidFill>
                  <a:schemeClr val="dk2"/>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32" name="Google Shape;532;p59"/>
          <p:cNvSpPr txBox="1"/>
          <p:nvPr>
            <p:ph idx="4" type="body"/>
          </p:nvPr>
        </p:nvSpPr>
        <p:spPr>
          <a:xfrm>
            <a:off x="3297339" y="1457669"/>
            <a:ext cx="2549400" cy="982500"/>
          </a:xfrm>
          <a:prstGeom prst="rect">
            <a:avLst/>
          </a:prstGeom>
          <a:noFill/>
          <a:ln>
            <a:noFill/>
          </a:ln>
        </p:spPr>
        <p:txBody>
          <a:bodyPr anchorCtr="0" anchor="t" bIns="20250" lIns="60750" spcFirstLastPara="1" rIns="60750" wrap="square" tIns="60750">
            <a:normAutofit/>
          </a:bodyPr>
          <a:lstStyle>
            <a:lvl1pPr indent="-228600" lvl="0" marL="457200" rtl="0" algn="ctr">
              <a:lnSpc>
                <a:spcPct val="100000"/>
              </a:lnSpc>
              <a:spcBef>
                <a:spcPts val="700"/>
              </a:spcBef>
              <a:spcAft>
                <a:spcPts val="0"/>
              </a:spcAft>
              <a:buClr>
                <a:schemeClr val="dk2"/>
              </a:buClr>
              <a:buSzPts val="900"/>
              <a:buFont typeface="Roboto"/>
              <a:buNone/>
              <a:defRPr b="0" i="0" sz="1200">
                <a:solidFill>
                  <a:schemeClr val="dk2"/>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33" name="Google Shape;533;p59"/>
          <p:cNvSpPr txBox="1"/>
          <p:nvPr>
            <p:ph idx="5" type="body"/>
          </p:nvPr>
        </p:nvSpPr>
        <p:spPr>
          <a:xfrm>
            <a:off x="3297338" y="1091311"/>
            <a:ext cx="2549400" cy="375900"/>
          </a:xfrm>
          <a:prstGeom prst="rect">
            <a:avLst/>
          </a:prstGeom>
          <a:noFill/>
          <a:ln>
            <a:noFill/>
          </a:ln>
        </p:spPr>
        <p:txBody>
          <a:bodyPr anchorCtr="0" anchor="b" bIns="0" lIns="0" spcFirstLastPara="1" rIns="0" wrap="square" tIns="0">
            <a:normAutofit/>
          </a:bodyPr>
          <a:lstStyle>
            <a:lvl1pPr indent="-228600" lvl="0" marL="457200" rtl="0" algn="ctr">
              <a:lnSpc>
                <a:spcPct val="85000"/>
              </a:lnSpc>
              <a:spcBef>
                <a:spcPts val="0"/>
              </a:spcBef>
              <a:spcAft>
                <a:spcPts val="0"/>
              </a:spcAft>
              <a:buClr>
                <a:schemeClr val="dk2"/>
              </a:buClr>
              <a:buSzPts val="1700"/>
              <a:buFont typeface="Roboto"/>
              <a:buNone/>
              <a:defRPr b="0" i="0" sz="2300">
                <a:solidFill>
                  <a:schemeClr val="dk2"/>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34" name="Google Shape;534;p59"/>
          <p:cNvSpPr txBox="1"/>
          <p:nvPr>
            <p:ph idx="6" type="body"/>
          </p:nvPr>
        </p:nvSpPr>
        <p:spPr>
          <a:xfrm>
            <a:off x="6190485" y="1457669"/>
            <a:ext cx="2549400" cy="982500"/>
          </a:xfrm>
          <a:prstGeom prst="rect">
            <a:avLst/>
          </a:prstGeom>
          <a:noFill/>
          <a:ln>
            <a:noFill/>
          </a:ln>
        </p:spPr>
        <p:txBody>
          <a:bodyPr anchorCtr="0" anchor="t" bIns="20250" lIns="60750" spcFirstLastPara="1" rIns="60750" wrap="square" tIns="60750">
            <a:normAutofit/>
          </a:bodyPr>
          <a:lstStyle>
            <a:lvl1pPr indent="-228600" lvl="0" marL="457200" rtl="0" algn="ctr">
              <a:lnSpc>
                <a:spcPct val="100000"/>
              </a:lnSpc>
              <a:spcBef>
                <a:spcPts val="700"/>
              </a:spcBef>
              <a:spcAft>
                <a:spcPts val="0"/>
              </a:spcAft>
              <a:buClr>
                <a:schemeClr val="dk2"/>
              </a:buClr>
              <a:buSzPts val="900"/>
              <a:buFont typeface="Roboto"/>
              <a:buNone/>
              <a:defRPr b="0" i="0" sz="1200">
                <a:solidFill>
                  <a:schemeClr val="dk2"/>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35" name="Google Shape;535;p59"/>
          <p:cNvSpPr txBox="1"/>
          <p:nvPr>
            <p:ph idx="7" type="body"/>
          </p:nvPr>
        </p:nvSpPr>
        <p:spPr>
          <a:xfrm>
            <a:off x="6190484" y="1091311"/>
            <a:ext cx="2549400" cy="375900"/>
          </a:xfrm>
          <a:prstGeom prst="rect">
            <a:avLst/>
          </a:prstGeom>
          <a:noFill/>
          <a:ln>
            <a:noFill/>
          </a:ln>
        </p:spPr>
        <p:txBody>
          <a:bodyPr anchorCtr="0" anchor="b" bIns="0" lIns="0" spcFirstLastPara="1" rIns="0" wrap="square" tIns="0">
            <a:normAutofit/>
          </a:bodyPr>
          <a:lstStyle>
            <a:lvl1pPr indent="-228600" lvl="0" marL="457200" rtl="0" algn="ctr">
              <a:lnSpc>
                <a:spcPct val="85000"/>
              </a:lnSpc>
              <a:spcBef>
                <a:spcPts val="0"/>
              </a:spcBef>
              <a:spcAft>
                <a:spcPts val="0"/>
              </a:spcAft>
              <a:buClr>
                <a:schemeClr val="dk2"/>
              </a:buClr>
              <a:buSzPts val="1700"/>
              <a:buFont typeface="Roboto"/>
              <a:buNone/>
              <a:defRPr b="0" i="0" sz="2300">
                <a:solidFill>
                  <a:schemeClr val="dk2"/>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36" name="Google Shape;536;p59"/>
          <p:cNvSpPr/>
          <p:nvPr/>
        </p:nvSpPr>
        <p:spPr>
          <a:xfrm>
            <a:off x="400050" y="2723524"/>
            <a:ext cx="2549400" cy="101100"/>
          </a:xfrm>
          <a:prstGeom prst="rect">
            <a:avLst/>
          </a:prstGeom>
          <a:solidFill>
            <a:srgbClr val="CB00FF"/>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537" name="Google Shape;537;p59"/>
          <p:cNvSpPr/>
          <p:nvPr/>
        </p:nvSpPr>
        <p:spPr>
          <a:xfrm>
            <a:off x="3297338" y="2723524"/>
            <a:ext cx="2549400" cy="101100"/>
          </a:xfrm>
          <a:prstGeom prst="rect">
            <a:avLst/>
          </a:prstGeom>
          <a:solidFill>
            <a:srgbClr val="FF8900"/>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538" name="Google Shape;538;p59"/>
          <p:cNvSpPr/>
          <p:nvPr/>
        </p:nvSpPr>
        <p:spPr>
          <a:xfrm>
            <a:off x="6194626" y="2651844"/>
            <a:ext cx="2549400" cy="244500"/>
          </a:xfrm>
          <a:prstGeom prst="rect">
            <a:avLst/>
          </a:prstGeom>
          <a:solidFill>
            <a:srgbClr val="00B050"/>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Roboto"/>
              <a:ea typeface="Roboto"/>
              <a:cs typeface="Roboto"/>
              <a:sym typeface="Roboto"/>
            </a:endParaRPr>
          </a:p>
        </p:txBody>
      </p:sp>
      <p:sp>
        <p:nvSpPr>
          <p:cNvPr id="539" name="Google Shape;539;p59"/>
          <p:cNvSpPr txBox="1"/>
          <p:nvPr>
            <p:ph idx="8" type="body"/>
          </p:nvPr>
        </p:nvSpPr>
        <p:spPr>
          <a:xfrm>
            <a:off x="400051" y="3191132"/>
            <a:ext cx="2549400" cy="982500"/>
          </a:xfrm>
          <a:prstGeom prst="rect">
            <a:avLst/>
          </a:prstGeom>
          <a:noFill/>
          <a:ln>
            <a:noFill/>
          </a:ln>
        </p:spPr>
        <p:txBody>
          <a:bodyPr anchorCtr="0" anchor="t" bIns="20250" lIns="60750" spcFirstLastPara="1" rIns="60750" wrap="square" tIns="60750">
            <a:normAutofit/>
          </a:bodyPr>
          <a:lstStyle>
            <a:lvl1pPr indent="-228600" lvl="0" marL="457200" rtl="0" algn="ctr">
              <a:lnSpc>
                <a:spcPct val="100000"/>
              </a:lnSpc>
              <a:spcBef>
                <a:spcPts val="700"/>
              </a:spcBef>
              <a:spcAft>
                <a:spcPts val="0"/>
              </a:spcAft>
              <a:buClr>
                <a:schemeClr val="dk2"/>
              </a:buClr>
              <a:buSzPts val="900"/>
              <a:buFont typeface="Roboto"/>
              <a:buNone/>
              <a:defRPr b="0" i="0" sz="1200">
                <a:solidFill>
                  <a:schemeClr val="dk2"/>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40" name="Google Shape;540;p59"/>
          <p:cNvSpPr txBox="1"/>
          <p:nvPr>
            <p:ph idx="9" type="body"/>
          </p:nvPr>
        </p:nvSpPr>
        <p:spPr>
          <a:xfrm>
            <a:off x="400050" y="2824774"/>
            <a:ext cx="2549400" cy="375900"/>
          </a:xfrm>
          <a:prstGeom prst="rect">
            <a:avLst/>
          </a:prstGeom>
          <a:noFill/>
          <a:ln>
            <a:noFill/>
          </a:ln>
        </p:spPr>
        <p:txBody>
          <a:bodyPr anchorCtr="0" anchor="b" bIns="0" lIns="0" spcFirstLastPara="1" rIns="0" wrap="square" tIns="0">
            <a:normAutofit/>
          </a:bodyPr>
          <a:lstStyle>
            <a:lvl1pPr indent="-228600" lvl="0" marL="457200" rtl="0" algn="ctr">
              <a:lnSpc>
                <a:spcPct val="85000"/>
              </a:lnSpc>
              <a:spcBef>
                <a:spcPts val="0"/>
              </a:spcBef>
              <a:spcAft>
                <a:spcPts val="0"/>
              </a:spcAft>
              <a:buClr>
                <a:schemeClr val="dk2"/>
              </a:buClr>
              <a:buSzPts val="1700"/>
              <a:buFont typeface="Roboto"/>
              <a:buNone/>
              <a:defRPr b="0" i="0" sz="2300">
                <a:solidFill>
                  <a:schemeClr val="dk2"/>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41" name="Google Shape;541;p59"/>
          <p:cNvSpPr txBox="1"/>
          <p:nvPr>
            <p:ph idx="13" type="body"/>
          </p:nvPr>
        </p:nvSpPr>
        <p:spPr>
          <a:xfrm>
            <a:off x="3297339" y="3191132"/>
            <a:ext cx="2549400" cy="982500"/>
          </a:xfrm>
          <a:prstGeom prst="rect">
            <a:avLst/>
          </a:prstGeom>
          <a:noFill/>
          <a:ln>
            <a:noFill/>
          </a:ln>
        </p:spPr>
        <p:txBody>
          <a:bodyPr anchorCtr="0" anchor="t" bIns="20250" lIns="60750" spcFirstLastPara="1" rIns="60750" wrap="square" tIns="60750">
            <a:normAutofit/>
          </a:bodyPr>
          <a:lstStyle>
            <a:lvl1pPr indent="-228600" lvl="0" marL="457200" rtl="0" algn="ctr">
              <a:lnSpc>
                <a:spcPct val="100000"/>
              </a:lnSpc>
              <a:spcBef>
                <a:spcPts val="700"/>
              </a:spcBef>
              <a:spcAft>
                <a:spcPts val="0"/>
              </a:spcAft>
              <a:buClr>
                <a:schemeClr val="dk2"/>
              </a:buClr>
              <a:buSzPts val="900"/>
              <a:buFont typeface="Roboto"/>
              <a:buNone/>
              <a:defRPr b="0" i="0" sz="1200">
                <a:solidFill>
                  <a:schemeClr val="dk2"/>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42" name="Google Shape;542;p59"/>
          <p:cNvSpPr txBox="1"/>
          <p:nvPr>
            <p:ph idx="14" type="body"/>
          </p:nvPr>
        </p:nvSpPr>
        <p:spPr>
          <a:xfrm>
            <a:off x="3297338" y="2824774"/>
            <a:ext cx="2549400" cy="375900"/>
          </a:xfrm>
          <a:prstGeom prst="rect">
            <a:avLst/>
          </a:prstGeom>
          <a:noFill/>
          <a:ln>
            <a:noFill/>
          </a:ln>
        </p:spPr>
        <p:txBody>
          <a:bodyPr anchorCtr="0" anchor="b" bIns="0" lIns="0" spcFirstLastPara="1" rIns="0" wrap="square" tIns="0">
            <a:normAutofit/>
          </a:bodyPr>
          <a:lstStyle>
            <a:lvl1pPr indent="-228600" lvl="0" marL="457200" rtl="0" algn="ctr">
              <a:lnSpc>
                <a:spcPct val="85000"/>
              </a:lnSpc>
              <a:spcBef>
                <a:spcPts val="0"/>
              </a:spcBef>
              <a:spcAft>
                <a:spcPts val="0"/>
              </a:spcAft>
              <a:buClr>
                <a:schemeClr val="dk2"/>
              </a:buClr>
              <a:buSzPts val="1700"/>
              <a:buFont typeface="Roboto"/>
              <a:buNone/>
              <a:defRPr b="0" i="0" sz="2300">
                <a:solidFill>
                  <a:schemeClr val="dk2"/>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43" name="Google Shape;543;p59"/>
          <p:cNvSpPr txBox="1"/>
          <p:nvPr>
            <p:ph idx="15" type="body"/>
          </p:nvPr>
        </p:nvSpPr>
        <p:spPr>
          <a:xfrm>
            <a:off x="6190485" y="3191132"/>
            <a:ext cx="2549400" cy="982500"/>
          </a:xfrm>
          <a:prstGeom prst="rect">
            <a:avLst/>
          </a:prstGeom>
          <a:noFill/>
          <a:ln>
            <a:noFill/>
          </a:ln>
        </p:spPr>
        <p:txBody>
          <a:bodyPr anchorCtr="0" anchor="t" bIns="20250" lIns="60750" spcFirstLastPara="1" rIns="60750" wrap="square" tIns="60750">
            <a:normAutofit/>
          </a:bodyPr>
          <a:lstStyle>
            <a:lvl1pPr indent="-228600" lvl="0" marL="457200" rtl="0" algn="ctr">
              <a:lnSpc>
                <a:spcPct val="100000"/>
              </a:lnSpc>
              <a:spcBef>
                <a:spcPts val="700"/>
              </a:spcBef>
              <a:spcAft>
                <a:spcPts val="0"/>
              </a:spcAft>
              <a:buClr>
                <a:schemeClr val="dk2"/>
              </a:buClr>
              <a:buSzPts val="900"/>
              <a:buFont typeface="Roboto"/>
              <a:buNone/>
              <a:defRPr b="0" i="0" sz="1200">
                <a:solidFill>
                  <a:schemeClr val="dk2"/>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44" name="Google Shape;544;p59"/>
          <p:cNvSpPr txBox="1"/>
          <p:nvPr>
            <p:ph idx="16" type="body"/>
          </p:nvPr>
        </p:nvSpPr>
        <p:spPr>
          <a:xfrm>
            <a:off x="6190484" y="2824774"/>
            <a:ext cx="2549400" cy="375900"/>
          </a:xfrm>
          <a:prstGeom prst="rect">
            <a:avLst/>
          </a:prstGeom>
          <a:noFill/>
          <a:ln>
            <a:noFill/>
          </a:ln>
        </p:spPr>
        <p:txBody>
          <a:bodyPr anchorCtr="0" anchor="b" bIns="0" lIns="0" spcFirstLastPara="1" rIns="0" wrap="square" tIns="0">
            <a:normAutofit/>
          </a:bodyPr>
          <a:lstStyle>
            <a:lvl1pPr indent="-228600" lvl="0" marL="457200" rtl="0" algn="ctr">
              <a:lnSpc>
                <a:spcPct val="85000"/>
              </a:lnSpc>
              <a:spcBef>
                <a:spcPts val="0"/>
              </a:spcBef>
              <a:spcAft>
                <a:spcPts val="0"/>
              </a:spcAft>
              <a:buClr>
                <a:schemeClr val="dk2"/>
              </a:buClr>
              <a:buSzPts val="1700"/>
              <a:buFont typeface="Roboto"/>
              <a:buNone/>
              <a:defRPr b="0" i="0" sz="2300">
                <a:solidFill>
                  <a:schemeClr val="dk2"/>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45" name="Google Shape;545;p59"/>
          <p:cNvSpPr txBox="1"/>
          <p:nvPr>
            <p:ph idx="12" type="sldNum"/>
          </p:nvPr>
        </p:nvSpPr>
        <p:spPr>
          <a:xfrm>
            <a:off x="8758858" y="4810215"/>
            <a:ext cx="285900" cy="211500"/>
          </a:xfrm>
          <a:prstGeom prst="rect">
            <a:avLst/>
          </a:prstGeom>
          <a:noFill/>
          <a:ln>
            <a:noFill/>
          </a:ln>
        </p:spPr>
        <p:txBody>
          <a:bodyPr anchorCtr="0" anchor="ctr" bIns="25700" lIns="51425" spcFirstLastPara="1" rIns="51425" wrap="square" tIns="25700">
            <a:noAutofit/>
          </a:bodyPr>
          <a:lstStyle>
            <a:lvl1pPr indent="0" lvl="0"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1pPr>
            <a:lvl2pPr indent="0" lvl="1"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2pPr>
            <a:lvl3pPr indent="0" lvl="2"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3pPr>
            <a:lvl4pPr indent="0" lvl="3"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4pPr>
            <a:lvl5pPr indent="0" lvl="4"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5pPr>
            <a:lvl6pPr indent="0" lvl="5"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6pPr>
            <a:lvl7pPr indent="0" lvl="6"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7pPr>
            <a:lvl8pPr indent="0" lvl="7"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8pPr>
            <a:lvl9pPr indent="0" lvl="8"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it"/>
              <a:t>‹#›</a:t>
            </a:fld>
            <a:endParaRPr/>
          </a:p>
        </p:txBody>
      </p:sp>
      <p:pic>
        <p:nvPicPr>
          <p:cNvPr id="546" name="Google Shape;546;p59"/>
          <p:cNvPicPr preferRelativeResize="0"/>
          <p:nvPr/>
        </p:nvPicPr>
        <p:blipFill rotWithShape="1">
          <a:blip r:embed="rId3">
            <a:alphaModFix/>
          </a:blip>
          <a:srcRect b="0" l="0" r="0" t="0"/>
          <a:stretch/>
        </p:blipFill>
        <p:spPr>
          <a:xfrm>
            <a:off x="1825666" y="4756877"/>
            <a:ext cx="334125" cy="222750"/>
          </a:xfrm>
          <a:prstGeom prst="rect">
            <a:avLst/>
          </a:prstGeom>
          <a:noFill/>
          <a:ln>
            <a:noFill/>
          </a:ln>
        </p:spPr>
      </p:pic>
      <p:pic>
        <p:nvPicPr>
          <p:cNvPr descr="Logo&#10;&#10;Description automatically generated with medium confidence" id="547" name="Google Shape;547;p59"/>
          <p:cNvPicPr preferRelativeResize="0"/>
          <p:nvPr/>
        </p:nvPicPr>
        <p:blipFill rotWithShape="1">
          <a:blip r:embed="rId4">
            <a:alphaModFix/>
          </a:blip>
          <a:srcRect b="0" l="0" r="0" t="0"/>
          <a:stretch/>
        </p:blipFill>
        <p:spPr>
          <a:xfrm>
            <a:off x="169127" y="4674113"/>
            <a:ext cx="1447280" cy="364500"/>
          </a:xfrm>
          <a:prstGeom prst="rect">
            <a:avLst/>
          </a:prstGeom>
          <a:noFill/>
          <a:ln>
            <a:noFill/>
          </a:ln>
        </p:spPr>
      </p:pic>
      <p:pic>
        <p:nvPicPr>
          <p:cNvPr descr="A picture containing dark&#10;&#10;Description automatically generated" id="548" name="Google Shape;548;p59"/>
          <p:cNvPicPr preferRelativeResize="0"/>
          <p:nvPr/>
        </p:nvPicPr>
        <p:blipFill rotWithShape="1">
          <a:blip r:embed="rId5">
            <a:alphaModFix/>
          </a:blip>
          <a:srcRect b="0" l="0" r="0" t="0"/>
          <a:stretch/>
        </p:blipFill>
        <p:spPr>
          <a:xfrm>
            <a:off x="0" y="5535"/>
            <a:ext cx="2032102" cy="1361827"/>
          </a:xfrm>
          <a:prstGeom prst="rect">
            <a:avLst/>
          </a:prstGeom>
          <a:noFill/>
          <a:ln>
            <a:noFill/>
          </a:ln>
        </p:spPr>
      </p:pic>
      <p:pic>
        <p:nvPicPr>
          <p:cNvPr descr="A picture containing night sky&#10;&#10;Description automatically generated" id="549" name="Google Shape;549;p59"/>
          <p:cNvPicPr preferRelativeResize="0"/>
          <p:nvPr/>
        </p:nvPicPr>
        <p:blipFill rotWithShape="1">
          <a:blip r:embed="rId6">
            <a:alphaModFix/>
          </a:blip>
          <a:srcRect b="0" l="0" r="0" t="0"/>
          <a:stretch/>
        </p:blipFill>
        <p:spPr>
          <a:xfrm>
            <a:off x="6978512" y="3449034"/>
            <a:ext cx="2165488" cy="1695010"/>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hotos - Texts">
  <p:cSld name="4 Photos - Texts">
    <p:spTree>
      <p:nvGrpSpPr>
        <p:cNvPr id="550" name="Shape 550"/>
        <p:cNvGrpSpPr/>
        <p:nvPr/>
      </p:nvGrpSpPr>
      <p:grpSpPr>
        <a:xfrm>
          <a:off x="0" y="0"/>
          <a:ext cx="0" cy="0"/>
          <a:chOff x="0" y="0"/>
          <a:chExt cx="0" cy="0"/>
        </a:xfrm>
      </p:grpSpPr>
      <p:sp>
        <p:nvSpPr>
          <p:cNvPr id="551" name="Google Shape;551;p60"/>
          <p:cNvSpPr/>
          <p:nvPr>
            <p:ph idx="2" type="pic"/>
          </p:nvPr>
        </p:nvSpPr>
        <p:spPr>
          <a:xfrm>
            <a:off x="908523" y="945251"/>
            <a:ext cx="1332900" cy="1335000"/>
          </a:xfrm>
          <a:prstGeom prst="ellipse">
            <a:avLst/>
          </a:prstGeom>
          <a:solidFill>
            <a:schemeClr val="lt1"/>
          </a:solidFill>
          <a:ln cap="flat" cmpd="sng" w="79375">
            <a:solidFill>
              <a:srgbClr val="A800FF"/>
            </a:solidFill>
            <a:prstDash val="solid"/>
            <a:round/>
            <a:headEnd len="sm" w="sm" type="none"/>
            <a:tailEnd len="sm" w="sm" type="none"/>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500"/>
              <a:buFont typeface="Open Sans"/>
              <a:buNone/>
              <a:defRPr b="0" i="0" sz="700" u="none" cap="none" strike="noStrike">
                <a:solidFill>
                  <a:srgbClr val="000000"/>
                </a:solidFill>
                <a:latin typeface="Open Sans"/>
                <a:ea typeface="Open Sans"/>
                <a:cs typeface="Open Sans"/>
                <a:sym typeface="Open Sans"/>
              </a:defRPr>
            </a:lvl1pPr>
            <a:lvl2pPr lvl="1"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2pPr>
            <a:lvl3pPr lvl="2"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3pPr>
            <a:lvl4pPr lvl="3"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4pPr>
            <a:lvl5pPr lvl="4"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5pPr>
            <a:lvl6pPr lvl="5"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9pPr>
          </a:lstStyle>
          <a:p/>
        </p:txBody>
      </p:sp>
      <p:sp>
        <p:nvSpPr>
          <p:cNvPr id="552" name="Google Shape;552;p60"/>
          <p:cNvSpPr txBox="1"/>
          <p:nvPr>
            <p:ph idx="1" type="body"/>
          </p:nvPr>
        </p:nvSpPr>
        <p:spPr>
          <a:xfrm>
            <a:off x="697729" y="2423889"/>
            <a:ext cx="1754400" cy="286800"/>
          </a:xfrm>
          <a:prstGeom prst="rect">
            <a:avLst/>
          </a:prstGeom>
          <a:noFill/>
          <a:ln>
            <a:noFill/>
          </a:ln>
        </p:spPr>
        <p:txBody>
          <a:bodyPr anchorCtr="0" anchor="t" bIns="0" lIns="0" spcFirstLastPara="1" rIns="0" wrap="square" tIns="0">
            <a:normAutofit/>
          </a:bodyPr>
          <a:lstStyle>
            <a:lvl1pPr indent="-228600" lvl="0" marL="457200" rtl="0" algn="ctr">
              <a:lnSpc>
                <a:spcPct val="100000"/>
              </a:lnSpc>
              <a:spcBef>
                <a:spcPts val="700"/>
              </a:spcBef>
              <a:spcAft>
                <a:spcPts val="0"/>
              </a:spcAft>
              <a:buClr>
                <a:schemeClr val="accent1"/>
              </a:buClr>
              <a:buSzPts val="1400"/>
              <a:buFont typeface="Roboto"/>
              <a:buNone/>
              <a:defRPr b="0" i="0" sz="1800">
                <a:solidFill>
                  <a:schemeClr val="accent1"/>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53" name="Google Shape;553;p60"/>
          <p:cNvSpPr txBox="1"/>
          <p:nvPr>
            <p:ph idx="3" type="body"/>
          </p:nvPr>
        </p:nvSpPr>
        <p:spPr>
          <a:xfrm>
            <a:off x="688748" y="2710595"/>
            <a:ext cx="1777200" cy="1461300"/>
          </a:xfrm>
          <a:prstGeom prst="rect">
            <a:avLst/>
          </a:prstGeom>
          <a:noFill/>
          <a:ln>
            <a:noFill/>
          </a:ln>
        </p:spPr>
        <p:txBody>
          <a:bodyPr anchorCtr="0" anchor="t" bIns="0" lIns="0" spcFirstLastPara="1" rIns="0" wrap="square" tIns="40500">
            <a:normAutofit/>
          </a:bodyPr>
          <a:lstStyle>
            <a:lvl1pPr indent="-228600" lvl="0" marL="457200" rtl="0" algn="ctr">
              <a:lnSpc>
                <a:spcPct val="100000"/>
              </a:lnSpc>
              <a:spcBef>
                <a:spcPts val="700"/>
              </a:spcBef>
              <a:spcAft>
                <a:spcPts val="0"/>
              </a:spcAft>
              <a:buClr>
                <a:srgbClr val="353535"/>
              </a:buClr>
              <a:buSzPts val="1000"/>
              <a:buFont typeface="Roboto"/>
              <a:buNone/>
              <a:defRPr b="0" i="0" sz="1400">
                <a:solidFill>
                  <a:srgbClr val="353535"/>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54" name="Google Shape;554;p60"/>
          <p:cNvSpPr txBox="1"/>
          <p:nvPr>
            <p:ph idx="4" type="body"/>
          </p:nvPr>
        </p:nvSpPr>
        <p:spPr>
          <a:xfrm>
            <a:off x="2677230" y="2423889"/>
            <a:ext cx="1781700" cy="286800"/>
          </a:xfrm>
          <a:prstGeom prst="rect">
            <a:avLst/>
          </a:prstGeom>
          <a:noFill/>
          <a:ln>
            <a:noFill/>
          </a:ln>
        </p:spPr>
        <p:txBody>
          <a:bodyPr anchorCtr="0" anchor="t" bIns="0" lIns="0" spcFirstLastPara="1" rIns="0" wrap="square" tIns="0">
            <a:normAutofit/>
          </a:bodyPr>
          <a:lstStyle>
            <a:lvl1pPr indent="-228600" lvl="0" marL="457200" rtl="0" algn="ctr">
              <a:lnSpc>
                <a:spcPct val="100000"/>
              </a:lnSpc>
              <a:spcBef>
                <a:spcPts val="700"/>
              </a:spcBef>
              <a:spcAft>
                <a:spcPts val="0"/>
              </a:spcAft>
              <a:buClr>
                <a:schemeClr val="accent1"/>
              </a:buClr>
              <a:buSzPts val="1400"/>
              <a:buFont typeface="Roboto"/>
              <a:buNone/>
              <a:defRPr b="0" i="0" sz="1800">
                <a:solidFill>
                  <a:schemeClr val="accent1"/>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55" name="Google Shape;555;p60"/>
          <p:cNvSpPr txBox="1"/>
          <p:nvPr>
            <p:ph idx="5" type="body"/>
          </p:nvPr>
        </p:nvSpPr>
        <p:spPr>
          <a:xfrm>
            <a:off x="2681854" y="2710595"/>
            <a:ext cx="1777200" cy="1461300"/>
          </a:xfrm>
          <a:prstGeom prst="rect">
            <a:avLst/>
          </a:prstGeom>
          <a:noFill/>
          <a:ln>
            <a:noFill/>
          </a:ln>
        </p:spPr>
        <p:txBody>
          <a:bodyPr anchorCtr="0" anchor="t" bIns="0" lIns="0" spcFirstLastPara="1" rIns="0" wrap="square" tIns="40500">
            <a:normAutofit/>
          </a:bodyPr>
          <a:lstStyle>
            <a:lvl1pPr indent="-228600" lvl="0" marL="457200" rtl="0" algn="ctr">
              <a:lnSpc>
                <a:spcPct val="100000"/>
              </a:lnSpc>
              <a:spcBef>
                <a:spcPts val="700"/>
              </a:spcBef>
              <a:spcAft>
                <a:spcPts val="0"/>
              </a:spcAft>
              <a:buClr>
                <a:srgbClr val="353535"/>
              </a:buClr>
              <a:buSzPts val="1000"/>
              <a:buFont typeface="Roboto"/>
              <a:buNone/>
              <a:defRPr b="0" i="0" sz="1400">
                <a:solidFill>
                  <a:srgbClr val="353535"/>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56" name="Google Shape;556;p60"/>
          <p:cNvSpPr txBox="1"/>
          <p:nvPr>
            <p:ph idx="6" type="body"/>
          </p:nvPr>
        </p:nvSpPr>
        <p:spPr>
          <a:xfrm>
            <a:off x="4686233" y="2423889"/>
            <a:ext cx="1781700" cy="286800"/>
          </a:xfrm>
          <a:prstGeom prst="rect">
            <a:avLst/>
          </a:prstGeom>
          <a:noFill/>
          <a:ln>
            <a:noFill/>
          </a:ln>
        </p:spPr>
        <p:txBody>
          <a:bodyPr anchorCtr="0" anchor="t" bIns="0" lIns="0" spcFirstLastPara="1" rIns="0" wrap="square" tIns="0">
            <a:normAutofit/>
          </a:bodyPr>
          <a:lstStyle>
            <a:lvl1pPr indent="-228600" lvl="0" marL="457200" rtl="0" algn="ctr">
              <a:lnSpc>
                <a:spcPct val="100000"/>
              </a:lnSpc>
              <a:spcBef>
                <a:spcPts val="700"/>
              </a:spcBef>
              <a:spcAft>
                <a:spcPts val="0"/>
              </a:spcAft>
              <a:buClr>
                <a:schemeClr val="accent1"/>
              </a:buClr>
              <a:buSzPts val="1400"/>
              <a:buFont typeface="Roboto"/>
              <a:buNone/>
              <a:defRPr b="0" i="0" sz="1800">
                <a:solidFill>
                  <a:schemeClr val="accent1"/>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57" name="Google Shape;557;p60"/>
          <p:cNvSpPr txBox="1"/>
          <p:nvPr>
            <p:ph idx="7" type="body"/>
          </p:nvPr>
        </p:nvSpPr>
        <p:spPr>
          <a:xfrm>
            <a:off x="4690857" y="2710595"/>
            <a:ext cx="1777200" cy="1461300"/>
          </a:xfrm>
          <a:prstGeom prst="rect">
            <a:avLst/>
          </a:prstGeom>
          <a:noFill/>
          <a:ln>
            <a:noFill/>
          </a:ln>
        </p:spPr>
        <p:txBody>
          <a:bodyPr anchorCtr="0" anchor="t" bIns="0" lIns="0" spcFirstLastPara="1" rIns="0" wrap="square" tIns="40500">
            <a:normAutofit/>
          </a:bodyPr>
          <a:lstStyle>
            <a:lvl1pPr indent="-228600" lvl="0" marL="457200" rtl="0" algn="ctr">
              <a:lnSpc>
                <a:spcPct val="100000"/>
              </a:lnSpc>
              <a:spcBef>
                <a:spcPts val="700"/>
              </a:spcBef>
              <a:spcAft>
                <a:spcPts val="0"/>
              </a:spcAft>
              <a:buClr>
                <a:srgbClr val="353535"/>
              </a:buClr>
              <a:buSzPts val="1000"/>
              <a:buFont typeface="Roboto"/>
              <a:buNone/>
              <a:defRPr b="0" i="0" sz="1400">
                <a:solidFill>
                  <a:srgbClr val="353535"/>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58" name="Google Shape;558;p60"/>
          <p:cNvSpPr txBox="1"/>
          <p:nvPr>
            <p:ph idx="8" type="body"/>
          </p:nvPr>
        </p:nvSpPr>
        <p:spPr>
          <a:xfrm>
            <a:off x="6661654" y="2423889"/>
            <a:ext cx="1781700" cy="286800"/>
          </a:xfrm>
          <a:prstGeom prst="rect">
            <a:avLst/>
          </a:prstGeom>
          <a:noFill/>
          <a:ln>
            <a:noFill/>
          </a:ln>
        </p:spPr>
        <p:txBody>
          <a:bodyPr anchorCtr="0" anchor="t" bIns="0" lIns="0" spcFirstLastPara="1" rIns="0" wrap="square" tIns="0">
            <a:normAutofit/>
          </a:bodyPr>
          <a:lstStyle>
            <a:lvl1pPr indent="-228600" lvl="0" marL="457200" rtl="0" algn="ctr">
              <a:lnSpc>
                <a:spcPct val="100000"/>
              </a:lnSpc>
              <a:spcBef>
                <a:spcPts val="700"/>
              </a:spcBef>
              <a:spcAft>
                <a:spcPts val="0"/>
              </a:spcAft>
              <a:buClr>
                <a:schemeClr val="accent1"/>
              </a:buClr>
              <a:buSzPts val="1400"/>
              <a:buFont typeface="Roboto"/>
              <a:buNone/>
              <a:defRPr b="0" i="0" sz="1800">
                <a:solidFill>
                  <a:schemeClr val="accent1"/>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59" name="Google Shape;559;p60"/>
          <p:cNvSpPr txBox="1"/>
          <p:nvPr>
            <p:ph idx="9" type="body"/>
          </p:nvPr>
        </p:nvSpPr>
        <p:spPr>
          <a:xfrm>
            <a:off x="6666278" y="2710595"/>
            <a:ext cx="1777200" cy="1461300"/>
          </a:xfrm>
          <a:prstGeom prst="rect">
            <a:avLst/>
          </a:prstGeom>
          <a:noFill/>
          <a:ln>
            <a:noFill/>
          </a:ln>
        </p:spPr>
        <p:txBody>
          <a:bodyPr anchorCtr="0" anchor="t" bIns="0" lIns="0" spcFirstLastPara="1" rIns="0" wrap="square" tIns="40500">
            <a:normAutofit/>
          </a:bodyPr>
          <a:lstStyle>
            <a:lvl1pPr indent="-228600" lvl="0" marL="457200" rtl="0" algn="ctr">
              <a:lnSpc>
                <a:spcPct val="100000"/>
              </a:lnSpc>
              <a:spcBef>
                <a:spcPts val="700"/>
              </a:spcBef>
              <a:spcAft>
                <a:spcPts val="0"/>
              </a:spcAft>
              <a:buClr>
                <a:srgbClr val="353535"/>
              </a:buClr>
              <a:buSzPts val="1000"/>
              <a:buFont typeface="Roboto"/>
              <a:buNone/>
              <a:defRPr b="0" i="0" sz="1400">
                <a:solidFill>
                  <a:srgbClr val="353535"/>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60" name="Google Shape;560;p60"/>
          <p:cNvSpPr/>
          <p:nvPr>
            <p:ph idx="13" type="pic"/>
          </p:nvPr>
        </p:nvSpPr>
        <p:spPr>
          <a:xfrm>
            <a:off x="2901629" y="945251"/>
            <a:ext cx="1332900" cy="1335000"/>
          </a:xfrm>
          <a:prstGeom prst="ellipse">
            <a:avLst/>
          </a:prstGeom>
          <a:solidFill>
            <a:schemeClr val="lt1"/>
          </a:solidFill>
          <a:ln cap="flat" cmpd="sng" w="79375">
            <a:solidFill>
              <a:srgbClr val="A800FF"/>
            </a:solidFill>
            <a:prstDash val="solid"/>
            <a:round/>
            <a:headEnd len="sm" w="sm" type="none"/>
            <a:tailEnd len="sm" w="sm" type="none"/>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500"/>
              <a:buFont typeface="Open Sans"/>
              <a:buNone/>
              <a:defRPr b="0" i="0" sz="700" u="none" cap="none" strike="noStrike">
                <a:solidFill>
                  <a:srgbClr val="000000"/>
                </a:solidFill>
                <a:latin typeface="Open Sans"/>
                <a:ea typeface="Open Sans"/>
                <a:cs typeface="Open Sans"/>
                <a:sym typeface="Open Sans"/>
              </a:defRPr>
            </a:lvl1pPr>
            <a:lvl2pPr lvl="1"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2pPr>
            <a:lvl3pPr lvl="2"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3pPr>
            <a:lvl4pPr lvl="3"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4pPr>
            <a:lvl5pPr lvl="4"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5pPr>
            <a:lvl6pPr lvl="5"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9pPr>
          </a:lstStyle>
          <a:p/>
        </p:txBody>
      </p:sp>
      <p:sp>
        <p:nvSpPr>
          <p:cNvPr id="561" name="Google Shape;561;p60"/>
          <p:cNvSpPr/>
          <p:nvPr>
            <p:ph idx="14" type="pic"/>
          </p:nvPr>
        </p:nvSpPr>
        <p:spPr>
          <a:xfrm>
            <a:off x="4910632" y="945251"/>
            <a:ext cx="1332900" cy="1335000"/>
          </a:xfrm>
          <a:prstGeom prst="ellipse">
            <a:avLst/>
          </a:prstGeom>
          <a:solidFill>
            <a:schemeClr val="lt1"/>
          </a:solidFill>
          <a:ln cap="flat" cmpd="sng" w="79375">
            <a:solidFill>
              <a:srgbClr val="A800FF"/>
            </a:solidFill>
            <a:prstDash val="solid"/>
            <a:round/>
            <a:headEnd len="sm" w="sm" type="none"/>
            <a:tailEnd len="sm" w="sm" type="none"/>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500"/>
              <a:buFont typeface="Open Sans"/>
              <a:buNone/>
              <a:defRPr b="0" i="0" sz="700" u="none" cap="none" strike="noStrike">
                <a:solidFill>
                  <a:srgbClr val="000000"/>
                </a:solidFill>
                <a:latin typeface="Open Sans"/>
                <a:ea typeface="Open Sans"/>
                <a:cs typeface="Open Sans"/>
                <a:sym typeface="Open Sans"/>
              </a:defRPr>
            </a:lvl1pPr>
            <a:lvl2pPr lvl="1"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2pPr>
            <a:lvl3pPr lvl="2"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3pPr>
            <a:lvl4pPr lvl="3"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4pPr>
            <a:lvl5pPr lvl="4"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5pPr>
            <a:lvl6pPr lvl="5"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9pPr>
          </a:lstStyle>
          <a:p/>
        </p:txBody>
      </p:sp>
      <p:sp>
        <p:nvSpPr>
          <p:cNvPr id="562" name="Google Shape;562;p60"/>
          <p:cNvSpPr/>
          <p:nvPr>
            <p:ph idx="15" type="pic"/>
          </p:nvPr>
        </p:nvSpPr>
        <p:spPr>
          <a:xfrm>
            <a:off x="6886052" y="945251"/>
            <a:ext cx="1332900" cy="1335000"/>
          </a:xfrm>
          <a:prstGeom prst="ellipse">
            <a:avLst/>
          </a:prstGeom>
          <a:solidFill>
            <a:schemeClr val="lt1"/>
          </a:solidFill>
          <a:ln cap="flat" cmpd="sng" w="79375">
            <a:solidFill>
              <a:srgbClr val="A800FF"/>
            </a:solidFill>
            <a:prstDash val="solid"/>
            <a:round/>
            <a:headEnd len="sm" w="sm" type="none"/>
            <a:tailEnd len="sm" w="sm" type="none"/>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500"/>
              <a:buFont typeface="Open Sans"/>
              <a:buNone/>
              <a:defRPr b="0" i="0" sz="700" u="none" cap="none" strike="noStrike">
                <a:solidFill>
                  <a:srgbClr val="000000"/>
                </a:solidFill>
                <a:latin typeface="Open Sans"/>
                <a:ea typeface="Open Sans"/>
                <a:cs typeface="Open Sans"/>
                <a:sym typeface="Open Sans"/>
              </a:defRPr>
            </a:lvl1pPr>
            <a:lvl2pPr lvl="1"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2pPr>
            <a:lvl3pPr lvl="2"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3pPr>
            <a:lvl4pPr lvl="3"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4pPr>
            <a:lvl5pPr lvl="4"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5pPr>
            <a:lvl6pPr lvl="5"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9pPr>
          </a:lstStyle>
          <a:p/>
        </p:txBody>
      </p:sp>
      <p:sp>
        <p:nvSpPr>
          <p:cNvPr id="563" name="Google Shape;563;p60"/>
          <p:cNvSpPr txBox="1"/>
          <p:nvPr>
            <p:ph idx="16" type="body"/>
          </p:nvPr>
        </p:nvSpPr>
        <p:spPr>
          <a:xfrm>
            <a:off x="400049" y="323850"/>
            <a:ext cx="8298300" cy="497700"/>
          </a:xfrm>
          <a:prstGeom prst="rect">
            <a:avLst/>
          </a:prstGeom>
          <a:noFill/>
          <a:ln>
            <a:noFill/>
          </a:ln>
        </p:spPr>
        <p:txBody>
          <a:bodyPr anchorCtr="0" anchor="b" bIns="0" lIns="0" spcFirstLastPara="1" rIns="0" wrap="square" tIns="0">
            <a:normAutofit/>
          </a:bodyPr>
          <a:lstStyle>
            <a:lvl1pPr indent="-228600" lvl="0" marL="457200" rtl="0" algn="ctr">
              <a:lnSpc>
                <a:spcPct val="85000"/>
              </a:lnSpc>
              <a:spcBef>
                <a:spcPts val="0"/>
              </a:spcBef>
              <a:spcAft>
                <a:spcPts val="0"/>
              </a:spcAft>
              <a:buClr>
                <a:srgbClr val="3500FF"/>
              </a:buClr>
              <a:buSzPts val="1900"/>
              <a:buFont typeface="Roboto"/>
              <a:buNone/>
              <a:defRPr b="0" i="0" sz="2500">
                <a:solidFill>
                  <a:srgbClr val="3500FF"/>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64" name="Google Shape;564;p60"/>
          <p:cNvSpPr txBox="1"/>
          <p:nvPr>
            <p:ph idx="11" type="ftr"/>
          </p:nvPr>
        </p:nvSpPr>
        <p:spPr>
          <a:xfrm>
            <a:off x="4076390" y="4734018"/>
            <a:ext cx="46635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Clr>
                <a:srgbClr val="6A6A6A"/>
              </a:buClr>
              <a:buSzPts val="800"/>
              <a:buFont typeface="Roboto"/>
              <a:buNone/>
              <a:defRPr b="0" i="0" sz="800">
                <a:solidFill>
                  <a:srgbClr val="6A6A6A"/>
                </a:solidFill>
                <a:latin typeface="Roboto"/>
                <a:ea typeface="Roboto"/>
                <a:cs typeface="Roboto"/>
                <a:sym typeface="Roboto"/>
              </a:defRPr>
            </a:lvl1pPr>
            <a:lvl2pPr lvl="1" rtl="0" algn="ctr">
              <a:lnSpc>
                <a:spcPct val="100000"/>
              </a:lnSpc>
              <a:spcBef>
                <a:spcPts val="0"/>
              </a:spcBef>
              <a:spcAft>
                <a:spcPts val="0"/>
              </a:spcAft>
              <a:buClr>
                <a:srgbClr val="000000"/>
              </a:buClr>
              <a:buSzPts val="1000"/>
              <a:buNone/>
              <a:defRPr/>
            </a:lvl2pPr>
            <a:lvl3pPr lvl="2" rtl="0" algn="ctr">
              <a:lnSpc>
                <a:spcPct val="100000"/>
              </a:lnSpc>
              <a:spcBef>
                <a:spcPts val="0"/>
              </a:spcBef>
              <a:spcAft>
                <a:spcPts val="0"/>
              </a:spcAft>
              <a:buClr>
                <a:srgbClr val="000000"/>
              </a:buClr>
              <a:buSzPts val="1000"/>
              <a:buNone/>
              <a:defRPr/>
            </a:lvl3pPr>
            <a:lvl4pPr lvl="3" rtl="0" algn="ctr">
              <a:lnSpc>
                <a:spcPct val="100000"/>
              </a:lnSpc>
              <a:spcBef>
                <a:spcPts val="0"/>
              </a:spcBef>
              <a:spcAft>
                <a:spcPts val="0"/>
              </a:spcAft>
              <a:buClr>
                <a:srgbClr val="000000"/>
              </a:buClr>
              <a:buSzPts val="1000"/>
              <a:buNone/>
              <a:defRPr/>
            </a:lvl4pPr>
            <a:lvl5pPr lvl="4" rtl="0" algn="ctr">
              <a:lnSpc>
                <a:spcPct val="100000"/>
              </a:lnSpc>
              <a:spcBef>
                <a:spcPts val="0"/>
              </a:spcBef>
              <a:spcAft>
                <a:spcPts val="0"/>
              </a:spcAft>
              <a:buClr>
                <a:srgbClr val="000000"/>
              </a:buClr>
              <a:buSzPts val="1000"/>
              <a:buNone/>
              <a:defRPr/>
            </a:lvl5pPr>
            <a:lvl6pPr lvl="5" rtl="0" algn="ctr">
              <a:lnSpc>
                <a:spcPct val="100000"/>
              </a:lnSpc>
              <a:spcBef>
                <a:spcPts val="0"/>
              </a:spcBef>
              <a:spcAft>
                <a:spcPts val="0"/>
              </a:spcAft>
              <a:buClr>
                <a:srgbClr val="000000"/>
              </a:buClr>
              <a:buSzPts val="1000"/>
              <a:buNone/>
              <a:defRPr/>
            </a:lvl6pPr>
            <a:lvl7pPr lvl="6" rtl="0" algn="ctr">
              <a:lnSpc>
                <a:spcPct val="100000"/>
              </a:lnSpc>
              <a:spcBef>
                <a:spcPts val="0"/>
              </a:spcBef>
              <a:spcAft>
                <a:spcPts val="0"/>
              </a:spcAft>
              <a:buClr>
                <a:srgbClr val="000000"/>
              </a:buClr>
              <a:buSzPts val="1000"/>
              <a:buNone/>
              <a:defRPr/>
            </a:lvl7pPr>
            <a:lvl8pPr lvl="7" rtl="0" algn="ctr">
              <a:lnSpc>
                <a:spcPct val="100000"/>
              </a:lnSpc>
              <a:spcBef>
                <a:spcPts val="0"/>
              </a:spcBef>
              <a:spcAft>
                <a:spcPts val="0"/>
              </a:spcAft>
              <a:buClr>
                <a:srgbClr val="000000"/>
              </a:buClr>
              <a:buSzPts val="1000"/>
              <a:buNone/>
              <a:defRPr/>
            </a:lvl8pPr>
            <a:lvl9pPr lvl="8" rtl="0" algn="ctr">
              <a:lnSpc>
                <a:spcPct val="100000"/>
              </a:lnSpc>
              <a:spcBef>
                <a:spcPts val="0"/>
              </a:spcBef>
              <a:spcAft>
                <a:spcPts val="0"/>
              </a:spcAft>
              <a:buClr>
                <a:srgbClr val="000000"/>
              </a:buClr>
              <a:buSzPts val="1000"/>
              <a:buNone/>
              <a:defRPr/>
            </a:lvl9pPr>
          </a:lstStyle>
          <a:p/>
        </p:txBody>
      </p:sp>
      <p:sp>
        <p:nvSpPr>
          <p:cNvPr id="565" name="Google Shape;565;p60"/>
          <p:cNvSpPr txBox="1"/>
          <p:nvPr>
            <p:ph idx="12" type="sldNum"/>
          </p:nvPr>
        </p:nvSpPr>
        <p:spPr>
          <a:xfrm>
            <a:off x="8758858" y="4734017"/>
            <a:ext cx="285900" cy="211500"/>
          </a:xfrm>
          <a:prstGeom prst="rect">
            <a:avLst/>
          </a:prstGeom>
          <a:noFill/>
          <a:ln>
            <a:noFill/>
          </a:ln>
        </p:spPr>
        <p:txBody>
          <a:bodyPr anchorCtr="0" anchor="ctr" bIns="25700" lIns="51425" spcFirstLastPara="1" rIns="51425" wrap="square" tIns="25700">
            <a:noAutofit/>
          </a:bodyPr>
          <a:lstStyle>
            <a:lvl1pPr indent="0" lvl="0"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1pPr>
            <a:lvl2pPr indent="0" lvl="1"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2pPr>
            <a:lvl3pPr indent="0" lvl="2"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3pPr>
            <a:lvl4pPr indent="0" lvl="3"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4pPr>
            <a:lvl5pPr indent="0" lvl="4"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5pPr>
            <a:lvl6pPr indent="0" lvl="5"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6pPr>
            <a:lvl7pPr indent="0" lvl="6"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7pPr>
            <a:lvl8pPr indent="0" lvl="7"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8pPr>
            <a:lvl9pPr indent="0" lvl="8"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it"/>
              <a:t>‹#›</a:t>
            </a:fld>
            <a:endParaRPr/>
          </a:p>
        </p:txBody>
      </p:sp>
      <p:pic>
        <p:nvPicPr>
          <p:cNvPr id="566" name="Google Shape;566;p60"/>
          <p:cNvPicPr preferRelativeResize="0"/>
          <p:nvPr/>
        </p:nvPicPr>
        <p:blipFill rotWithShape="1">
          <a:blip r:embed="rId2">
            <a:alphaModFix/>
          </a:blip>
          <a:srcRect b="0" l="0" r="0" t="0"/>
          <a:stretch/>
        </p:blipFill>
        <p:spPr>
          <a:xfrm>
            <a:off x="1825666" y="4756877"/>
            <a:ext cx="334125" cy="222750"/>
          </a:xfrm>
          <a:prstGeom prst="rect">
            <a:avLst/>
          </a:prstGeom>
          <a:noFill/>
          <a:ln>
            <a:noFill/>
          </a:ln>
        </p:spPr>
      </p:pic>
      <p:pic>
        <p:nvPicPr>
          <p:cNvPr descr="Logo&#10;&#10;Description automatically generated with medium confidence" id="567" name="Google Shape;567;p60"/>
          <p:cNvPicPr preferRelativeResize="0"/>
          <p:nvPr/>
        </p:nvPicPr>
        <p:blipFill rotWithShape="1">
          <a:blip r:embed="rId3">
            <a:alphaModFix/>
          </a:blip>
          <a:srcRect b="0" l="0" r="0" t="0"/>
          <a:stretch/>
        </p:blipFill>
        <p:spPr>
          <a:xfrm>
            <a:off x="169127" y="4674113"/>
            <a:ext cx="1447280" cy="364500"/>
          </a:xfrm>
          <a:prstGeom prst="rect">
            <a:avLst/>
          </a:prstGeom>
          <a:noFill/>
          <a:ln>
            <a:noFill/>
          </a:ln>
        </p:spPr>
      </p:pic>
      <p:pic>
        <p:nvPicPr>
          <p:cNvPr descr="A picture containing dark&#10;&#10;Description automatically generated" id="568" name="Google Shape;568;p60"/>
          <p:cNvPicPr preferRelativeResize="0"/>
          <p:nvPr/>
        </p:nvPicPr>
        <p:blipFill rotWithShape="1">
          <a:blip r:embed="rId4">
            <a:alphaModFix/>
          </a:blip>
          <a:srcRect b="0" l="0" r="0" t="0"/>
          <a:stretch/>
        </p:blipFill>
        <p:spPr>
          <a:xfrm>
            <a:off x="0" y="5535"/>
            <a:ext cx="2032102" cy="1361827"/>
          </a:xfrm>
          <a:prstGeom prst="rect">
            <a:avLst/>
          </a:prstGeom>
          <a:noFill/>
          <a:ln>
            <a:noFill/>
          </a:ln>
        </p:spPr>
      </p:pic>
      <p:pic>
        <p:nvPicPr>
          <p:cNvPr descr="A picture containing night sky&#10;&#10;Description automatically generated" id="569" name="Google Shape;569;p60"/>
          <p:cNvPicPr preferRelativeResize="0"/>
          <p:nvPr/>
        </p:nvPicPr>
        <p:blipFill rotWithShape="1">
          <a:blip r:embed="rId5">
            <a:alphaModFix/>
          </a:blip>
          <a:srcRect b="0" l="0" r="0" t="0"/>
          <a:stretch/>
        </p:blipFill>
        <p:spPr>
          <a:xfrm>
            <a:off x="6978512" y="3449034"/>
            <a:ext cx="2165488" cy="1695010"/>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3 Photos - Texts">
  <p:cSld name="1_3 Photos - Texts">
    <p:spTree>
      <p:nvGrpSpPr>
        <p:cNvPr id="570" name="Shape 570"/>
        <p:cNvGrpSpPr/>
        <p:nvPr/>
      </p:nvGrpSpPr>
      <p:grpSpPr>
        <a:xfrm>
          <a:off x="0" y="0"/>
          <a:ext cx="0" cy="0"/>
          <a:chOff x="0" y="0"/>
          <a:chExt cx="0" cy="0"/>
        </a:xfrm>
      </p:grpSpPr>
      <p:sp>
        <p:nvSpPr>
          <p:cNvPr id="571" name="Google Shape;571;p61"/>
          <p:cNvSpPr/>
          <p:nvPr>
            <p:ph idx="2" type="pic"/>
          </p:nvPr>
        </p:nvSpPr>
        <p:spPr>
          <a:xfrm>
            <a:off x="985583" y="1085330"/>
            <a:ext cx="1435500" cy="1437600"/>
          </a:xfrm>
          <a:prstGeom prst="ellipse">
            <a:avLst/>
          </a:prstGeom>
          <a:solidFill>
            <a:schemeClr val="lt1"/>
          </a:solidFill>
          <a:ln cap="flat" cmpd="sng" w="79375">
            <a:solidFill>
              <a:srgbClr val="3700FF"/>
            </a:solidFill>
            <a:prstDash val="solid"/>
            <a:round/>
            <a:headEnd len="sm" w="sm" type="none"/>
            <a:tailEnd len="sm" w="sm" type="none"/>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500"/>
              <a:buFont typeface="Open Sans"/>
              <a:buNone/>
              <a:defRPr b="0" i="0" sz="700" u="none" cap="none" strike="noStrike">
                <a:solidFill>
                  <a:srgbClr val="000000"/>
                </a:solidFill>
                <a:latin typeface="Open Sans"/>
                <a:ea typeface="Open Sans"/>
                <a:cs typeface="Open Sans"/>
                <a:sym typeface="Open Sans"/>
              </a:defRPr>
            </a:lvl1pPr>
            <a:lvl2pPr lvl="1"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2pPr>
            <a:lvl3pPr lvl="2"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3pPr>
            <a:lvl4pPr lvl="3"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4pPr>
            <a:lvl5pPr lvl="4"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5pPr>
            <a:lvl6pPr lvl="5"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9pPr>
          </a:lstStyle>
          <a:p/>
        </p:txBody>
      </p:sp>
      <p:sp>
        <p:nvSpPr>
          <p:cNvPr id="572" name="Google Shape;572;p61"/>
          <p:cNvSpPr txBox="1"/>
          <p:nvPr>
            <p:ph idx="1" type="body"/>
          </p:nvPr>
        </p:nvSpPr>
        <p:spPr>
          <a:xfrm>
            <a:off x="468732" y="2608521"/>
            <a:ext cx="2470500" cy="285600"/>
          </a:xfrm>
          <a:prstGeom prst="rect">
            <a:avLst/>
          </a:prstGeom>
          <a:noFill/>
          <a:ln>
            <a:noFill/>
          </a:ln>
        </p:spPr>
        <p:txBody>
          <a:bodyPr anchorCtr="0" anchor="t" bIns="0" lIns="0" spcFirstLastPara="1" rIns="0" wrap="square" tIns="0">
            <a:normAutofit/>
          </a:bodyPr>
          <a:lstStyle>
            <a:lvl1pPr indent="-228600" lvl="0" marL="457200" rtl="0" algn="ctr">
              <a:lnSpc>
                <a:spcPct val="100000"/>
              </a:lnSpc>
              <a:spcBef>
                <a:spcPts val="700"/>
              </a:spcBef>
              <a:spcAft>
                <a:spcPts val="0"/>
              </a:spcAft>
              <a:buClr>
                <a:schemeClr val="accent1"/>
              </a:buClr>
              <a:buSzPts val="1400"/>
              <a:buFont typeface="Roboto"/>
              <a:buNone/>
              <a:defRPr b="0" i="0" sz="1800">
                <a:solidFill>
                  <a:schemeClr val="accent1"/>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73" name="Google Shape;573;p61"/>
          <p:cNvSpPr txBox="1"/>
          <p:nvPr>
            <p:ph idx="3" type="body"/>
          </p:nvPr>
        </p:nvSpPr>
        <p:spPr>
          <a:xfrm>
            <a:off x="464242" y="2895227"/>
            <a:ext cx="2470500" cy="1461300"/>
          </a:xfrm>
          <a:prstGeom prst="rect">
            <a:avLst/>
          </a:prstGeom>
          <a:noFill/>
          <a:ln>
            <a:noFill/>
          </a:ln>
        </p:spPr>
        <p:txBody>
          <a:bodyPr anchorCtr="0" anchor="t" bIns="0" lIns="0" spcFirstLastPara="1" rIns="0" wrap="square" tIns="40500">
            <a:normAutofit/>
          </a:bodyPr>
          <a:lstStyle>
            <a:lvl1pPr indent="-228600" lvl="0" marL="457200" rtl="0" algn="ctr">
              <a:lnSpc>
                <a:spcPct val="100000"/>
              </a:lnSpc>
              <a:spcBef>
                <a:spcPts val="700"/>
              </a:spcBef>
              <a:spcAft>
                <a:spcPts val="0"/>
              </a:spcAft>
              <a:buClr>
                <a:srgbClr val="353535"/>
              </a:buClr>
              <a:buSzPts val="1200"/>
              <a:buFont typeface="Roboto"/>
              <a:buNone/>
              <a:defRPr b="0" i="0" sz="1600">
                <a:solidFill>
                  <a:srgbClr val="353535"/>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74" name="Google Shape;574;p61"/>
          <p:cNvSpPr txBox="1"/>
          <p:nvPr>
            <p:ph idx="4" type="body"/>
          </p:nvPr>
        </p:nvSpPr>
        <p:spPr>
          <a:xfrm>
            <a:off x="3385401" y="2608521"/>
            <a:ext cx="2470500" cy="286800"/>
          </a:xfrm>
          <a:prstGeom prst="rect">
            <a:avLst/>
          </a:prstGeom>
          <a:noFill/>
          <a:ln>
            <a:noFill/>
          </a:ln>
        </p:spPr>
        <p:txBody>
          <a:bodyPr anchorCtr="0" anchor="t" bIns="0" lIns="0" spcFirstLastPara="1" rIns="0" wrap="square" tIns="0">
            <a:normAutofit/>
          </a:bodyPr>
          <a:lstStyle>
            <a:lvl1pPr indent="-228600" lvl="0" marL="457200" rtl="0" algn="ctr">
              <a:lnSpc>
                <a:spcPct val="100000"/>
              </a:lnSpc>
              <a:spcBef>
                <a:spcPts val="700"/>
              </a:spcBef>
              <a:spcAft>
                <a:spcPts val="0"/>
              </a:spcAft>
              <a:buClr>
                <a:schemeClr val="accent1"/>
              </a:buClr>
              <a:buSzPts val="1400"/>
              <a:buFont typeface="Roboto"/>
              <a:buNone/>
              <a:defRPr b="0" i="0" sz="1800">
                <a:solidFill>
                  <a:schemeClr val="accent1"/>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75" name="Google Shape;575;p61"/>
          <p:cNvSpPr txBox="1"/>
          <p:nvPr>
            <p:ph idx="5" type="body"/>
          </p:nvPr>
        </p:nvSpPr>
        <p:spPr>
          <a:xfrm>
            <a:off x="3385401" y="2895227"/>
            <a:ext cx="2470500" cy="1461300"/>
          </a:xfrm>
          <a:prstGeom prst="rect">
            <a:avLst/>
          </a:prstGeom>
          <a:noFill/>
          <a:ln>
            <a:noFill/>
          </a:ln>
        </p:spPr>
        <p:txBody>
          <a:bodyPr anchorCtr="0" anchor="t" bIns="0" lIns="0" spcFirstLastPara="1" rIns="0" wrap="square" tIns="40500">
            <a:normAutofit/>
          </a:bodyPr>
          <a:lstStyle>
            <a:lvl1pPr indent="-228600" lvl="0" marL="457200" rtl="0" algn="ctr">
              <a:lnSpc>
                <a:spcPct val="100000"/>
              </a:lnSpc>
              <a:spcBef>
                <a:spcPts val="700"/>
              </a:spcBef>
              <a:spcAft>
                <a:spcPts val="0"/>
              </a:spcAft>
              <a:buClr>
                <a:srgbClr val="353535"/>
              </a:buClr>
              <a:buSzPts val="1000"/>
              <a:buFont typeface="Roboto"/>
              <a:buNone/>
              <a:defRPr b="0" i="0" sz="1400">
                <a:solidFill>
                  <a:srgbClr val="353535"/>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76" name="Google Shape;576;p61"/>
          <p:cNvSpPr txBox="1"/>
          <p:nvPr>
            <p:ph idx="6" type="body"/>
          </p:nvPr>
        </p:nvSpPr>
        <p:spPr>
          <a:xfrm>
            <a:off x="6257811" y="2608521"/>
            <a:ext cx="2470500" cy="286800"/>
          </a:xfrm>
          <a:prstGeom prst="rect">
            <a:avLst/>
          </a:prstGeom>
          <a:noFill/>
          <a:ln>
            <a:noFill/>
          </a:ln>
        </p:spPr>
        <p:txBody>
          <a:bodyPr anchorCtr="0" anchor="t" bIns="0" lIns="0" spcFirstLastPara="1" rIns="0" wrap="square" tIns="0">
            <a:normAutofit/>
          </a:bodyPr>
          <a:lstStyle>
            <a:lvl1pPr indent="-228600" lvl="0" marL="457200" rtl="0" algn="ctr">
              <a:lnSpc>
                <a:spcPct val="100000"/>
              </a:lnSpc>
              <a:spcBef>
                <a:spcPts val="700"/>
              </a:spcBef>
              <a:spcAft>
                <a:spcPts val="0"/>
              </a:spcAft>
              <a:buClr>
                <a:schemeClr val="accent1"/>
              </a:buClr>
              <a:buSzPts val="1400"/>
              <a:buFont typeface="Roboto"/>
              <a:buNone/>
              <a:defRPr b="0" i="0" sz="1800">
                <a:solidFill>
                  <a:schemeClr val="accent1"/>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77" name="Google Shape;577;p61"/>
          <p:cNvSpPr txBox="1"/>
          <p:nvPr>
            <p:ph idx="7" type="body"/>
          </p:nvPr>
        </p:nvSpPr>
        <p:spPr>
          <a:xfrm>
            <a:off x="6257811" y="2895227"/>
            <a:ext cx="2470500" cy="1461300"/>
          </a:xfrm>
          <a:prstGeom prst="rect">
            <a:avLst/>
          </a:prstGeom>
          <a:noFill/>
          <a:ln>
            <a:noFill/>
          </a:ln>
        </p:spPr>
        <p:txBody>
          <a:bodyPr anchorCtr="0" anchor="t" bIns="0" lIns="0" spcFirstLastPara="1" rIns="0" wrap="square" tIns="40500">
            <a:normAutofit/>
          </a:bodyPr>
          <a:lstStyle>
            <a:lvl1pPr indent="-228600" lvl="0" marL="457200" rtl="0" algn="ctr">
              <a:lnSpc>
                <a:spcPct val="100000"/>
              </a:lnSpc>
              <a:spcBef>
                <a:spcPts val="700"/>
              </a:spcBef>
              <a:spcAft>
                <a:spcPts val="0"/>
              </a:spcAft>
              <a:buClr>
                <a:srgbClr val="353535"/>
              </a:buClr>
              <a:buSzPts val="1000"/>
              <a:buFont typeface="Roboto"/>
              <a:buNone/>
              <a:defRPr b="0" i="0" sz="1400">
                <a:solidFill>
                  <a:srgbClr val="353535"/>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78" name="Google Shape;578;p61"/>
          <p:cNvSpPr/>
          <p:nvPr>
            <p:ph idx="8" type="pic"/>
          </p:nvPr>
        </p:nvSpPr>
        <p:spPr>
          <a:xfrm>
            <a:off x="3902832" y="1085330"/>
            <a:ext cx="1435500" cy="1437600"/>
          </a:xfrm>
          <a:prstGeom prst="ellipse">
            <a:avLst/>
          </a:prstGeom>
          <a:solidFill>
            <a:schemeClr val="lt1"/>
          </a:solidFill>
          <a:ln cap="flat" cmpd="sng" w="79375">
            <a:solidFill>
              <a:srgbClr val="3700FF"/>
            </a:solidFill>
            <a:prstDash val="solid"/>
            <a:round/>
            <a:headEnd len="sm" w="sm" type="none"/>
            <a:tailEnd len="sm" w="sm" type="none"/>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500"/>
              <a:buFont typeface="Open Sans"/>
              <a:buNone/>
              <a:defRPr b="0" i="0" sz="700" u="none" cap="none" strike="noStrike">
                <a:solidFill>
                  <a:srgbClr val="000000"/>
                </a:solidFill>
                <a:latin typeface="Open Sans"/>
                <a:ea typeface="Open Sans"/>
                <a:cs typeface="Open Sans"/>
                <a:sym typeface="Open Sans"/>
              </a:defRPr>
            </a:lvl1pPr>
            <a:lvl2pPr lvl="1"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2pPr>
            <a:lvl3pPr lvl="2"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3pPr>
            <a:lvl4pPr lvl="3"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4pPr>
            <a:lvl5pPr lvl="4"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5pPr>
            <a:lvl6pPr lvl="5"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9pPr>
          </a:lstStyle>
          <a:p/>
        </p:txBody>
      </p:sp>
      <p:sp>
        <p:nvSpPr>
          <p:cNvPr id="579" name="Google Shape;579;p61"/>
          <p:cNvSpPr/>
          <p:nvPr>
            <p:ph idx="9" type="pic"/>
          </p:nvPr>
        </p:nvSpPr>
        <p:spPr>
          <a:xfrm>
            <a:off x="6775244" y="1085330"/>
            <a:ext cx="1435500" cy="1437600"/>
          </a:xfrm>
          <a:prstGeom prst="ellipse">
            <a:avLst/>
          </a:prstGeom>
          <a:solidFill>
            <a:schemeClr val="lt1"/>
          </a:solidFill>
          <a:ln cap="flat" cmpd="sng" w="79375">
            <a:solidFill>
              <a:srgbClr val="3700FF"/>
            </a:solidFill>
            <a:prstDash val="solid"/>
            <a:round/>
            <a:headEnd len="sm" w="sm" type="none"/>
            <a:tailEnd len="sm" w="sm" type="none"/>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500"/>
              <a:buFont typeface="Open Sans"/>
              <a:buNone/>
              <a:defRPr b="0" i="0" sz="700" u="none" cap="none" strike="noStrike">
                <a:solidFill>
                  <a:srgbClr val="000000"/>
                </a:solidFill>
                <a:latin typeface="Open Sans"/>
                <a:ea typeface="Open Sans"/>
                <a:cs typeface="Open Sans"/>
                <a:sym typeface="Open Sans"/>
              </a:defRPr>
            </a:lvl1pPr>
            <a:lvl2pPr lvl="1"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2pPr>
            <a:lvl3pPr lvl="2"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3pPr>
            <a:lvl4pPr lvl="3"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4pPr>
            <a:lvl5pPr lvl="4"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5pPr>
            <a:lvl6pPr lvl="5"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9pPr>
          </a:lstStyle>
          <a:p/>
        </p:txBody>
      </p:sp>
      <p:sp>
        <p:nvSpPr>
          <p:cNvPr id="580" name="Google Shape;580;p61"/>
          <p:cNvSpPr txBox="1"/>
          <p:nvPr>
            <p:ph idx="13" type="body"/>
          </p:nvPr>
        </p:nvSpPr>
        <p:spPr>
          <a:xfrm>
            <a:off x="400049" y="323850"/>
            <a:ext cx="8298300" cy="497700"/>
          </a:xfrm>
          <a:prstGeom prst="rect">
            <a:avLst/>
          </a:prstGeom>
          <a:noFill/>
          <a:ln>
            <a:noFill/>
          </a:ln>
        </p:spPr>
        <p:txBody>
          <a:bodyPr anchorCtr="0" anchor="b" bIns="0" lIns="0" spcFirstLastPara="1" rIns="0" wrap="square" tIns="0">
            <a:normAutofit/>
          </a:bodyPr>
          <a:lstStyle>
            <a:lvl1pPr indent="-228600" lvl="0" marL="457200" rtl="0" algn="ctr">
              <a:lnSpc>
                <a:spcPct val="85000"/>
              </a:lnSpc>
              <a:spcBef>
                <a:spcPts val="0"/>
              </a:spcBef>
              <a:spcAft>
                <a:spcPts val="0"/>
              </a:spcAft>
              <a:buClr>
                <a:srgbClr val="3500FF"/>
              </a:buClr>
              <a:buSzPts val="1900"/>
              <a:buFont typeface="Roboto"/>
              <a:buNone/>
              <a:defRPr b="0" i="0" sz="2500">
                <a:solidFill>
                  <a:srgbClr val="3500FF"/>
                </a:solidFill>
                <a:latin typeface="Roboto"/>
                <a:ea typeface="Roboto"/>
                <a:cs typeface="Roboto"/>
                <a:sym typeface="Roboto"/>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81" name="Google Shape;581;p61"/>
          <p:cNvSpPr txBox="1"/>
          <p:nvPr>
            <p:ph idx="11" type="ftr"/>
          </p:nvPr>
        </p:nvSpPr>
        <p:spPr>
          <a:xfrm>
            <a:off x="4076390" y="4734018"/>
            <a:ext cx="46635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Clr>
                <a:srgbClr val="6A6A6A"/>
              </a:buClr>
              <a:buSzPts val="800"/>
              <a:buFont typeface="Roboto"/>
              <a:buNone/>
              <a:defRPr b="0" i="0" sz="800">
                <a:solidFill>
                  <a:srgbClr val="6A6A6A"/>
                </a:solidFill>
                <a:latin typeface="Roboto"/>
                <a:ea typeface="Roboto"/>
                <a:cs typeface="Roboto"/>
                <a:sym typeface="Roboto"/>
              </a:defRPr>
            </a:lvl1pPr>
            <a:lvl2pPr lvl="1" rtl="0" algn="ctr">
              <a:lnSpc>
                <a:spcPct val="100000"/>
              </a:lnSpc>
              <a:spcBef>
                <a:spcPts val="0"/>
              </a:spcBef>
              <a:spcAft>
                <a:spcPts val="0"/>
              </a:spcAft>
              <a:buClr>
                <a:srgbClr val="000000"/>
              </a:buClr>
              <a:buSzPts val="1000"/>
              <a:buNone/>
              <a:defRPr/>
            </a:lvl2pPr>
            <a:lvl3pPr lvl="2" rtl="0" algn="ctr">
              <a:lnSpc>
                <a:spcPct val="100000"/>
              </a:lnSpc>
              <a:spcBef>
                <a:spcPts val="0"/>
              </a:spcBef>
              <a:spcAft>
                <a:spcPts val="0"/>
              </a:spcAft>
              <a:buClr>
                <a:srgbClr val="000000"/>
              </a:buClr>
              <a:buSzPts val="1000"/>
              <a:buNone/>
              <a:defRPr/>
            </a:lvl3pPr>
            <a:lvl4pPr lvl="3" rtl="0" algn="ctr">
              <a:lnSpc>
                <a:spcPct val="100000"/>
              </a:lnSpc>
              <a:spcBef>
                <a:spcPts val="0"/>
              </a:spcBef>
              <a:spcAft>
                <a:spcPts val="0"/>
              </a:spcAft>
              <a:buClr>
                <a:srgbClr val="000000"/>
              </a:buClr>
              <a:buSzPts val="1000"/>
              <a:buNone/>
              <a:defRPr/>
            </a:lvl4pPr>
            <a:lvl5pPr lvl="4" rtl="0" algn="ctr">
              <a:lnSpc>
                <a:spcPct val="100000"/>
              </a:lnSpc>
              <a:spcBef>
                <a:spcPts val="0"/>
              </a:spcBef>
              <a:spcAft>
                <a:spcPts val="0"/>
              </a:spcAft>
              <a:buClr>
                <a:srgbClr val="000000"/>
              </a:buClr>
              <a:buSzPts val="1000"/>
              <a:buNone/>
              <a:defRPr/>
            </a:lvl5pPr>
            <a:lvl6pPr lvl="5" rtl="0" algn="ctr">
              <a:lnSpc>
                <a:spcPct val="100000"/>
              </a:lnSpc>
              <a:spcBef>
                <a:spcPts val="0"/>
              </a:spcBef>
              <a:spcAft>
                <a:spcPts val="0"/>
              </a:spcAft>
              <a:buClr>
                <a:srgbClr val="000000"/>
              </a:buClr>
              <a:buSzPts val="1000"/>
              <a:buNone/>
              <a:defRPr/>
            </a:lvl6pPr>
            <a:lvl7pPr lvl="6" rtl="0" algn="ctr">
              <a:lnSpc>
                <a:spcPct val="100000"/>
              </a:lnSpc>
              <a:spcBef>
                <a:spcPts val="0"/>
              </a:spcBef>
              <a:spcAft>
                <a:spcPts val="0"/>
              </a:spcAft>
              <a:buClr>
                <a:srgbClr val="000000"/>
              </a:buClr>
              <a:buSzPts val="1000"/>
              <a:buNone/>
              <a:defRPr/>
            </a:lvl7pPr>
            <a:lvl8pPr lvl="7" rtl="0" algn="ctr">
              <a:lnSpc>
                <a:spcPct val="100000"/>
              </a:lnSpc>
              <a:spcBef>
                <a:spcPts val="0"/>
              </a:spcBef>
              <a:spcAft>
                <a:spcPts val="0"/>
              </a:spcAft>
              <a:buClr>
                <a:srgbClr val="000000"/>
              </a:buClr>
              <a:buSzPts val="1000"/>
              <a:buNone/>
              <a:defRPr/>
            </a:lvl8pPr>
            <a:lvl9pPr lvl="8" rtl="0" algn="ctr">
              <a:lnSpc>
                <a:spcPct val="100000"/>
              </a:lnSpc>
              <a:spcBef>
                <a:spcPts val="0"/>
              </a:spcBef>
              <a:spcAft>
                <a:spcPts val="0"/>
              </a:spcAft>
              <a:buClr>
                <a:srgbClr val="000000"/>
              </a:buClr>
              <a:buSzPts val="1000"/>
              <a:buNone/>
              <a:defRPr/>
            </a:lvl9pPr>
          </a:lstStyle>
          <a:p/>
        </p:txBody>
      </p:sp>
      <p:sp>
        <p:nvSpPr>
          <p:cNvPr id="582" name="Google Shape;582;p61"/>
          <p:cNvSpPr txBox="1"/>
          <p:nvPr>
            <p:ph idx="12" type="sldNum"/>
          </p:nvPr>
        </p:nvSpPr>
        <p:spPr>
          <a:xfrm>
            <a:off x="8758858" y="4734017"/>
            <a:ext cx="285900" cy="211500"/>
          </a:xfrm>
          <a:prstGeom prst="rect">
            <a:avLst/>
          </a:prstGeom>
          <a:noFill/>
          <a:ln>
            <a:noFill/>
          </a:ln>
        </p:spPr>
        <p:txBody>
          <a:bodyPr anchorCtr="0" anchor="ctr" bIns="25700" lIns="51425" spcFirstLastPara="1" rIns="51425" wrap="square" tIns="25700">
            <a:noAutofit/>
          </a:bodyPr>
          <a:lstStyle>
            <a:lvl1pPr indent="0" lvl="0"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1pPr>
            <a:lvl2pPr indent="0" lvl="1"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2pPr>
            <a:lvl3pPr indent="0" lvl="2"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3pPr>
            <a:lvl4pPr indent="0" lvl="3"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4pPr>
            <a:lvl5pPr indent="0" lvl="4"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5pPr>
            <a:lvl6pPr indent="0" lvl="5"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6pPr>
            <a:lvl7pPr indent="0" lvl="6"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7pPr>
            <a:lvl8pPr indent="0" lvl="7"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8pPr>
            <a:lvl9pPr indent="0" lvl="8" marL="0" rtl="0" algn="r">
              <a:lnSpc>
                <a:spcPct val="100000"/>
              </a:lnSpc>
              <a:spcBef>
                <a:spcPts val="0"/>
              </a:spcBef>
              <a:spcAft>
                <a:spcPts val="0"/>
              </a:spcAft>
              <a:buClr>
                <a:srgbClr val="888888"/>
              </a:buClr>
              <a:buSzPts val="900"/>
              <a:buFont typeface="Roboto"/>
              <a:buNone/>
              <a:defRPr b="0" i="0" sz="900" u="none" cap="none" strike="noStrike">
                <a:solidFill>
                  <a:srgbClr val="888888"/>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it"/>
              <a:t>‹#›</a:t>
            </a:fld>
            <a:endParaRPr/>
          </a:p>
        </p:txBody>
      </p:sp>
      <p:pic>
        <p:nvPicPr>
          <p:cNvPr id="583" name="Google Shape;583;p61"/>
          <p:cNvPicPr preferRelativeResize="0"/>
          <p:nvPr/>
        </p:nvPicPr>
        <p:blipFill rotWithShape="1">
          <a:blip r:embed="rId2">
            <a:alphaModFix/>
          </a:blip>
          <a:srcRect b="0" l="0" r="0" t="0"/>
          <a:stretch/>
        </p:blipFill>
        <p:spPr>
          <a:xfrm>
            <a:off x="1825666" y="4756877"/>
            <a:ext cx="334125" cy="222750"/>
          </a:xfrm>
          <a:prstGeom prst="rect">
            <a:avLst/>
          </a:prstGeom>
          <a:noFill/>
          <a:ln>
            <a:noFill/>
          </a:ln>
        </p:spPr>
      </p:pic>
      <p:pic>
        <p:nvPicPr>
          <p:cNvPr descr="Logo&#10;&#10;Description automatically generated with medium confidence" id="584" name="Google Shape;584;p61"/>
          <p:cNvPicPr preferRelativeResize="0"/>
          <p:nvPr/>
        </p:nvPicPr>
        <p:blipFill rotWithShape="1">
          <a:blip r:embed="rId3">
            <a:alphaModFix/>
          </a:blip>
          <a:srcRect b="0" l="0" r="0" t="0"/>
          <a:stretch/>
        </p:blipFill>
        <p:spPr>
          <a:xfrm>
            <a:off x="169127" y="4674113"/>
            <a:ext cx="1447280" cy="364500"/>
          </a:xfrm>
          <a:prstGeom prst="rect">
            <a:avLst/>
          </a:prstGeom>
          <a:noFill/>
          <a:ln>
            <a:noFill/>
          </a:ln>
        </p:spPr>
      </p:pic>
      <p:pic>
        <p:nvPicPr>
          <p:cNvPr descr="A picture containing dark&#10;&#10;Description automatically generated" id="585" name="Google Shape;585;p61"/>
          <p:cNvPicPr preferRelativeResize="0"/>
          <p:nvPr/>
        </p:nvPicPr>
        <p:blipFill rotWithShape="1">
          <a:blip r:embed="rId4">
            <a:alphaModFix/>
          </a:blip>
          <a:srcRect b="0" l="0" r="0" t="0"/>
          <a:stretch/>
        </p:blipFill>
        <p:spPr>
          <a:xfrm>
            <a:off x="0" y="5535"/>
            <a:ext cx="2032102" cy="1361827"/>
          </a:xfrm>
          <a:prstGeom prst="rect">
            <a:avLst/>
          </a:prstGeom>
          <a:noFill/>
          <a:ln>
            <a:noFill/>
          </a:ln>
        </p:spPr>
      </p:pic>
      <p:pic>
        <p:nvPicPr>
          <p:cNvPr descr="A picture containing night sky&#10;&#10;Description automatically generated" id="586" name="Google Shape;586;p61"/>
          <p:cNvPicPr preferRelativeResize="0"/>
          <p:nvPr/>
        </p:nvPicPr>
        <p:blipFill rotWithShape="1">
          <a:blip r:embed="rId5">
            <a:alphaModFix/>
          </a:blip>
          <a:srcRect b="0" l="0" r="0" t="0"/>
          <a:stretch/>
        </p:blipFill>
        <p:spPr>
          <a:xfrm>
            <a:off x="6978512" y="3449034"/>
            <a:ext cx="2165488" cy="169501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hotos - List">
  <p:cSld name="5 Photos - List">
    <p:spTree>
      <p:nvGrpSpPr>
        <p:cNvPr id="587" name="Shape 587"/>
        <p:cNvGrpSpPr/>
        <p:nvPr/>
      </p:nvGrpSpPr>
      <p:grpSpPr>
        <a:xfrm>
          <a:off x="0" y="0"/>
          <a:ext cx="0" cy="0"/>
          <a:chOff x="0" y="0"/>
          <a:chExt cx="0" cy="0"/>
        </a:xfrm>
      </p:grpSpPr>
      <p:sp>
        <p:nvSpPr>
          <p:cNvPr id="588" name="Google Shape;588;p62"/>
          <p:cNvSpPr/>
          <p:nvPr>
            <p:ph idx="2" type="pic"/>
          </p:nvPr>
        </p:nvSpPr>
        <p:spPr>
          <a:xfrm>
            <a:off x="528683" y="1051341"/>
            <a:ext cx="1121100" cy="1122600"/>
          </a:xfrm>
          <a:prstGeom prst="ellipse">
            <a:avLst/>
          </a:prstGeom>
          <a:solidFill>
            <a:schemeClr val="lt1"/>
          </a:solidFill>
          <a:ln cap="flat" cmpd="sng" w="79375">
            <a:solidFill>
              <a:srgbClr val="8200CB"/>
            </a:solidFill>
            <a:prstDash val="solid"/>
            <a:round/>
            <a:headEnd len="sm" w="sm" type="none"/>
            <a:tailEnd len="sm" w="sm" type="none"/>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500"/>
              <a:buFont typeface="Open Sans"/>
              <a:buNone/>
              <a:defRPr b="0" i="0" sz="700" u="none" cap="none" strike="noStrike">
                <a:solidFill>
                  <a:srgbClr val="000000"/>
                </a:solidFill>
                <a:latin typeface="Open Sans"/>
                <a:ea typeface="Open Sans"/>
                <a:cs typeface="Open Sans"/>
                <a:sym typeface="Open Sans"/>
              </a:defRPr>
            </a:lvl1pPr>
            <a:lvl2pPr lvl="1"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2pPr>
            <a:lvl3pPr lvl="2"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3pPr>
            <a:lvl4pPr lvl="3"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4pPr>
            <a:lvl5pPr lvl="4"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5pPr>
            <a:lvl6pPr lvl="5"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9pPr>
          </a:lstStyle>
          <a:p/>
        </p:txBody>
      </p:sp>
      <p:sp>
        <p:nvSpPr>
          <p:cNvPr id="589" name="Google Shape;589;p62"/>
          <p:cNvSpPr txBox="1"/>
          <p:nvPr>
            <p:ph idx="1" type="body"/>
          </p:nvPr>
        </p:nvSpPr>
        <p:spPr>
          <a:xfrm>
            <a:off x="385357" y="2311320"/>
            <a:ext cx="1407600" cy="1600200"/>
          </a:xfrm>
          <a:prstGeom prst="rect">
            <a:avLst/>
          </a:prstGeom>
          <a:noFill/>
          <a:ln>
            <a:noFill/>
          </a:ln>
        </p:spPr>
        <p:txBody>
          <a:bodyPr anchorCtr="0" anchor="t" bIns="0" lIns="0" spcFirstLastPara="1" rIns="0" wrap="square" tIns="0">
            <a:noAutofit/>
          </a:bodyPr>
          <a:lstStyle>
            <a:lvl1pPr indent="-228600" lvl="0" marL="457200" rtl="0" algn="ctr">
              <a:lnSpc>
                <a:spcPct val="150000"/>
              </a:lnSpc>
              <a:spcBef>
                <a:spcPts val="500"/>
              </a:spcBef>
              <a:spcAft>
                <a:spcPts val="0"/>
              </a:spcAft>
              <a:buClr>
                <a:srgbClr val="353535"/>
              </a:buClr>
              <a:buSzPts val="1200"/>
              <a:buFont typeface="Open Sans Light"/>
              <a:buNone/>
              <a:defRPr b="0" i="0" sz="1600">
                <a:solidFill>
                  <a:srgbClr val="353535"/>
                </a:solidFill>
                <a:latin typeface="Open Sans Light"/>
                <a:ea typeface="Open Sans Light"/>
                <a:cs typeface="Open Sans Light"/>
                <a:sym typeface="Open Sans Light"/>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90" name="Google Shape;590;p62"/>
          <p:cNvSpPr txBox="1"/>
          <p:nvPr>
            <p:ph idx="3" type="body"/>
          </p:nvPr>
        </p:nvSpPr>
        <p:spPr>
          <a:xfrm>
            <a:off x="400049" y="254887"/>
            <a:ext cx="8298300" cy="566700"/>
          </a:xfrm>
          <a:prstGeom prst="rect">
            <a:avLst/>
          </a:prstGeom>
          <a:noFill/>
          <a:ln>
            <a:noFill/>
          </a:ln>
        </p:spPr>
        <p:txBody>
          <a:bodyPr anchorCtr="0" anchor="b" bIns="0" lIns="0" spcFirstLastPara="1" rIns="0" wrap="square" tIns="0">
            <a:normAutofit/>
          </a:bodyPr>
          <a:lstStyle>
            <a:lvl1pPr indent="-228600" lvl="0" marL="457200" rtl="0" algn="ctr">
              <a:lnSpc>
                <a:spcPct val="85000"/>
              </a:lnSpc>
              <a:spcBef>
                <a:spcPts val="0"/>
              </a:spcBef>
              <a:spcAft>
                <a:spcPts val="0"/>
              </a:spcAft>
              <a:buClr>
                <a:srgbClr val="3500FF"/>
              </a:buClr>
              <a:buSzPts val="1900"/>
              <a:buFont typeface="Open Sans SemiBold"/>
              <a:buNone/>
              <a:defRPr b="1" i="0" sz="2500">
                <a:solidFill>
                  <a:srgbClr val="3500FF"/>
                </a:solidFill>
                <a:latin typeface="Open Sans SemiBold"/>
                <a:ea typeface="Open Sans SemiBold"/>
                <a:cs typeface="Open Sans SemiBold"/>
                <a:sym typeface="Open Sans SemiBold"/>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91" name="Google Shape;591;p62"/>
          <p:cNvSpPr/>
          <p:nvPr>
            <p:ph idx="4" type="pic"/>
          </p:nvPr>
        </p:nvSpPr>
        <p:spPr>
          <a:xfrm>
            <a:off x="2267056" y="1051341"/>
            <a:ext cx="1121100" cy="1122600"/>
          </a:xfrm>
          <a:prstGeom prst="ellipse">
            <a:avLst/>
          </a:prstGeom>
          <a:solidFill>
            <a:schemeClr val="lt1"/>
          </a:solidFill>
          <a:ln cap="flat" cmpd="sng" w="79375">
            <a:solidFill>
              <a:srgbClr val="8200CB"/>
            </a:solidFill>
            <a:prstDash val="solid"/>
            <a:round/>
            <a:headEnd len="sm" w="sm" type="none"/>
            <a:tailEnd len="sm" w="sm" type="none"/>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500"/>
              <a:buFont typeface="Open Sans"/>
              <a:buNone/>
              <a:defRPr b="0" i="0" sz="700" u="none" cap="none" strike="noStrike">
                <a:solidFill>
                  <a:srgbClr val="000000"/>
                </a:solidFill>
                <a:latin typeface="Open Sans"/>
                <a:ea typeface="Open Sans"/>
                <a:cs typeface="Open Sans"/>
                <a:sym typeface="Open Sans"/>
              </a:defRPr>
            </a:lvl1pPr>
            <a:lvl2pPr lvl="1"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2pPr>
            <a:lvl3pPr lvl="2"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3pPr>
            <a:lvl4pPr lvl="3"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4pPr>
            <a:lvl5pPr lvl="4"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5pPr>
            <a:lvl6pPr lvl="5"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9pPr>
          </a:lstStyle>
          <a:p/>
        </p:txBody>
      </p:sp>
      <p:sp>
        <p:nvSpPr>
          <p:cNvPr id="592" name="Google Shape;592;p62"/>
          <p:cNvSpPr/>
          <p:nvPr>
            <p:ph idx="5" type="pic"/>
          </p:nvPr>
        </p:nvSpPr>
        <p:spPr>
          <a:xfrm>
            <a:off x="4005345" y="1051341"/>
            <a:ext cx="1121100" cy="1122600"/>
          </a:xfrm>
          <a:prstGeom prst="ellipse">
            <a:avLst/>
          </a:prstGeom>
          <a:solidFill>
            <a:schemeClr val="lt1"/>
          </a:solidFill>
          <a:ln cap="flat" cmpd="sng" w="79375">
            <a:solidFill>
              <a:srgbClr val="8200CB"/>
            </a:solidFill>
            <a:prstDash val="solid"/>
            <a:round/>
            <a:headEnd len="sm" w="sm" type="none"/>
            <a:tailEnd len="sm" w="sm" type="none"/>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500"/>
              <a:buFont typeface="Open Sans"/>
              <a:buNone/>
              <a:defRPr b="0" i="0" sz="700" u="none" cap="none" strike="noStrike">
                <a:solidFill>
                  <a:srgbClr val="000000"/>
                </a:solidFill>
                <a:latin typeface="Open Sans"/>
                <a:ea typeface="Open Sans"/>
                <a:cs typeface="Open Sans"/>
                <a:sym typeface="Open Sans"/>
              </a:defRPr>
            </a:lvl1pPr>
            <a:lvl2pPr lvl="1"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2pPr>
            <a:lvl3pPr lvl="2"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3pPr>
            <a:lvl4pPr lvl="3"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4pPr>
            <a:lvl5pPr lvl="4"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5pPr>
            <a:lvl6pPr lvl="5"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9pPr>
          </a:lstStyle>
          <a:p/>
        </p:txBody>
      </p:sp>
      <p:sp>
        <p:nvSpPr>
          <p:cNvPr id="593" name="Google Shape;593;p62"/>
          <p:cNvSpPr/>
          <p:nvPr>
            <p:ph idx="6" type="pic"/>
          </p:nvPr>
        </p:nvSpPr>
        <p:spPr>
          <a:xfrm>
            <a:off x="5746931" y="1051341"/>
            <a:ext cx="1121100" cy="1122600"/>
          </a:xfrm>
          <a:prstGeom prst="ellipse">
            <a:avLst/>
          </a:prstGeom>
          <a:solidFill>
            <a:schemeClr val="lt1"/>
          </a:solidFill>
          <a:ln cap="flat" cmpd="sng" w="79375">
            <a:solidFill>
              <a:srgbClr val="8200CB"/>
            </a:solidFill>
            <a:prstDash val="solid"/>
            <a:round/>
            <a:headEnd len="sm" w="sm" type="none"/>
            <a:tailEnd len="sm" w="sm" type="none"/>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500"/>
              <a:buFont typeface="Open Sans"/>
              <a:buNone/>
              <a:defRPr b="0" i="0" sz="700" u="none" cap="none" strike="noStrike">
                <a:solidFill>
                  <a:srgbClr val="000000"/>
                </a:solidFill>
                <a:latin typeface="Open Sans"/>
                <a:ea typeface="Open Sans"/>
                <a:cs typeface="Open Sans"/>
                <a:sym typeface="Open Sans"/>
              </a:defRPr>
            </a:lvl1pPr>
            <a:lvl2pPr lvl="1"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2pPr>
            <a:lvl3pPr lvl="2"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3pPr>
            <a:lvl4pPr lvl="3"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4pPr>
            <a:lvl5pPr lvl="4"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5pPr>
            <a:lvl6pPr lvl="5"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9pPr>
          </a:lstStyle>
          <a:p/>
        </p:txBody>
      </p:sp>
      <p:sp>
        <p:nvSpPr>
          <p:cNvPr id="594" name="Google Shape;594;p62"/>
          <p:cNvSpPr/>
          <p:nvPr>
            <p:ph idx="7" type="pic"/>
          </p:nvPr>
        </p:nvSpPr>
        <p:spPr>
          <a:xfrm>
            <a:off x="7482007" y="1051341"/>
            <a:ext cx="1079700" cy="1122600"/>
          </a:xfrm>
          <a:prstGeom prst="ellipse">
            <a:avLst/>
          </a:prstGeom>
          <a:solidFill>
            <a:schemeClr val="lt1"/>
          </a:solidFill>
          <a:ln cap="flat" cmpd="sng" w="79375">
            <a:solidFill>
              <a:srgbClr val="8200CB"/>
            </a:solidFill>
            <a:prstDash val="solid"/>
            <a:round/>
            <a:headEnd len="sm" w="sm" type="none"/>
            <a:tailEnd len="sm" w="sm" type="none"/>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500"/>
              <a:buFont typeface="Open Sans"/>
              <a:buNone/>
              <a:defRPr b="0" i="0" sz="700" u="none" cap="none" strike="noStrike">
                <a:solidFill>
                  <a:srgbClr val="000000"/>
                </a:solidFill>
                <a:latin typeface="Open Sans"/>
                <a:ea typeface="Open Sans"/>
                <a:cs typeface="Open Sans"/>
                <a:sym typeface="Open Sans"/>
              </a:defRPr>
            </a:lvl1pPr>
            <a:lvl2pPr lvl="1"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2pPr>
            <a:lvl3pPr lvl="2"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3pPr>
            <a:lvl4pPr lvl="3"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4pPr>
            <a:lvl5pPr lvl="4"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5pPr>
            <a:lvl6pPr lvl="5"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9pPr>
          </a:lstStyle>
          <a:p/>
        </p:txBody>
      </p:sp>
      <p:sp>
        <p:nvSpPr>
          <p:cNvPr id="595" name="Google Shape;595;p62"/>
          <p:cNvSpPr txBox="1"/>
          <p:nvPr>
            <p:ph idx="8" type="body"/>
          </p:nvPr>
        </p:nvSpPr>
        <p:spPr>
          <a:xfrm>
            <a:off x="2123730" y="2311320"/>
            <a:ext cx="1407600" cy="1600200"/>
          </a:xfrm>
          <a:prstGeom prst="rect">
            <a:avLst/>
          </a:prstGeom>
          <a:noFill/>
          <a:ln>
            <a:noFill/>
          </a:ln>
        </p:spPr>
        <p:txBody>
          <a:bodyPr anchorCtr="0" anchor="t" bIns="0" lIns="0" spcFirstLastPara="1" rIns="0" wrap="square" tIns="0">
            <a:noAutofit/>
          </a:bodyPr>
          <a:lstStyle>
            <a:lvl1pPr indent="-228600" lvl="0" marL="457200" rtl="0" algn="ctr">
              <a:lnSpc>
                <a:spcPct val="150000"/>
              </a:lnSpc>
              <a:spcBef>
                <a:spcPts val="500"/>
              </a:spcBef>
              <a:spcAft>
                <a:spcPts val="0"/>
              </a:spcAft>
              <a:buClr>
                <a:srgbClr val="353535"/>
              </a:buClr>
              <a:buSzPts val="1200"/>
              <a:buFont typeface="Open Sans Light"/>
              <a:buNone/>
              <a:defRPr b="0" i="0" sz="1600">
                <a:solidFill>
                  <a:srgbClr val="353535"/>
                </a:solidFill>
                <a:latin typeface="Open Sans Light"/>
                <a:ea typeface="Open Sans Light"/>
                <a:cs typeface="Open Sans Light"/>
                <a:sym typeface="Open Sans Light"/>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96" name="Google Shape;596;p62"/>
          <p:cNvSpPr txBox="1"/>
          <p:nvPr>
            <p:ph idx="9" type="body"/>
          </p:nvPr>
        </p:nvSpPr>
        <p:spPr>
          <a:xfrm>
            <a:off x="3868614" y="2311320"/>
            <a:ext cx="1407600" cy="1600200"/>
          </a:xfrm>
          <a:prstGeom prst="rect">
            <a:avLst/>
          </a:prstGeom>
          <a:noFill/>
          <a:ln>
            <a:noFill/>
          </a:ln>
        </p:spPr>
        <p:txBody>
          <a:bodyPr anchorCtr="0" anchor="t" bIns="0" lIns="0" spcFirstLastPara="1" rIns="0" wrap="square" tIns="0">
            <a:noAutofit/>
          </a:bodyPr>
          <a:lstStyle>
            <a:lvl1pPr indent="-228600" lvl="0" marL="457200" rtl="0" algn="ctr">
              <a:lnSpc>
                <a:spcPct val="150000"/>
              </a:lnSpc>
              <a:spcBef>
                <a:spcPts val="500"/>
              </a:spcBef>
              <a:spcAft>
                <a:spcPts val="0"/>
              </a:spcAft>
              <a:buClr>
                <a:srgbClr val="353535"/>
              </a:buClr>
              <a:buSzPts val="1200"/>
              <a:buFont typeface="Open Sans Light"/>
              <a:buNone/>
              <a:defRPr b="0" i="0" sz="1600">
                <a:solidFill>
                  <a:srgbClr val="353535"/>
                </a:solidFill>
                <a:latin typeface="Open Sans Light"/>
                <a:ea typeface="Open Sans Light"/>
                <a:cs typeface="Open Sans Light"/>
                <a:sym typeface="Open Sans Light"/>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97" name="Google Shape;597;p62"/>
          <p:cNvSpPr txBox="1"/>
          <p:nvPr>
            <p:ph idx="13" type="body"/>
          </p:nvPr>
        </p:nvSpPr>
        <p:spPr>
          <a:xfrm>
            <a:off x="5606986" y="2311320"/>
            <a:ext cx="1407600" cy="1600200"/>
          </a:xfrm>
          <a:prstGeom prst="rect">
            <a:avLst/>
          </a:prstGeom>
          <a:noFill/>
          <a:ln>
            <a:noFill/>
          </a:ln>
        </p:spPr>
        <p:txBody>
          <a:bodyPr anchorCtr="0" anchor="t" bIns="0" lIns="0" spcFirstLastPara="1" rIns="0" wrap="square" tIns="0">
            <a:noAutofit/>
          </a:bodyPr>
          <a:lstStyle>
            <a:lvl1pPr indent="-228600" lvl="0" marL="457200" rtl="0" algn="ctr">
              <a:lnSpc>
                <a:spcPct val="150000"/>
              </a:lnSpc>
              <a:spcBef>
                <a:spcPts val="500"/>
              </a:spcBef>
              <a:spcAft>
                <a:spcPts val="0"/>
              </a:spcAft>
              <a:buClr>
                <a:srgbClr val="353535"/>
              </a:buClr>
              <a:buSzPts val="1200"/>
              <a:buFont typeface="Open Sans Light"/>
              <a:buNone/>
              <a:defRPr b="0" i="0" sz="1600">
                <a:solidFill>
                  <a:srgbClr val="353535"/>
                </a:solidFill>
                <a:latin typeface="Open Sans Light"/>
                <a:ea typeface="Open Sans Light"/>
                <a:cs typeface="Open Sans Light"/>
                <a:sym typeface="Open Sans Light"/>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98" name="Google Shape;598;p62"/>
          <p:cNvSpPr txBox="1"/>
          <p:nvPr>
            <p:ph idx="14" type="body"/>
          </p:nvPr>
        </p:nvSpPr>
        <p:spPr>
          <a:xfrm>
            <a:off x="7345359" y="2311320"/>
            <a:ext cx="1407600" cy="1600200"/>
          </a:xfrm>
          <a:prstGeom prst="rect">
            <a:avLst/>
          </a:prstGeom>
          <a:noFill/>
          <a:ln>
            <a:noFill/>
          </a:ln>
        </p:spPr>
        <p:txBody>
          <a:bodyPr anchorCtr="0" anchor="t" bIns="0" lIns="0" spcFirstLastPara="1" rIns="0" wrap="square" tIns="0">
            <a:noAutofit/>
          </a:bodyPr>
          <a:lstStyle>
            <a:lvl1pPr indent="-228600" lvl="0" marL="457200" rtl="0" algn="ctr">
              <a:lnSpc>
                <a:spcPct val="150000"/>
              </a:lnSpc>
              <a:spcBef>
                <a:spcPts val="500"/>
              </a:spcBef>
              <a:spcAft>
                <a:spcPts val="0"/>
              </a:spcAft>
              <a:buClr>
                <a:srgbClr val="353535"/>
              </a:buClr>
              <a:buSzPts val="1200"/>
              <a:buFont typeface="Open Sans Light"/>
              <a:buNone/>
              <a:defRPr b="0" i="0" sz="1600">
                <a:solidFill>
                  <a:srgbClr val="353535"/>
                </a:solidFill>
                <a:latin typeface="Open Sans Light"/>
                <a:ea typeface="Open Sans Light"/>
                <a:cs typeface="Open Sans Light"/>
                <a:sym typeface="Open Sans Light"/>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cxnSp>
        <p:nvCxnSpPr>
          <p:cNvPr id="599" name="Google Shape;599;p62"/>
          <p:cNvCxnSpPr/>
          <p:nvPr/>
        </p:nvCxnSpPr>
        <p:spPr>
          <a:xfrm>
            <a:off x="1959739" y="2252724"/>
            <a:ext cx="0" cy="1684800"/>
          </a:xfrm>
          <a:prstGeom prst="straightConnector1">
            <a:avLst/>
          </a:prstGeom>
          <a:noFill/>
          <a:ln cap="flat" cmpd="sng" w="25400">
            <a:solidFill>
              <a:srgbClr val="D6D6D6"/>
            </a:solidFill>
            <a:prstDash val="solid"/>
            <a:miter lim="400000"/>
            <a:headEnd len="sm" w="sm" type="none"/>
            <a:tailEnd len="sm" w="sm" type="none"/>
          </a:ln>
        </p:spPr>
      </p:cxnSp>
      <p:cxnSp>
        <p:nvCxnSpPr>
          <p:cNvPr id="600" name="Google Shape;600;p62"/>
          <p:cNvCxnSpPr/>
          <p:nvPr/>
        </p:nvCxnSpPr>
        <p:spPr>
          <a:xfrm>
            <a:off x="3698112" y="2252724"/>
            <a:ext cx="0" cy="1684800"/>
          </a:xfrm>
          <a:prstGeom prst="straightConnector1">
            <a:avLst/>
          </a:prstGeom>
          <a:noFill/>
          <a:ln cap="flat" cmpd="sng" w="25400">
            <a:solidFill>
              <a:srgbClr val="D6D6D6"/>
            </a:solidFill>
            <a:prstDash val="solid"/>
            <a:miter lim="400000"/>
            <a:headEnd len="sm" w="sm" type="none"/>
            <a:tailEnd len="sm" w="sm" type="none"/>
          </a:ln>
        </p:spPr>
      </p:cxnSp>
      <p:cxnSp>
        <p:nvCxnSpPr>
          <p:cNvPr id="601" name="Google Shape;601;p62"/>
          <p:cNvCxnSpPr/>
          <p:nvPr/>
        </p:nvCxnSpPr>
        <p:spPr>
          <a:xfrm>
            <a:off x="5436484" y="2252724"/>
            <a:ext cx="0" cy="1684800"/>
          </a:xfrm>
          <a:prstGeom prst="straightConnector1">
            <a:avLst/>
          </a:prstGeom>
          <a:noFill/>
          <a:ln cap="flat" cmpd="sng" w="25400">
            <a:solidFill>
              <a:srgbClr val="D6D6D6"/>
            </a:solidFill>
            <a:prstDash val="solid"/>
            <a:miter lim="400000"/>
            <a:headEnd len="sm" w="sm" type="none"/>
            <a:tailEnd len="sm" w="sm" type="none"/>
          </a:ln>
        </p:spPr>
      </p:cxnSp>
      <p:cxnSp>
        <p:nvCxnSpPr>
          <p:cNvPr id="602" name="Google Shape;602;p62"/>
          <p:cNvCxnSpPr/>
          <p:nvPr/>
        </p:nvCxnSpPr>
        <p:spPr>
          <a:xfrm>
            <a:off x="7187879" y="2252724"/>
            <a:ext cx="0" cy="1684800"/>
          </a:xfrm>
          <a:prstGeom prst="straightConnector1">
            <a:avLst/>
          </a:prstGeom>
          <a:noFill/>
          <a:ln cap="flat" cmpd="sng" w="25400">
            <a:solidFill>
              <a:srgbClr val="D6D6D6"/>
            </a:solidFill>
            <a:prstDash val="solid"/>
            <a:miter lim="400000"/>
            <a:headEnd len="sm" w="sm" type="none"/>
            <a:tailEnd len="sm" w="sm" type="none"/>
          </a:ln>
        </p:spPr>
      </p:cxnSp>
      <p:sp>
        <p:nvSpPr>
          <p:cNvPr id="603" name="Google Shape;603;p62"/>
          <p:cNvSpPr txBox="1"/>
          <p:nvPr>
            <p:ph idx="11" type="ftr"/>
          </p:nvPr>
        </p:nvSpPr>
        <p:spPr>
          <a:xfrm>
            <a:off x="4076390" y="4810216"/>
            <a:ext cx="46635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Clr>
                <a:srgbClr val="6A6A6A"/>
              </a:buClr>
              <a:buSzPts val="800"/>
              <a:buFont typeface="Open Sans Light"/>
              <a:buNone/>
              <a:defRPr b="0" i="0" sz="800">
                <a:solidFill>
                  <a:srgbClr val="6A6A6A"/>
                </a:solidFill>
                <a:latin typeface="Open Sans Light"/>
                <a:ea typeface="Open Sans Light"/>
                <a:cs typeface="Open Sans Light"/>
                <a:sym typeface="Open Sans Light"/>
              </a:defRPr>
            </a:lvl1pPr>
            <a:lvl2pPr lvl="1" rtl="0" algn="ctr">
              <a:lnSpc>
                <a:spcPct val="100000"/>
              </a:lnSpc>
              <a:spcBef>
                <a:spcPts val="0"/>
              </a:spcBef>
              <a:spcAft>
                <a:spcPts val="0"/>
              </a:spcAft>
              <a:buClr>
                <a:srgbClr val="000000"/>
              </a:buClr>
              <a:buSzPts val="1000"/>
              <a:buNone/>
              <a:defRPr/>
            </a:lvl2pPr>
            <a:lvl3pPr lvl="2" rtl="0" algn="ctr">
              <a:lnSpc>
                <a:spcPct val="100000"/>
              </a:lnSpc>
              <a:spcBef>
                <a:spcPts val="0"/>
              </a:spcBef>
              <a:spcAft>
                <a:spcPts val="0"/>
              </a:spcAft>
              <a:buClr>
                <a:srgbClr val="000000"/>
              </a:buClr>
              <a:buSzPts val="1000"/>
              <a:buNone/>
              <a:defRPr/>
            </a:lvl3pPr>
            <a:lvl4pPr lvl="3" rtl="0" algn="ctr">
              <a:lnSpc>
                <a:spcPct val="100000"/>
              </a:lnSpc>
              <a:spcBef>
                <a:spcPts val="0"/>
              </a:spcBef>
              <a:spcAft>
                <a:spcPts val="0"/>
              </a:spcAft>
              <a:buClr>
                <a:srgbClr val="000000"/>
              </a:buClr>
              <a:buSzPts val="1000"/>
              <a:buNone/>
              <a:defRPr/>
            </a:lvl4pPr>
            <a:lvl5pPr lvl="4" rtl="0" algn="ctr">
              <a:lnSpc>
                <a:spcPct val="100000"/>
              </a:lnSpc>
              <a:spcBef>
                <a:spcPts val="0"/>
              </a:spcBef>
              <a:spcAft>
                <a:spcPts val="0"/>
              </a:spcAft>
              <a:buClr>
                <a:srgbClr val="000000"/>
              </a:buClr>
              <a:buSzPts val="1000"/>
              <a:buNone/>
              <a:defRPr/>
            </a:lvl5pPr>
            <a:lvl6pPr lvl="5" rtl="0" algn="ctr">
              <a:lnSpc>
                <a:spcPct val="100000"/>
              </a:lnSpc>
              <a:spcBef>
                <a:spcPts val="0"/>
              </a:spcBef>
              <a:spcAft>
                <a:spcPts val="0"/>
              </a:spcAft>
              <a:buClr>
                <a:srgbClr val="000000"/>
              </a:buClr>
              <a:buSzPts val="1000"/>
              <a:buNone/>
              <a:defRPr/>
            </a:lvl6pPr>
            <a:lvl7pPr lvl="6" rtl="0" algn="ctr">
              <a:lnSpc>
                <a:spcPct val="100000"/>
              </a:lnSpc>
              <a:spcBef>
                <a:spcPts val="0"/>
              </a:spcBef>
              <a:spcAft>
                <a:spcPts val="0"/>
              </a:spcAft>
              <a:buClr>
                <a:srgbClr val="000000"/>
              </a:buClr>
              <a:buSzPts val="1000"/>
              <a:buNone/>
              <a:defRPr/>
            </a:lvl7pPr>
            <a:lvl8pPr lvl="7" rtl="0" algn="ctr">
              <a:lnSpc>
                <a:spcPct val="100000"/>
              </a:lnSpc>
              <a:spcBef>
                <a:spcPts val="0"/>
              </a:spcBef>
              <a:spcAft>
                <a:spcPts val="0"/>
              </a:spcAft>
              <a:buClr>
                <a:srgbClr val="000000"/>
              </a:buClr>
              <a:buSzPts val="1000"/>
              <a:buNone/>
              <a:defRPr/>
            </a:lvl8pPr>
            <a:lvl9pPr lvl="8" rtl="0" algn="ctr">
              <a:lnSpc>
                <a:spcPct val="100000"/>
              </a:lnSpc>
              <a:spcBef>
                <a:spcPts val="0"/>
              </a:spcBef>
              <a:spcAft>
                <a:spcPts val="0"/>
              </a:spcAft>
              <a:buClr>
                <a:srgbClr val="000000"/>
              </a:buClr>
              <a:buSzPts val="1000"/>
              <a:buNone/>
              <a:defRPr/>
            </a:lvl9pPr>
          </a:lstStyle>
          <a:p/>
        </p:txBody>
      </p:sp>
      <p:sp>
        <p:nvSpPr>
          <p:cNvPr id="604" name="Google Shape;604;p62"/>
          <p:cNvSpPr txBox="1"/>
          <p:nvPr>
            <p:ph idx="12" type="sldNum"/>
          </p:nvPr>
        </p:nvSpPr>
        <p:spPr>
          <a:xfrm>
            <a:off x="8758858" y="4810215"/>
            <a:ext cx="285900" cy="211500"/>
          </a:xfrm>
          <a:prstGeom prst="rect">
            <a:avLst/>
          </a:prstGeom>
          <a:noFill/>
          <a:ln>
            <a:noFill/>
          </a:ln>
        </p:spPr>
        <p:txBody>
          <a:bodyPr anchorCtr="0" anchor="ctr" bIns="25700" lIns="51425" spcFirstLastPara="1" rIns="51425" wrap="square" tIns="25700">
            <a:noAutofit/>
          </a:bodyPr>
          <a:lstStyle>
            <a:lvl1pPr indent="0" lvl="0"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1pPr>
            <a:lvl2pPr indent="0" lvl="1"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2pPr>
            <a:lvl3pPr indent="0" lvl="2"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3pPr>
            <a:lvl4pPr indent="0" lvl="3"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4pPr>
            <a:lvl5pPr indent="0" lvl="4"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5pPr>
            <a:lvl6pPr indent="0" lvl="5"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6pPr>
            <a:lvl7pPr indent="0" lvl="6"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7pPr>
            <a:lvl8pPr indent="0" lvl="7"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8pPr>
            <a:lvl9pPr indent="0" lvl="8"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it"/>
              <a:t>‹#›</a:t>
            </a:fld>
            <a:endParaRPr/>
          </a:p>
        </p:txBody>
      </p:sp>
      <p:pic>
        <p:nvPicPr>
          <p:cNvPr id="605" name="Google Shape;605;p62"/>
          <p:cNvPicPr preferRelativeResize="0"/>
          <p:nvPr/>
        </p:nvPicPr>
        <p:blipFill rotWithShape="1">
          <a:blip r:embed="rId2">
            <a:alphaModFix/>
          </a:blip>
          <a:srcRect b="0" l="0" r="0" t="0"/>
          <a:stretch/>
        </p:blipFill>
        <p:spPr>
          <a:xfrm>
            <a:off x="1825666" y="4756877"/>
            <a:ext cx="334125" cy="222750"/>
          </a:xfrm>
          <a:prstGeom prst="rect">
            <a:avLst/>
          </a:prstGeom>
          <a:noFill/>
          <a:ln>
            <a:noFill/>
          </a:ln>
        </p:spPr>
      </p:pic>
      <p:pic>
        <p:nvPicPr>
          <p:cNvPr descr="Logo&#10;&#10;Description automatically generated with medium confidence" id="606" name="Google Shape;606;p62"/>
          <p:cNvPicPr preferRelativeResize="0"/>
          <p:nvPr/>
        </p:nvPicPr>
        <p:blipFill rotWithShape="1">
          <a:blip r:embed="rId3">
            <a:alphaModFix/>
          </a:blip>
          <a:srcRect b="0" l="0" r="0" t="0"/>
          <a:stretch/>
        </p:blipFill>
        <p:spPr>
          <a:xfrm>
            <a:off x="169127" y="4674113"/>
            <a:ext cx="1447280" cy="364500"/>
          </a:xfrm>
          <a:prstGeom prst="rect">
            <a:avLst/>
          </a:prstGeom>
          <a:noFill/>
          <a:ln>
            <a:noFill/>
          </a:ln>
        </p:spPr>
      </p:pic>
      <p:pic>
        <p:nvPicPr>
          <p:cNvPr descr="A picture containing dark&#10;&#10;Description automatically generated" id="607" name="Google Shape;607;p62"/>
          <p:cNvPicPr preferRelativeResize="0"/>
          <p:nvPr/>
        </p:nvPicPr>
        <p:blipFill rotWithShape="1">
          <a:blip r:embed="rId4">
            <a:alphaModFix/>
          </a:blip>
          <a:srcRect b="0" l="0" r="0" t="0"/>
          <a:stretch/>
        </p:blipFill>
        <p:spPr>
          <a:xfrm>
            <a:off x="0" y="5535"/>
            <a:ext cx="2032102" cy="1361827"/>
          </a:xfrm>
          <a:prstGeom prst="rect">
            <a:avLst/>
          </a:prstGeom>
          <a:noFill/>
          <a:ln>
            <a:noFill/>
          </a:ln>
        </p:spPr>
      </p:pic>
      <p:pic>
        <p:nvPicPr>
          <p:cNvPr descr="A picture containing night sky&#10;&#10;Description automatically generated" id="608" name="Google Shape;608;p62"/>
          <p:cNvPicPr preferRelativeResize="0"/>
          <p:nvPr/>
        </p:nvPicPr>
        <p:blipFill rotWithShape="1">
          <a:blip r:embed="rId5">
            <a:alphaModFix/>
          </a:blip>
          <a:srcRect b="0" l="0" r="0" t="0"/>
          <a:stretch/>
        </p:blipFill>
        <p:spPr>
          <a:xfrm>
            <a:off x="6978512" y="3449034"/>
            <a:ext cx="2165488" cy="169501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Photos - Text">
  <p:cSld name="6 Photos - Text">
    <p:spTree>
      <p:nvGrpSpPr>
        <p:cNvPr id="609" name="Shape 609"/>
        <p:cNvGrpSpPr/>
        <p:nvPr/>
      </p:nvGrpSpPr>
      <p:grpSpPr>
        <a:xfrm>
          <a:off x="0" y="0"/>
          <a:ext cx="0" cy="0"/>
          <a:chOff x="0" y="0"/>
          <a:chExt cx="0" cy="0"/>
        </a:xfrm>
      </p:grpSpPr>
      <p:sp>
        <p:nvSpPr>
          <p:cNvPr id="610" name="Google Shape;610;p63"/>
          <p:cNvSpPr/>
          <p:nvPr/>
        </p:nvSpPr>
        <p:spPr>
          <a:xfrm>
            <a:off x="0" y="0"/>
            <a:ext cx="9144000" cy="5143500"/>
          </a:xfrm>
          <a:prstGeom prst="rect">
            <a:avLst/>
          </a:prstGeom>
          <a:gradFill>
            <a:gsLst>
              <a:gs pos="0">
                <a:srgbClr val="3700FF"/>
              </a:gs>
              <a:gs pos="32000">
                <a:srgbClr val="3700FF"/>
              </a:gs>
              <a:gs pos="100000">
                <a:srgbClr val="CB00FF"/>
              </a:gs>
            </a:gsLst>
            <a:lin ang="12600029" scaled="0"/>
          </a:gradFill>
          <a:ln>
            <a:noFill/>
          </a:ln>
          <a:effectLst>
            <a:outerShdw blurRad="25400" rotWithShape="0" dir="5400000" dist="12700">
              <a:srgbClr val="000000">
                <a:alpha val="49800"/>
              </a:srgb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611" name="Google Shape;611;p63"/>
          <p:cNvSpPr/>
          <p:nvPr>
            <p:ph idx="2" type="pic"/>
          </p:nvPr>
        </p:nvSpPr>
        <p:spPr>
          <a:xfrm>
            <a:off x="417044" y="1060729"/>
            <a:ext cx="765900" cy="767100"/>
          </a:xfrm>
          <a:prstGeom prst="ellipse">
            <a:avLst/>
          </a:prstGeom>
          <a:solidFill>
            <a:schemeClr val="lt1"/>
          </a:solidFill>
          <a:ln cap="flat" cmpd="sng" w="79375">
            <a:solidFill>
              <a:schemeClr val="lt1"/>
            </a:solidFill>
            <a:prstDash val="solid"/>
            <a:round/>
            <a:headEnd len="sm" w="sm" type="none"/>
            <a:tailEnd len="sm" w="sm" type="none"/>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500"/>
              <a:buFont typeface="Open Sans"/>
              <a:buNone/>
              <a:defRPr b="0" i="0" sz="700" u="none" cap="none" strike="noStrike">
                <a:solidFill>
                  <a:srgbClr val="000000"/>
                </a:solidFill>
                <a:latin typeface="Open Sans"/>
                <a:ea typeface="Open Sans"/>
                <a:cs typeface="Open Sans"/>
                <a:sym typeface="Open Sans"/>
              </a:defRPr>
            </a:lvl1pPr>
            <a:lvl2pPr lvl="1"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2pPr>
            <a:lvl3pPr lvl="2"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3pPr>
            <a:lvl4pPr lvl="3"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4pPr>
            <a:lvl5pPr lvl="4"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5pPr>
            <a:lvl6pPr lvl="5"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9pPr>
          </a:lstStyle>
          <a:p/>
        </p:txBody>
      </p:sp>
      <p:sp>
        <p:nvSpPr>
          <p:cNvPr id="612" name="Google Shape;612;p63"/>
          <p:cNvSpPr txBox="1"/>
          <p:nvPr>
            <p:ph idx="1" type="body"/>
          </p:nvPr>
        </p:nvSpPr>
        <p:spPr>
          <a:xfrm>
            <a:off x="1302151" y="1075724"/>
            <a:ext cx="2988300" cy="233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700"/>
              </a:spcBef>
              <a:spcAft>
                <a:spcPts val="0"/>
              </a:spcAft>
              <a:buClr>
                <a:schemeClr val="lt1"/>
              </a:buClr>
              <a:buSzPts val="1400"/>
              <a:buFont typeface="Open Sans SemiBold"/>
              <a:buNone/>
              <a:defRPr b="1" i="0" sz="1800">
                <a:solidFill>
                  <a:schemeClr val="lt1"/>
                </a:solidFill>
                <a:latin typeface="Open Sans SemiBold"/>
                <a:ea typeface="Open Sans SemiBold"/>
                <a:cs typeface="Open Sans SemiBold"/>
                <a:sym typeface="Open Sans SemiBold"/>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613" name="Google Shape;613;p63"/>
          <p:cNvSpPr txBox="1"/>
          <p:nvPr>
            <p:ph idx="3" type="body"/>
          </p:nvPr>
        </p:nvSpPr>
        <p:spPr>
          <a:xfrm>
            <a:off x="1302151" y="1309296"/>
            <a:ext cx="2988300" cy="639600"/>
          </a:xfrm>
          <a:prstGeom prst="rect">
            <a:avLst/>
          </a:prstGeom>
          <a:noFill/>
          <a:ln>
            <a:noFill/>
          </a:ln>
        </p:spPr>
        <p:txBody>
          <a:bodyPr anchorCtr="0" anchor="t" bIns="0" lIns="0" spcFirstLastPara="1" rIns="0" wrap="square" tIns="60750">
            <a:normAutofit/>
          </a:bodyPr>
          <a:lstStyle>
            <a:lvl1pPr indent="-228600" lvl="0" marL="457200" rtl="0" algn="l">
              <a:lnSpc>
                <a:spcPct val="100000"/>
              </a:lnSpc>
              <a:spcBef>
                <a:spcPts val="700"/>
              </a:spcBef>
              <a:spcAft>
                <a:spcPts val="0"/>
              </a:spcAft>
              <a:buClr>
                <a:srgbClr val="D5E7F8"/>
              </a:buClr>
              <a:buSzPts val="1000"/>
              <a:buFont typeface="Open Sans"/>
              <a:buNone/>
              <a:defRPr b="0" i="0" sz="1400">
                <a:solidFill>
                  <a:srgbClr val="D5E7F8"/>
                </a:solidFill>
                <a:latin typeface="Open Sans"/>
                <a:ea typeface="Open Sans"/>
                <a:cs typeface="Open Sans"/>
                <a:sym typeface="Open Sans"/>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614" name="Google Shape;614;p63"/>
          <p:cNvSpPr txBox="1"/>
          <p:nvPr>
            <p:ph idx="4" type="body"/>
          </p:nvPr>
        </p:nvSpPr>
        <p:spPr>
          <a:xfrm>
            <a:off x="400049" y="295275"/>
            <a:ext cx="8045400" cy="526200"/>
          </a:xfrm>
          <a:prstGeom prst="rect">
            <a:avLst/>
          </a:prstGeom>
          <a:noFill/>
          <a:ln>
            <a:noFill/>
          </a:ln>
        </p:spPr>
        <p:txBody>
          <a:bodyPr anchorCtr="0" anchor="ctr" bIns="0" lIns="0" spcFirstLastPara="1" rIns="0" wrap="square" tIns="0">
            <a:normAutofit/>
          </a:bodyPr>
          <a:lstStyle>
            <a:lvl1pPr indent="-228600" lvl="0" marL="457200" rtl="0" algn="l">
              <a:lnSpc>
                <a:spcPct val="85000"/>
              </a:lnSpc>
              <a:spcBef>
                <a:spcPts val="0"/>
              </a:spcBef>
              <a:spcAft>
                <a:spcPts val="0"/>
              </a:spcAft>
              <a:buClr>
                <a:schemeClr val="lt1"/>
              </a:buClr>
              <a:buSzPts val="1900"/>
              <a:buFont typeface="Open Sans SemiBold"/>
              <a:buNone/>
              <a:defRPr b="1" i="0" sz="2500">
                <a:solidFill>
                  <a:schemeClr val="lt1"/>
                </a:solidFill>
                <a:latin typeface="Open Sans SemiBold"/>
                <a:ea typeface="Open Sans SemiBold"/>
                <a:cs typeface="Open Sans SemiBold"/>
                <a:sym typeface="Open Sans SemiBold"/>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615" name="Google Shape;615;p63"/>
          <p:cNvSpPr/>
          <p:nvPr/>
        </p:nvSpPr>
        <p:spPr>
          <a:xfrm>
            <a:off x="0" y="4514850"/>
            <a:ext cx="9144000" cy="628500"/>
          </a:xfrm>
          <a:prstGeom prst="rect">
            <a:avLst/>
          </a:prstGeom>
          <a:solidFill>
            <a:schemeClr val="lt1"/>
          </a:solidFill>
          <a:ln>
            <a:noFill/>
          </a:ln>
          <a:effectLst>
            <a:outerShdw blurRad="25400" rotWithShape="0" dir="5400000" dist="12700">
              <a:srgbClr val="000000">
                <a:alpha val="49800"/>
              </a:srgb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616" name="Google Shape;616;p63"/>
          <p:cNvSpPr/>
          <p:nvPr>
            <p:ph idx="5" type="pic"/>
          </p:nvPr>
        </p:nvSpPr>
        <p:spPr>
          <a:xfrm>
            <a:off x="417044" y="2188210"/>
            <a:ext cx="765900" cy="767100"/>
          </a:xfrm>
          <a:prstGeom prst="ellipse">
            <a:avLst/>
          </a:prstGeom>
          <a:solidFill>
            <a:schemeClr val="lt1"/>
          </a:solidFill>
          <a:ln cap="flat" cmpd="sng" w="79375">
            <a:solidFill>
              <a:schemeClr val="lt1"/>
            </a:solidFill>
            <a:prstDash val="solid"/>
            <a:round/>
            <a:headEnd len="sm" w="sm" type="none"/>
            <a:tailEnd len="sm" w="sm" type="none"/>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500"/>
              <a:buFont typeface="Open Sans"/>
              <a:buNone/>
              <a:defRPr b="0" i="0" sz="700" u="none" cap="none" strike="noStrike">
                <a:solidFill>
                  <a:srgbClr val="000000"/>
                </a:solidFill>
                <a:latin typeface="Open Sans"/>
                <a:ea typeface="Open Sans"/>
                <a:cs typeface="Open Sans"/>
                <a:sym typeface="Open Sans"/>
              </a:defRPr>
            </a:lvl1pPr>
            <a:lvl2pPr lvl="1"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2pPr>
            <a:lvl3pPr lvl="2"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3pPr>
            <a:lvl4pPr lvl="3"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4pPr>
            <a:lvl5pPr lvl="4"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5pPr>
            <a:lvl6pPr lvl="5"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9pPr>
          </a:lstStyle>
          <a:p/>
        </p:txBody>
      </p:sp>
      <p:sp>
        <p:nvSpPr>
          <p:cNvPr id="617" name="Google Shape;617;p63"/>
          <p:cNvSpPr txBox="1"/>
          <p:nvPr>
            <p:ph idx="6" type="body"/>
          </p:nvPr>
        </p:nvSpPr>
        <p:spPr>
          <a:xfrm>
            <a:off x="1302151" y="2203205"/>
            <a:ext cx="2988300" cy="233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700"/>
              </a:spcBef>
              <a:spcAft>
                <a:spcPts val="0"/>
              </a:spcAft>
              <a:buClr>
                <a:schemeClr val="lt1"/>
              </a:buClr>
              <a:buSzPts val="1400"/>
              <a:buFont typeface="Open Sans SemiBold"/>
              <a:buNone/>
              <a:defRPr b="1" i="0" sz="1800">
                <a:solidFill>
                  <a:schemeClr val="lt1"/>
                </a:solidFill>
                <a:latin typeface="Open Sans SemiBold"/>
                <a:ea typeface="Open Sans SemiBold"/>
                <a:cs typeface="Open Sans SemiBold"/>
                <a:sym typeface="Open Sans SemiBold"/>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618" name="Google Shape;618;p63"/>
          <p:cNvSpPr txBox="1"/>
          <p:nvPr>
            <p:ph idx="7" type="body"/>
          </p:nvPr>
        </p:nvSpPr>
        <p:spPr>
          <a:xfrm>
            <a:off x="1302151" y="2436777"/>
            <a:ext cx="2988300" cy="618000"/>
          </a:xfrm>
          <a:prstGeom prst="rect">
            <a:avLst/>
          </a:prstGeom>
          <a:noFill/>
          <a:ln>
            <a:noFill/>
          </a:ln>
        </p:spPr>
        <p:txBody>
          <a:bodyPr anchorCtr="0" anchor="t" bIns="0" lIns="0" spcFirstLastPara="1" rIns="0" wrap="square" tIns="60750">
            <a:normAutofit/>
          </a:bodyPr>
          <a:lstStyle>
            <a:lvl1pPr indent="-228600" lvl="0" marL="457200" rtl="0" algn="l">
              <a:lnSpc>
                <a:spcPct val="100000"/>
              </a:lnSpc>
              <a:spcBef>
                <a:spcPts val="700"/>
              </a:spcBef>
              <a:spcAft>
                <a:spcPts val="0"/>
              </a:spcAft>
              <a:buClr>
                <a:srgbClr val="D5E7F8"/>
              </a:buClr>
              <a:buSzPts val="1000"/>
              <a:buFont typeface="Open Sans"/>
              <a:buNone/>
              <a:defRPr b="0" i="0" sz="1400">
                <a:solidFill>
                  <a:srgbClr val="D5E7F8"/>
                </a:solidFill>
                <a:latin typeface="Open Sans"/>
                <a:ea typeface="Open Sans"/>
                <a:cs typeface="Open Sans"/>
                <a:sym typeface="Open Sans"/>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619" name="Google Shape;619;p63"/>
          <p:cNvSpPr/>
          <p:nvPr>
            <p:ph idx="8" type="pic"/>
          </p:nvPr>
        </p:nvSpPr>
        <p:spPr>
          <a:xfrm>
            <a:off x="417044" y="3300697"/>
            <a:ext cx="765900" cy="767100"/>
          </a:xfrm>
          <a:prstGeom prst="ellipse">
            <a:avLst/>
          </a:prstGeom>
          <a:solidFill>
            <a:schemeClr val="lt1"/>
          </a:solidFill>
          <a:ln cap="flat" cmpd="sng" w="79375">
            <a:solidFill>
              <a:schemeClr val="lt1"/>
            </a:solidFill>
            <a:prstDash val="solid"/>
            <a:round/>
            <a:headEnd len="sm" w="sm" type="none"/>
            <a:tailEnd len="sm" w="sm" type="none"/>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500"/>
              <a:buFont typeface="Open Sans"/>
              <a:buNone/>
              <a:defRPr b="0" i="0" sz="700" u="none" cap="none" strike="noStrike">
                <a:solidFill>
                  <a:srgbClr val="000000"/>
                </a:solidFill>
                <a:latin typeface="Open Sans"/>
                <a:ea typeface="Open Sans"/>
                <a:cs typeface="Open Sans"/>
                <a:sym typeface="Open Sans"/>
              </a:defRPr>
            </a:lvl1pPr>
            <a:lvl2pPr lvl="1"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2pPr>
            <a:lvl3pPr lvl="2"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3pPr>
            <a:lvl4pPr lvl="3"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4pPr>
            <a:lvl5pPr lvl="4"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5pPr>
            <a:lvl6pPr lvl="5"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9pPr>
          </a:lstStyle>
          <a:p/>
        </p:txBody>
      </p:sp>
      <p:sp>
        <p:nvSpPr>
          <p:cNvPr id="620" name="Google Shape;620;p63"/>
          <p:cNvSpPr txBox="1"/>
          <p:nvPr>
            <p:ph idx="9" type="body"/>
          </p:nvPr>
        </p:nvSpPr>
        <p:spPr>
          <a:xfrm>
            <a:off x="1302151" y="3315692"/>
            <a:ext cx="2988300" cy="233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700"/>
              </a:spcBef>
              <a:spcAft>
                <a:spcPts val="0"/>
              </a:spcAft>
              <a:buClr>
                <a:schemeClr val="lt1"/>
              </a:buClr>
              <a:buSzPts val="1400"/>
              <a:buFont typeface="Open Sans SemiBold"/>
              <a:buNone/>
              <a:defRPr b="1" i="0" sz="1800">
                <a:solidFill>
                  <a:schemeClr val="lt1"/>
                </a:solidFill>
                <a:latin typeface="Open Sans SemiBold"/>
                <a:ea typeface="Open Sans SemiBold"/>
                <a:cs typeface="Open Sans SemiBold"/>
                <a:sym typeface="Open Sans SemiBold"/>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621" name="Google Shape;621;p63"/>
          <p:cNvSpPr txBox="1"/>
          <p:nvPr>
            <p:ph idx="13" type="body"/>
          </p:nvPr>
        </p:nvSpPr>
        <p:spPr>
          <a:xfrm>
            <a:off x="1302151" y="3549264"/>
            <a:ext cx="2988300" cy="622800"/>
          </a:xfrm>
          <a:prstGeom prst="rect">
            <a:avLst/>
          </a:prstGeom>
          <a:noFill/>
          <a:ln>
            <a:noFill/>
          </a:ln>
        </p:spPr>
        <p:txBody>
          <a:bodyPr anchorCtr="0" anchor="t" bIns="0" lIns="0" spcFirstLastPara="1" rIns="0" wrap="square" tIns="60750">
            <a:normAutofit/>
          </a:bodyPr>
          <a:lstStyle>
            <a:lvl1pPr indent="-228600" lvl="0" marL="457200" rtl="0" algn="l">
              <a:lnSpc>
                <a:spcPct val="100000"/>
              </a:lnSpc>
              <a:spcBef>
                <a:spcPts val="700"/>
              </a:spcBef>
              <a:spcAft>
                <a:spcPts val="0"/>
              </a:spcAft>
              <a:buClr>
                <a:srgbClr val="D5E7F8"/>
              </a:buClr>
              <a:buSzPts val="1000"/>
              <a:buFont typeface="Open Sans"/>
              <a:buNone/>
              <a:defRPr b="0" i="0" sz="1400">
                <a:solidFill>
                  <a:srgbClr val="D5E7F8"/>
                </a:solidFill>
                <a:latin typeface="Open Sans"/>
                <a:ea typeface="Open Sans"/>
                <a:cs typeface="Open Sans"/>
                <a:sym typeface="Open Sans"/>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622" name="Google Shape;622;p63"/>
          <p:cNvSpPr/>
          <p:nvPr>
            <p:ph idx="14" type="pic"/>
          </p:nvPr>
        </p:nvSpPr>
        <p:spPr>
          <a:xfrm>
            <a:off x="4572000" y="1060729"/>
            <a:ext cx="765900" cy="767100"/>
          </a:xfrm>
          <a:prstGeom prst="ellipse">
            <a:avLst/>
          </a:prstGeom>
          <a:solidFill>
            <a:schemeClr val="lt1"/>
          </a:solidFill>
          <a:ln cap="flat" cmpd="sng" w="79375">
            <a:solidFill>
              <a:schemeClr val="lt1"/>
            </a:solidFill>
            <a:prstDash val="solid"/>
            <a:round/>
            <a:headEnd len="sm" w="sm" type="none"/>
            <a:tailEnd len="sm" w="sm" type="none"/>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500"/>
              <a:buFont typeface="Open Sans"/>
              <a:buNone/>
              <a:defRPr b="0" i="0" sz="700" u="none" cap="none" strike="noStrike">
                <a:solidFill>
                  <a:srgbClr val="000000"/>
                </a:solidFill>
                <a:latin typeface="Open Sans"/>
                <a:ea typeface="Open Sans"/>
                <a:cs typeface="Open Sans"/>
                <a:sym typeface="Open Sans"/>
              </a:defRPr>
            </a:lvl1pPr>
            <a:lvl2pPr lvl="1"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2pPr>
            <a:lvl3pPr lvl="2"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3pPr>
            <a:lvl4pPr lvl="3"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4pPr>
            <a:lvl5pPr lvl="4"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5pPr>
            <a:lvl6pPr lvl="5"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9pPr>
          </a:lstStyle>
          <a:p/>
        </p:txBody>
      </p:sp>
      <p:sp>
        <p:nvSpPr>
          <p:cNvPr id="623" name="Google Shape;623;p63"/>
          <p:cNvSpPr txBox="1"/>
          <p:nvPr>
            <p:ph idx="15" type="body"/>
          </p:nvPr>
        </p:nvSpPr>
        <p:spPr>
          <a:xfrm>
            <a:off x="5457107" y="1075724"/>
            <a:ext cx="2988300" cy="2337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700"/>
              </a:spcBef>
              <a:spcAft>
                <a:spcPts val="0"/>
              </a:spcAft>
              <a:buClr>
                <a:schemeClr val="lt1"/>
              </a:buClr>
              <a:buSzPts val="1200"/>
              <a:buFont typeface="Open Sans SemiBold"/>
              <a:buNone/>
              <a:defRPr b="1" i="0" sz="1600">
                <a:solidFill>
                  <a:schemeClr val="lt1"/>
                </a:solidFill>
                <a:latin typeface="Open Sans SemiBold"/>
                <a:ea typeface="Open Sans SemiBold"/>
                <a:cs typeface="Open Sans SemiBold"/>
                <a:sym typeface="Open Sans SemiBold"/>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624" name="Google Shape;624;p63"/>
          <p:cNvSpPr txBox="1"/>
          <p:nvPr>
            <p:ph idx="16" type="body"/>
          </p:nvPr>
        </p:nvSpPr>
        <p:spPr>
          <a:xfrm>
            <a:off x="5457107" y="1309296"/>
            <a:ext cx="2988300" cy="639600"/>
          </a:xfrm>
          <a:prstGeom prst="rect">
            <a:avLst/>
          </a:prstGeom>
          <a:noFill/>
          <a:ln>
            <a:noFill/>
          </a:ln>
        </p:spPr>
        <p:txBody>
          <a:bodyPr anchorCtr="0" anchor="t" bIns="0" lIns="0" spcFirstLastPara="1" rIns="0" wrap="square" tIns="60750">
            <a:normAutofit/>
          </a:bodyPr>
          <a:lstStyle>
            <a:lvl1pPr indent="-228600" lvl="0" marL="457200" rtl="0" algn="l">
              <a:lnSpc>
                <a:spcPct val="100000"/>
              </a:lnSpc>
              <a:spcBef>
                <a:spcPts val="700"/>
              </a:spcBef>
              <a:spcAft>
                <a:spcPts val="0"/>
              </a:spcAft>
              <a:buClr>
                <a:srgbClr val="D5E7F8"/>
              </a:buClr>
              <a:buSzPts val="1000"/>
              <a:buFont typeface="Open Sans"/>
              <a:buNone/>
              <a:defRPr b="0" i="0" sz="1400">
                <a:solidFill>
                  <a:srgbClr val="D5E7F8"/>
                </a:solidFill>
                <a:latin typeface="Open Sans"/>
                <a:ea typeface="Open Sans"/>
                <a:cs typeface="Open Sans"/>
                <a:sym typeface="Open Sans"/>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625" name="Google Shape;625;p63"/>
          <p:cNvSpPr/>
          <p:nvPr>
            <p:ph idx="17" type="pic"/>
          </p:nvPr>
        </p:nvSpPr>
        <p:spPr>
          <a:xfrm>
            <a:off x="4572000" y="2188210"/>
            <a:ext cx="765900" cy="767100"/>
          </a:xfrm>
          <a:prstGeom prst="ellipse">
            <a:avLst/>
          </a:prstGeom>
          <a:solidFill>
            <a:schemeClr val="lt1"/>
          </a:solidFill>
          <a:ln cap="flat" cmpd="sng" w="79375">
            <a:solidFill>
              <a:schemeClr val="lt1"/>
            </a:solidFill>
            <a:prstDash val="solid"/>
            <a:round/>
            <a:headEnd len="sm" w="sm" type="none"/>
            <a:tailEnd len="sm" w="sm" type="none"/>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500"/>
              <a:buFont typeface="Open Sans"/>
              <a:buNone/>
              <a:defRPr b="0" i="0" sz="700" u="none" cap="none" strike="noStrike">
                <a:solidFill>
                  <a:srgbClr val="000000"/>
                </a:solidFill>
                <a:latin typeface="Open Sans"/>
                <a:ea typeface="Open Sans"/>
                <a:cs typeface="Open Sans"/>
                <a:sym typeface="Open Sans"/>
              </a:defRPr>
            </a:lvl1pPr>
            <a:lvl2pPr lvl="1"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2pPr>
            <a:lvl3pPr lvl="2"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3pPr>
            <a:lvl4pPr lvl="3"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4pPr>
            <a:lvl5pPr lvl="4"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5pPr>
            <a:lvl6pPr lvl="5"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9pPr>
          </a:lstStyle>
          <a:p/>
        </p:txBody>
      </p:sp>
      <p:sp>
        <p:nvSpPr>
          <p:cNvPr id="626" name="Google Shape;626;p63"/>
          <p:cNvSpPr txBox="1"/>
          <p:nvPr>
            <p:ph idx="18" type="body"/>
          </p:nvPr>
        </p:nvSpPr>
        <p:spPr>
          <a:xfrm>
            <a:off x="5457107" y="2203205"/>
            <a:ext cx="2988300" cy="233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700"/>
              </a:spcBef>
              <a:spcAft>
                <a:spcPts val="0"/>
              </a:spcAft>
              <a:buClr>
                <a:schemeClr val="lt1"/>
              </a:buClr>
              <a:buSzPts val="1400"/>
              <a:buFont typeface="Open Sans SemiBold"/>
              <a:buNone/>
              <a:defRPr b="1" i="0" sz="1800">
                <a:solidFill>
                  <a:schemeClr val="lt1"/>
                </a:solidFill>
                <a:latin typeface="Open Sans SemiBold"/>
                <a:ea typeface="Open Sans SemiBold"/>
                <a:cs typeface="Open Sans SemiBold"/>
                <a:sym typeface="Open Sans SemiBold"/>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627" name="Google Shape;627;p63"/>
          <p:cNvSpPr txBox="1"/>
          <p:nvPr>
            <p:ph idx="19" type="body"/>
          </p:nvPr>
        </p:nvSpPr>
        <p:spPr>
          <a:xfrm>
            <a:off x="5457107" y="2436777"/>
            <a:ext cx="2988300" cy="618000"/>
          </a:xfrm>
          <a:prstGeom prst="rect">
            <a:avLst/>
          </a:prstGeom>
          <a:noFill/>
          <a:ln>
            <a:noFill/>
          </a:ln>
        </p:spPr>
        <p:txBody>
          <a:bodyPr anchorCtr="0" anchor="t" bIns="0" lIns="0" spcFirstLastPara="1" rIns="0" wrap="square" tIns="60750">
            <a:normAutofit/>
          </a:bodyPr>
          <a:lstStyle>
            <a:lvl1pPr indent="-228600" lvl="0" marL="457200" rtl="0" algn="l">
              <a:lnSpc>
                <a:spcPct val="100000"/>
              </a:lnSpc>
              <a:spcBef>
                <a:spcPts val="700"/>
              </a:spcBef>
              <a:spcAft>
                <a:spcPts val="0"/>
              </a:spcAft>
              <a:buClr>
                <a:srgbClr val="D5E7F8"/>
              </a:buClr>
              <a:buSzPts val="1000"/>
              <a:buFont typeface="Open Sans"/>
              <a:buNone/>
              <a:defRPr b="0" i="0" sz="1400">
                <a:solidFill>
                  <a:srgbClr val="D5E7F8"/>
                </a:solidFill>
                <a:latin typeface="Open Sans"/>
                <a:ea typeface="Open Sans"/>
                <a:cs typeface="Open Sans"/>
                <a:sym typeface="Open Sans"/>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628" name="Google Shape;628;p63"/>
          <p:cNvSpPr/>
          <p:nvPr>
            <p:ph idx="20" type="pic"/>
          </p:nvPr>
        </p:nvSpPr>
        <p:spPr>
          <a:xfrm>
            <a:off x="4572000" y="3300697"/>
            <a:ext cx="765900" cy="767100"/>
          </a:xfrm>
          <a:prstGeom prst="ellipse">
            <a:avLst/>
          </a:prstGeom>
          <a:solidFill>
            <a:schemeClr val="lt1"/>
          </a:solidFill>
          <a:ln cap="flat" cmpd="sng" w="79375">
            <a:solidFill>
              <a:schemeClr val="lt1"/>
            </a:solidFill>
            <a:prstDash val="solid"/>
            <a:round/>
            <a:headEnd len="sm" w="sm" type="none"/>
            <a:tailEnd len="sm" w="sm" type="none"/>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500"/>
              <a:buFont typeface="Open Sans"/>
              <a:buNone/>
              <a:defRPr b="0" i="0" sz="700" u="none" cap="none" strike="noStrike">
                <a:solidFill>
                  <a:srgbClr val="000000"/>
                </a:solidFill>
                <a:latin typeface="Open Sans"/>
                <a:ea typeface="Open Sans"/>
                <a:cs typeface="Open Sans"/>
                <a:sym typeface="Open Sans"/>
              </a:defRPr>
            </a:lvl1pPr>
            <a:lvl2pPr lvl="1"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2pPr>
            <a:lvl3pPr lvl="2"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3pPr>
            <a:lvl4pPr lvl="3"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4pPr>
            <a:lvl5pPr lvl="4"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5pPr>
            <a:lvl6pPr lvl="5"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9pPr>
          </a:lstStyle>
          <a:p/>
        </p:txBody>
      </p:sp>
      <p:sp>
        <p:nvSpPr>
          <p:cNvPr id="629" name="Google Shape;629;p63"/>
          <p:cNvSpPr txBox="1"/>
          <p:nvPr>
            <p:ph idx="21" type="body"/>
          </p:nvPr>
        </p:nvSpPr>
        <p:spPr>
          <a:xfrm>
            <a:off x="5457107" y="3315692"/>
            <a:ext cx="2988300" cy="233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700"/>
              </a:spcBef>
              <a:spcAft>
                <a:spcPts val="0"/>
              </a:spcAft>
              <a:buClr>
                <a:schemeClr val="lt1"/>
              </a:buClr>
              <a:buSzPts val="1400"/>
              <a:buFont typeface="Open Sans SemiBold"/>
              <a:buNone/>
              <a:defRPr b="1" i="0" sz="1800">
                <a:solidFill>
                  <a:schemeClr val="lt1"/>
                </a:solidFill>
                <a:latin typeface="Open Sans SemiBold"/>
                <a:ea typeface="Open Sans SemiBold"/>
                <a:cs typeface="Open Sans SemiBold"/>
                <a:sym typeface="Open Sans SemiBold"/>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630" name="Google Shape;630;p63"/>
          <p:cNvSpPr txBox="1"/>
          <p:nvPr>
            <p:ph idx="22" type="body"/>
          </p:nvPr>
        </p:nvSpPr>
        <p:spPr>
          <a:xfrm>
            <a:off x="5457107" y="3549264"/>
            <a:ext cx="2988300" cy="615900"/>
          </a:xfrm>
          <a:prstGeom prst="rect">
            <a:avLst/>
          </a:prstGeom>
          <a:noFill/>
          <a:ln>
            <a:noFill/>
          </a:ln>
        </p:spPr>
        <p:txBody>
          <a:bodyPr anchorCtr="0" anchor="t" bIns="0" lIns="0" spcFirstLastPara="1" rIns="0" wrap="square" tIns="60750">
            <a:normAutofit/>
          </a:bodyPr>
          <a:lstStyle>
            <a:lvl1pPr indent="-228600" lvl="0" marL="457200" rtl="0" algn="l">
              <a:lnSpc>
                <a:spcPct val="100000"/>
              </a:lnSpc>
              <a:spcBef>
                <a:spcPts val="700"/>
              </a:spcBef>
              <a:spcAft>
                <a:spcPts val="0"/>
              </a:spcAft>
              <a:buClr>
                <a:srgbClr val="D5E7F8"/>
              </a:buClr>
              <a:buSzPts val="1000"/>
              <a:buFont typeface="Open Sans"/>
              <a:buNone/>
              <a:defRPr b="0" i="0" sz="1400">
                <a:solidFill>
                  <a:srgbClr val="D5E7F8"/>
                </a:solidFill>
                <a:latin typeface="Open Sans"/>
                <a:ea typeface="Open Sans"/>
                <a:cs typeface="Open Sans"/>
                <a:sym typeface="Open Sans"/>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631" name="Google Shape;631;p63"/>
          <p:cNvSpPr txBox="1"/>
          <p:nvPr>
            <p:ph idx="11" type="ftr"/>
          </p:nvPr>
        </p:nvSpPr>
        <p:spPr>
          <a:xfrm>
            <a:off x="4076390" y="4810216"/>
            <a:ext cx="46635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Clr>
                <a:srgbClr val="6A6A6A"/>
              </a:buClr>
              <a:buSzPts val="800"/>
              <a:buFont typeface="Open Sans Light"/>
              <a:buNone/>
              <a:defRPr b="0" i="0" sz="800">
                <a:solidFill>
                  <a:srgbClr val="6A6A6A"/>
                </a:solidFill>
                <a:latin typeface="Open Sans Light"/>
                <a:ea typeface="Open Sans Light"/>
                <a:cs typeface="Open Sans Light"/>
                <a:sym typeface="Open Sans Light"/>
              </a:defRPr>
            </a:lvl1pPr>
            <a:lvl2pPr lvl="1" rtl="0" algn="ctr">
              <a:lnSpc>
                <a:spcPct val="100000"/>
              </a:lnSpc>
              <a:spcBef>
                <a:spcPts val="0"/>
              </a:spcBef>
              <a:spcAft>
                <a:spcPts val="0"/>
              </a:spcAft>
              <a:buClr>
                <a:srgbClr val="000000"/>
              </a:buClr>
              <a:buSzPts val="1000"/>
              <a:buNone/>
              <a:defRPr/>
            </a:lvl2pPr>
            <a:lvl3pPr lvl="2" rtl="0" algn="ctr">
              <a:lnSpc>
                <a:spcPct val="100000"/>
              </a:lnSpc>
              <a:spcBef>
                <a:spcPts val="0"/>
              </a:spcBef>
              <a:spcAft>
                <a:spcPts val="0"/>
              </a:spcAft>
              <a:buClr>
                <a:srgbClr val="000000"/>
              </a:buClr>
              <a:buSzPts val="1000"/>
              <a:buNone/>
              <a:defRPr/>
            </a:lvl3pPr>
            <a:lvl4pPr lvl="3" rtl="0" algn="ctr">
              <a:lnSpc>
                <a:spcPct val="100000"/>
              </a:lnSpc>
              <a:spcBef>
                <a:spcPts val="0"/>
              </a:spcBef>
              <a:spcAft>
                <a:spcPts val="0"/>
              </a:spcAft>
              <a:buClr>
                <a:srgbClr val="000000"/>
              </a:buClr>
              <a:buSzPts val="1000"/>
              <a:buNone/>
              <a:defRPr/>
            </a:lvl4pPr>
            <a:lvl5pPr lvl="4" rtl="0" algn="ctr">
              <a:lnSpc>
                <a:spcPct val="100000"/>
              </a:lnSpc>
              <a:spcBef>
                <a:spcPts val="0"/>
              </a:spcBef>
              <a:spcAft>
                <a:spcPts val="0"/>
              </a:spcAft>
              <a:buClr>
                <a:srgbClr val="000000"/>
              </a:buClr>
              <a:buSzPts val="1000"/>
              <a:buNone/>
              <a:defRPr/>
            </a:lvl5pPr>
            <a:lvl6pPr lvl="5" rtl="0" algn="ctr">
              <a:lnSpc>
                <a:spcPct val="100000"/>
              </a:lnSpc>
              <a:spcBef>
                <a:spcPts val="0"/>
              </a:spcBef>
              <a:spcAft>
                <a:spcPts val="0"/>
              </a:spcAft>
              <a:buClr>
                <a:srgbClr val="000000"/>
              </a:buClr>
              <a:buSzPts val="1000"/>
              <a:buNone/>
              <a:defRPr/>
            </a:lvl6pPr>
            <a:lvl7pPr lvl="6" rtl="0" algn="ctr">
              <a:lnSpc>
                <a:spcPct val="100000"/>
              </a:lnSpc>
              <a:spcBef>
                <a:spcPts val="0"/>
              </a:spcBef>
              <a:spcAft>
                <a:spcPts val="0"/>
              </a:spcAft>
              <a:buClr>
                <a:srgbClr val="000000"/>
              </a:buClr>
              <a:buSzPts val="1000"/>
              <a:buNone/>
              <a:defRPr/>
            </a:lvl7pPr>
            <a:lvl8pPr lvl="7" rtl="0" algn="ctr">
              <a:lnSpc>
                <a:spcPct val="100000"/>
              </a:lnSpc>
              <a:spcBef>
                <a:spcPts val="0"/>
              </a:spcBef>
              <a:spcAft>
                <a:spcPts val="0"/>
              </a:spcAft>
              <a:buClr>
                <a:srgbClr val="000000"/>
              </a:buClr>
              <a:buSzPts val="1000"/>
              <a:buNone/>
              <a:defRPr/>
            </a:lvl8pPr>
            <a:lvl9pPr lvl="8" rtl="0" algn="ctr">
              <a:lnSpc>
                <a:spcPct val="100000"/>
              </a:lnSpc>
              <a:spcBef>
                <a:spcPts val="0"/>
              </a:spcBef>
              <a:spcAft>
                <a:spcPts val="0"/>
              </a:spcAft>
              <a:buClr>
                <a:srgbClr val="000000"/>
              </a:buClr>
              <a:buSzPts val="1000"/>
              <a:buNone/>
              <a:defRPr/>
            </a:lvl9pPr>
          </a:lstStyle>
          <a:p/>
        </p:txBody>
      </p:sp>
      <p:sp>
        <p:nvSpPr>
          <p:cNvPr id="632" name="Google Shape;632;p63"/>
          <p:cNvSpPr txBox="1"/>
          <p:nvPr>
            <p:ph idx="12" type="sldNum"/>
          </p:nvPr>
        </p:nvSpPr>
        <p:spPr>
          <a:xfrm>
            <a:off x="8758858" y="4810215"/>
            <a:ext cx="285900" cy="211500"/>
          </a:xfrm>
          <a:prstGeom prst="rect">
            <a:avLst/>
          </a:prstGeom>
          <a:noFill/>
          <a:ln>
            <a:noFill/>
          </a:ln>
        </p:spPr>
        <p:txBody>
          <a:bodyPr anchorCtr="0" anchor="ctr" bIns="25700" lIns="51425" spcFirstLastPara="1" rIns="51425" wrap="square" tIns="25700">
            <a:noAutofit/>
          </a:bodyPr>
          <a:lstStyle>
            <a:lvl1pPr indent="0" lvl="0"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1pPr>
            <a:lvl2pPr indent="0" lvl="1"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2pPr>
            <a:lvl3pPr indent="0" lvl="2"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3pPr>
            <a:lvl4pPr indent="0" lvl="3"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4pPr>
            <a:lvl5pPr indent="0" lvl="4"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5pPr>
            <a:lvl6pPr indent="0" lvl="5"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6pPr>
            <a:lvl7pPr indent="0" lvl="6"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7pPr>
            <a:lvl8pPr indent="0" lvl="7"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8pPr>
            <a:lvl9pPr indent="0" lvl="8"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it"/>
              <a:t>‹#›</a:t>
            </a:fld>
            <a:endParaRPr/>
          </a:p>
        </p:txBody>
      </p:sp>
      <p:pic>
        <p:nvPicPr>
          <p:cNvPr id="633" name="Google Shape;633;p63"/>
          <p:cNvPicPr preferRelativeResize="0"/>
          <p:nvPr/>
        </p:nvPicPr>
        <p:blipFill rotWithShape="1">
          <a:blip r:embed="rId2">
            <a:alphaModFix/>
          </a:blip>
          <a:srcRect b="0" l="0" r="0" t="0"/>
          <a:stretch/>
        </p:blipFill>
        <p:spPr>
          <a:xfrm>
            <a:off x="1825666" y="4756877"/>
            <a:ext cx="334125" cy="222750"/>
          </a:xfrm>
          <a:prstGeom prst="rect">
            <a:avLst/>
          </a:prstGeom>
          <a:noFill/>
          <a:ln>
            <a:noFill/>
          </a:ln>
        </p:spPr>
      </p:pic>
      <p:pic>
        <p:nvPicPr>
          <p:cNvPr descr="Logo&#10;&#10;Description automatically generated with medium confidence" id="634" name="Google Shape;634;p63"/>
          <p:cNvPicPr preferRelativeResize="0"/>
          <p:nvPr/>
        </p:nvPicPr>
        <p:blipFill rotWithShape="1">
          <a:blip r:embed="rId3">
            <a:alphaModFix/>
          </a:blip>
          <a:srcRect b="0" l="0" r="0" t="0"/>
          <a:stretch/>
        </p:blipFill>
        <p:spPr>
          <a:xfrm>
            <a:off x="169127" y="4674113"/>
            <a:ext cx="1447280" cy="364500"/>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Right - Text">
  <p:cSld name="Image Right - Text">
    <p:spTree>
      <p:nvGrpSpPr>
        <p:cNvPr id="635" name="Shape 635"/>
        <p:cNvGrpSpPr/>
        <p:nvPr/>
      </p:nvGrpSpPr>
      <p:grpSpPr>
        <a:xfrm>
          <a:off x="0" y="0"/>
          <a:ext cx="0" cy="0"/>
          <a:chOff x="0" y="0"/>
          <a:chExt cx="0" cy="0"/>
        </a:xfrm>
      </p:grpSpPr>
      <p:sp>
        <p:nvSpPr>
          <p:cNvPr id="636" name="Google Shape;636;p64"/>
          <p:cNvSpPr txBox="1"/>
          <p:nvPr>
            <p:ph idx="1" type="body"/>
          </p:nvPr>
        </p:nvSpPr>
        <p:spPr>
          <a:xfrm>
            <a:off x="400051" y="445592"/>
            <a:ext cx="3676200" cy="1443300"/>
          </a:xfrm>
          <a:prstGeom prst="rect">
            <a:avLst/>
          </a:prstGeom>
          <a:noFill/>
          <a:ln>
            <a:noFill/>
          </a:ln>
        </p:spPr>
        <p:txBody>
          <a:bodyPr anchorCtr="0" anchor="b" bIns="0" lIns="0" spcFirstLastPara="1" rIns="0" wrap="square" tIns="0">
            <a:normAutofit/>
          </a:bodyPr>
          <a:lstStyle>
            <a:lvl1pPr indent="-228600" lvl="0" marL="457200" rtl="0" algn="l">
              <a:lnSpc>
                <a:spcPct val="85000"/>
              </a:lnSpc>
              <a:spcBef>
                <a:spcPts val="0"/>
              </a:spcBef>
              <a:spcAft>
                <a:spcPts val="0"/>
              </a:spcAft>
              <a:buClr>
                <a:srgbClr val="3700FF"/>
              </a:buClr>
              <a:buSzPts val="2800"/>
              <a:buFont typeface="Open Sans SemiBold"/>
              <a:buNone/>
              <a:defRPr b="1" i="0" sz="3700">
                <a:solidFill>
                  <a:srgbClr val="3700FF"/>
                </a:solidFill>
                <a:latin typeface="Open Sans SemiBold"/>
                <a:ea typeface="Open Sans SemiBold"/>
                <a:cs typeface="Open Sans SemiBold"/>
                <a:sym typeface="Open Sans SemiBold"/>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637" name="Google Shape;637;p64"/>
          <p:cNvSpPr txBox="1"/>
          <p:nvPr>
            <p:ph idx="2" type="body"/>
          </p:nvPr>
        </p:nvSpPr>
        <p:spPr>
          <a:xfrm>
            <a:off x="407193" y="1888761"/>
            <a:ext cx="3446100" cy="2283300"/>
          </a:xfrm>
          <a:prstGeom prst="rect">
            <a:avLst/>
          </a:prstGeom>
          <a:noFill/>
          <a:ln>
            <a:noFill/>
          </a:ln>
        </p:spPr>
        <p:txBody>
          <a:bodyPr anchorCtr="0" anchor="t" bIns="101250" lIns="0" spcFirstLastPara="1" rIns="0" wrap="square" tIns="101250">
            <a:normAutofit/>
          </a:bodyPr>
          <a:lstStyle>
            <a:lvl1pPr indent="-228600" lvl="0" marL="457200" rtl="0" algn="l">
              <a:lnSpc>
                <a:spcPct val="100000"/>
              </a:lnSpc>
              <a:spcBef>
                <a:spcPts val="700"/>
              </a:spcBef>
              <a:spcAft>
                <a:spcPts val="0"/>
              </a:spcAft>
              <a:buClr>
                <a:schemeClr val="dk2"/>
              </a:buClr>
              <a:buSzPts val="1400"/>
              <a:buFont typeface="Open Sans Light"/>
              <a:buNone/>
              <a:defRPr b="0" i="0" sz="1800">
                <a:solidFill>
                  <a:schemeClr val="dk2"/>
                </a:solidFill>
                <a:latin typeface="Open Sans Light"/>
                <a:ea typeface="Open Sans Light"/>
                <a:cs typeface="Open Sans Light"/>
                <a:sym typeface="Open Sans Light"/>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pic>
        <p:nvPicPr>
          <p:cNvPr id="638" name="Google Shape;638;p64"/>
          <p:cNvPicPr preferRelativeResize="0"/>
          <p:nvPr/>
        </p:nvPicPr>
        <p:blipFill rotWithShape="1">
          <a:blip r:embed="rId2">
            <a:alphaModFix/>
          </a:blip>
          <a:srcRect b="0" l="0" r="0" t="0"/>
          <a:stretch/>
        </p:blipFill>
        <p:spPr>
          <a:xfrm flipH="1" rot="-5400000">
            <a:off x="7774860" y="-281417"/>
            <a:ext cx="1087724" cy="1650557"/>
          </a:xfrm>
          <a:prstGeom prst="rect">
            <a:avLst/>
          </a:prstGeom>
          <a:noFill/>
          <a:ln>
            <a:noFill/>
          </a:ln>
        </p:spPr>
      </p:pic>
      <p:sp>
        <p:nvSpPr>
          <p:cNvPr id="639" name="Google Shape;639;p64"/>
          <p:cNvSpPr/>
          <p:nvPr>
            <p:ph idx="3" type="pic"/>
          </p:nvPr>
        </p:nvSpPr>
        <p:spPr>
          <a:xfrm>
            <a:off x="4572000" y="445592"/>
            <a:ext cx="4572000" cy="4165500"/>
          </a:xfrm>
          <a:prstGeom prst="rect">
            <a:avLst/>
          </a:prstGeom>
          <a:noFill/>
          <a:ln>
            <a:noFill/>
          </a:ln>
        </p:spPr>
        <p:txBody>
          <a:bodyPr anchorCtr="0" anchor="t" bIns="25700" lIns="51425" spcFirstLastPara="1" rIns="51425" wrap="square" tIns="25700">
            <a:noAutofit/>
          </a:bodyPr>
          <a:lstStyle>
            <a:lvl1pPr lvl="0"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1pPr>
            <a:lvl2pPr lvl="1"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2pPr>
            <a:lvl3pPr lvl="2"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3pPr>
            <a:lvl4pPr lvl="3"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4pPr>
            <a:lvl5pPr lvl="4"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5pPr>
            <a:lvl6pPr lvl="5"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9pPr>
          </a:lstStyle>
          <a:p/>
        </p:txBody>
      </p:sp>
      <p:sp>
        <p:nvSpPr>
          <p:cNvPr id="640" name="Google Shape;640;p64"/>
          <p:cNvSpPr txBox="1"/>
          <p:nvPr>
            <p:ph idx="11" type="ftr"/>
          </p:nvPr>
        </p:nvSpPr>
        <p:spPr>
          <a:xfrm>
            <a:off x="4076390" y="4810216"/>
            <a:ext cx="46635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Clr>
                <a:srgbClr val="6A6A6A"/>
              </a:buClr>
              <a:buSzPts val="800"/>
              <a:buFont typeface="Open Sans Light"/>
              <a:buNone/>
              <a:defRPr b="0" i="0" sz="800">
                <a:solidFill>
                  <a:srgbClr val="6A6A6A"/>
                </a:solidFill>
                <a:latin typeface="Open Sans Light"/>
                <a:ea typeface="Open Sans Light"/>
                <a:cs typeface="Open Sans Light"/>
                <a:sym typeface="Open Sans Light"/>
              </a:defRPr>
            </a:lvl1pPr>
            <a:lvl2pPr lvl="1" rtl="0" algn="ctr">
              <a:lnSpc>
                <a:spcPct val="100000"/>
              </a:lnSpc>
              <a:spcBef>
                <a:spcPts val="0"/>
              </a:spcBef>
              <a:spcAft>
                <a:spcPts val="0"/>
              </a:spcAft>
              <a:buClr>
                <a:srgbClr val="000000"/>
              </a:buClr>
              <a:buSzPts val="1000"/>
              <a:buNone/>
              <a:defRPr/>
            </a:lvl2pPr>
            <a:lvl3pPr lvl="2" rtl="0" algn="ctr">
              <a:lnSpc>
                <a:spcPct val="100000"/>
              </a:lnSpc>
              <a:spcBef>
                <a:spcPts val="0"/>
              </a:spcBef>
              <a:spcAft>
                <a:spcPts val="0"/>
              </a:spcAft>
              <a:buClr>
                <a:srgbClr val="000000"/>
              </a:buClr>
              <a:buSzPts val="1000"/>
              <a:buNone/>
              <a:defRPr/>
            </a:lvl3pPr>
            <a:lvl4pPr lvl="3" rtl="0" algn="ctr">
              <a:lnSpc>
                <a:spcPct val="100000"/>
              </a:lnSpc>
              <a:spcBef>
                <a:spcPts val="0"/>
              </a:spcBef>
              <a:spcAft>
                <a:spcPts val="0"/>
              </a:spcAft>
              <a:buClr>
                <a:srgbClr val="000000"/>
              </a:buClr>
              <a:buSzPts val="1000"/>
              <a:buNone/>
              <a:defRPr/>
            </a:lvl4pPr>
            <a:lvl5pPr lvl="4" rtl="0" algn="ctr">
              <a:lnSpc>
                <a:spcPct val="100000"/>
              </a:lnSpc>
              <a:spcBef>
                <a:spcPts val="0"/>
              </a:spcBef>
              <a:spcAft>
                <a:spcPts val="0"/>
              </a:spcAft>
              <a:buClr>
                <a:srgbClr val="000000"/>
              </a:buClr>
              <a:buSzPts val="1000"/>
              <a:buNone/>
              <a:defRPr/>
            </a:lvl5pPr>
            <a:lvl6pPr lvl="5" rtl="0" algn="ctr">
              <a:lnSpc>
                <a:spcPct val="100000"/>
              </a:lnSpc>
              <a:spcBef>
                <a:spcPts val="0"/>
              </a:spcBef>
              <a:spcAft>
                <a:spcPts val="0"/>
              </a:spcAft>
              <a:buClr>
                <a:srgbClr val="000000"/>
              </a:buClr>
              <a:buSzPts val="1000"/>
              <a:buNone/>
              <a:defRPr/>
            </a:lvl6pPr>
            <a:lvl7pPr lvl="6" rtl="0" algn="ctr">
              <a:lnSpc>
                <a:spcPct val="100000"/>
              </a:lnSpc>
              <a:spcBef>
                <a:spcPts val="0"/>
              </a:spcBef>
              <a:spcAft>
                <a:spcPts val="0"/>
              </a:spcAft>
              <a:buClr>
                <a:srgbClr val="000000"/>
              </a:buClr>
              <a:buSzPts val="1000"/>
              <a:buNone/>
              <a:defRPr/>
            </a:lvl7pPr>
            <a:lvl8pPr lvl="7" rtl="0" algn="ctr">
              <a:lnSpc>
                <a:spcPct val="100000"/>
              </a:lnSpc>
              <a:spcBef>
                <a:spcPts val="0"/>
              </a:spcBef>
              <a:spcAft>
                <a:spcPts val="0"/>
              </a:spcAft>
              <a:buClr>
                <a:srgbClr val="000000"/>
              </a:buClr>
              <a:buSzPts val="1000"/>
              <a:buNone/>
              <a:defRPr/>
            </a:lvl8pPr>
            <a:lvl9pPr lvl="8" rtl="0" algn="ctr">
              <a:lnSpc>
                <a:spcPct val="100000"/>
              </a:lnSpc>
              <a:spcBef>
                <a:spcPts val="0"/>
              </a:spcBef>
              <a:spcAft>
                <a:spcPts val="0"/>
              </a:spcAft>
              <a:buClr>
                <a:srgbClr val="000000"/>
              </a:buClr>
              <a:buSzPts val="1000"/>
              <a:buNone/>
              <a:defRPr/>
            </a:lvl9pPr>
          </a:lstStyle>
          <a:p/>
        </p:txBody>
      </p:sp>
      <p:sp>
        <p:nvSpPr>
          <p:cNvPr id="641" name="Google Shape;641;p64"/>
          <p:cNvSpPr txBox="1"/>
          <p:nvPr>
            <p:ph idx="12" type="sldNum"/>
          </p:nvPr>
        </p:nvSpPr>
        <p:spPr>
          <a:xfrm>
            <a:off x="8758858" y="4810215"/>
            <a:ext cx="285900" cy="211500"/>
          </a:xfrm>
          <a:prstGeom prst="rect">
            <a:avLst/>
          </a:prstGeom>
          <a:noFill/>
          <a:ln>
            <a:noFill/>
          </a:ln>
        </p:spPr>
        <p:txBody>
          <a:bodyPr anchorCtr="0" anchor="ctr" bIns="25700" lIns="51425" spcFirstLastPara="1" rIns="51425" wrap="square" tIns="25700">
            <a:noAutofit/>
          </a:bodyPr>
          <a:lstStyle>
            <a:lvl1pPr indent="0" lvl="0"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1pPr>
            <a:lvl2pPr indent="0" lvl="1"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2pPr>
            <a:lvl3pPr indent="0" lvl="2"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3pPr>
            <a:lvl4pPr indent="0" lvl="3"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4pPr>
            <a:lvl5pPr indent="0" lvl="4"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5pPr>
            <a:lvl6pPr indent="0" lvl="5"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6pPr>
            <a:lvl7pPr indent="0" lvl="6"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7pPr>
            <a:lvl8pPr indent="0" lvl="7"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8pPr>
            <a:lvl9pPr indent="0" lvl="8"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it"/>
              <a:t>‹#›</a:t>
            </a:fld>
            <a:endParaRPr/>
          </a:p>
        </p:txBody>
      </p:sp>
      <p:pic>
        <p:nvPicPr>
          <p:cNvPr id="642" name="Google Shape;642;p64"/>
          <p:cNvPicPr preferRelativeResize="0"/>
          <p:nvPr/>
        </p:nvPicPr>
        <p:blipFill rotWithShape="1">
          <a:blip r:embed="rId3">
            <a:alphaModFix/>
          </a:blip>
          <a:srcRect b="0" l="0" r="0" t="0"/>
          <a:stretch/>
        </p:blipFill>
        <p:spPr>
          <a:xfrm>
            <a:off x="1825666" y="4756877"/>
            <a:ext cx="334125" cy="222750"/>
          </a:xfrm>
          <a:prstGeom prst="rect">
            <a:avLst/>
          </a:prstGeom>
          <a:noFill/>
          <a:ln>
            <a:noFill/>
          </a:ln>
        </p:spPr>
      </p:pic>
      <p:pic>
        <p:nvPicPr>
          <p:cNvPr descr="Logo&#10;&#10;Description automatically generated with medium confidence" id="643" name="Google Shape;643;p64"/>
          <p:cNvPicPr preferRelativeResize="0"/>
          <p:nvPr/>
        </p:nvPicPr>
        <p:blipFill rotWithShape="1">
          <a:blip r:embed="rId4">
            <a:alphaModFix/>
          </a:blip>
          <a:srcRect b="0" l="0" r="0" t="0"/>
          <a:stretch/>
        </p:blipFill>
        <p:spPr>
          <a:xfrm>
            <a:off x="169127" y="4674113"/>
            <a:ext cx="1447280" cy="364500"/>
          </a:xfrm>
          <a:prstGeom prst="rect">
            <a:avLst/>
          </a:prstGeom>
          <a:noFill/>
          <a:ln>
            <a:noFill/>
          </a:ln>
        </p:spPr>
      </p:pic>
      <p:pic>
        <p:nvPicPr>
          <p:cNvPr descr="A picture containing dark&#10;&#10;Description automatically generated" id="644" name="Google Shape;644;p64"/>
          <p:cNvPicPr preferRelativeResize="0"/>
          <p:nvPr/>
        </p:nvPicPr>
        <p:blipFill rotWithShape="1">
          <a:blip r:embed="rId5">
            <a:alphaModFix/>
          </a:blip>
          <a:srcRect b="0" l="0" r="0" t="0"/>
          <a:stretch/>
        </p:blipFill>
        <p:spPr>
          <a:xfrm>
            <a:off x="0" y="5535"/>
            <a:ext cx="2032102" cy="1361827"/>
          </a:xfrm>
          <a:prstGeom prst="rect">
            <a:avLst/>
          </a:prstGeom>
          <a:noFill/>
          <a:ln>
            <a:noFill/>
          </a:ln>
        </p:spPr>
      </p:pic>
      <p:pic>
        <p:nvPicPr>
          <p:cNvPr descr="A picture containing night sky&#10;&#10;Description automatically generated" id="645" name="Google Shape;645;p64"/>
          <p:cNvPicPr preferRelativeResize="0"/>
          <p:nvPr/>
        </p:nvPicPr>
        <p:blipFill rotWithShape="1">
          <a:blip r:embed="rId6">
            <a:alphaModFix/>
          </a:blip>
          <a:srcRect b="0" l="0" r="0" t="0"/>
          <a:stretch/>
        </p:blipFill>
        <p:spPr>
          <a:xfrm>
            <a:off x="6978512" y="3449034"/>
            <a:ext cx="2165488" cy="1695010"/>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Right - Text">
  <p:cSld name="1_Image Right - Text">
    <p:spTree>
      <p:nvGrpSpPr>
        <p:cNvPr id="646" name="Shape 646"/>
        <p:cNvGrpSpPr/>
        <p:nvPr/>
      </p:nvGrpSpPr>
      <p:grpSpPr>
        <a:xfrm>
          <a:off x="0" y="0"/>
          <a:ext cx="0" cy="0"/>
          <a:chOff x="0" y="0"/>
          <a:chExt cx="0" cy="0"/>
        </a:xfrm>
      </p:grpSpPr>
      <p:sp>
        <p:nvSpPr>
          <p:cNvPr id="647" name="Google Shape;647;p65"/>
          <p:cNvSpPr/>
          <p:nvPr>
            <p:ph idx="2" type="pic"/>
          </p:nvPr>
        </p:nvSpPr>
        <p:spPr>
          <a:xfrm>
            <a:off x="4572000" y="445592"/>
            <a:ext cx="4572000" cy="4165500"/>
          </a:xfrm>
          <a:prstGeom prst="rect">
            <a:avLst/>
          </a:prstGeom>
          <a:noFill/>
          <a:ln>
            <a:noFill/>
          </a:ln>
        </p:spPr>
        <p:txBody>
          <a:bodyPr anchorCtr="0" anchor="t" bIns="25700" lIns="51425" spcFirstLastPara="1" rIns="51425" wrap="square" tIns="25700">
            <a:noAutofit/>
          </a:bodyPr>
          <a:lstStyle>
            <a:lvl1pPr lvl="0"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1pPr>
            <a:lvl2pPr lvl="1"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2pPr>
            <a:lvl3pPr lvl="2"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3pPr>
            <a:lvl4pPr lvl="3"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4pPr>
            <a:lvl5pPr lvl="4"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5pPr>
            <a:lvl6pPr lvl="5"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9pPr>
          </a:lstStyle>
          <a:p/>
        </p:txBody>
      </p:sp>
      <p:sp>
        <p:nvSpPr>
          <p:cNvPr id="648" name="Google Shape;648;p65"/>
          <p:cNvSpPr txBox="1"/>
          <p:nvPr>
            <p:ph idx="1" type="body"/>
          </p:nvPr>
        </p:nvSpPr>
        <p:spPr>
          <a:xfrm>
            <a:off x="400051" y="445592"/>
            <a:ext cx="3676200" cy="1443300"/>
          </a:xfrm>
          <a:prstGeom prst="rect">
            <a:avLst/>
          </a:prstGeom>
          <a:noFill/>
          <a:ln>
            <a:noFill/>
          </a:ln>
        </p:spPr>
        <p:txBody>
          <a:bodyPr anchorCtr="0" anchor="b" bIns="0" lIns="0" spcFirstLastPara="1" rIns="0" wrap="square" tIns="0">
            <a:normAutofit/>
          </a:bodyPr>
          <a:lstStyle>
            <a:lvl1pPr indent="-228600" lvl="0" marL="457200" rtl="0" algn="l">
              <a:lnSpc>
                <a:spcPct val="85000"/>
              </a:lnSpc>
              <a:spcBef>
                <a:spcPts val="0"/>
              </a:spcBef>
              <a:spcAft>
                <a:spcPts val="0"/>
              </a:spcAft>
              <a:buClr>
                <a:srgbClr val="3700FF"/>
              </a:buClr>
              <a:buSzPts val="2800"/>
              <a:buFont typeface="Open Sans SemiBold"/>
              <a:buNone/>
              <a:defRPr b="1" i="0" sz="3700">
                <a:solidFill>
                  <a:srgbClr val="3700FF"/>
                </a:solidFill>
                <a:latin typeface="Open Sans SemiBold"/>
                <a:ea typeface="Open Sans SemiBold"/>
                <a:cs typeface="Open Sans SemiBold"/>
                <a:sym typeface="Open Sans SemiBold"/>
              </a:defRPr>
            </a:lvl1pPr>
            <a:lvl2pPr indent="-228600" lvl="1" marL="914400" rtl="0" algn="l">
              <a:lnSpc>
                <a:spcPct val="100000"/>
              </a:lnSpc>
              <a:spcBef>
                <a:spcPts val="700"/>
              </a:spcBef>
              <a:spcAft>
                <a:spcPts val="0"/>
              </a:spcAft>
              <a:buClr>
                <a:srgbClr val="000000"/>
              </a:buClr>
              <a:buSzPts val="1400"/>
              <a:buFont typeface="Roboto"/>
              <a:buNone/>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28600" lvl="4" marL="2286000" rtl="0" algn="ctr">
              <a:lnSpc>
                <a:spcPct val="100000"/>
              </a:lnSpc>
              <a:spcBef>
                <a:spcPts val="7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649" name="Google Shape;649;p65"/>
          <p:cNvSpPr txBox="1"/>
          <p:nvPr>
            <p:ph idx="3" type="body"/>
          </p:nvPr>
        </p:nvSpPr>
        <p:spPr>
          <a:xfrm>
            <a:off x="407193" y="1888761"/>
            <a:ext cx="3446100" cy="2283300"/>
          </a:xfrm>
          <a:prstGeom prst="rect">
            <a:avLst/>
          </a:prstGeom>
          <a:noFill/>
          <a:ln>
            <a:noFill/>
          </a:ln>
        </p:spPr>
        <p:txBody>
          <a:bodyPr anchorCtr="0" anchor="t" bIns="101250" lIns="0" spcFirstLastPara="1" rIns="0" wrap="square" tIns="101250">
            <a:normAutofit/>
          </a:bodyPr>
          <a:lstStyle>
            <a:lvl1pPr indent="-228600" lvl="0" marL="457200" rtl="0" algn="l">
              <a:lnSpc>
                <a:spcPct val="100000"/>
              </a:lnSpc>
              <a:spcBef>
                <a:spcPts val="700"/>
              </a:spcBef>
              <a:spcAft>
                <a:spcPts val="0"/>
              </a:spcAft>
              <a:buClr>
                <a:schemeClr val="dk2"/>
              </a:buClr>
              <a:buSzPts val="1400"/>
              <a:buFont typeface="Open Sans Light"/>
              <a:buNone/>
              <a:defRPr b="0" i="0" sz="1800">
                <a:solidFill>
                  <a:schemeClr val="dk2"/>
                </a:solidFill>
                <a:latin typeface="Open Sans Light"/>
                <a:ea typeface="Open Sans Light"/>
                <a:cs typeface="Open Sans Light"/>
                <a:sym typeface="Open Sans Light"/>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pic>
        <p:nvPicPr>
          <p:cNvPr id="650" name="Google Shape;650;p65"/>
          <p:cNvPicPr preferRelativeResize="0"/>
          <p:nvPr/>
        </p:nvPicPr>
        <p:blipFill rotWithShape="1">
          <a:blip r:embed="rId2">
            <a:alphaModFix/>
          </a:blip>
          <a:srcRect b="0" l="0" r="0" t="0"/>
          <a:stretch/>
        </p:blipFill>
        <p:spPr>
          <a:xfrm flipH="1" rot="-5400000">
            <a:off x="7774860" y="-281417"/>
            <a:ext cx="1087724" cy="1650557"/>
          </a:xfrm>
          <a:prstGeom prst="rect">
            <a:avLst/>
          </a:prstGeom>
          <a:noFill/>
          <a:ln>
            <a:noFill/>
          </a:ln>
        </p:spPr>
      </p:pic>
      <p:sp>
        <p:nvSpPr>
          <p:cNvPr id="651" name="Google Shape;651;p65"/>
          <p:cNvSpPr/>
          <p:nvPr/>
        </p:nvSpPr>
        <p:spPr>
          <a:xfrm>
            <a:off x="5018530" y="3392966"/>
            <a:ext cx="5044800" cy="909600"/>
          </a:xfrm>
          <a:prstGeom prst="roundRect">
            <a:avLst>
              <a:gd fmla="val 50000" name="adj"/>
            </a:avLst>
          </a:prstGeom>
          <a:solidFill>
            <a:srgbClr val="CB00FF"/>
          </a:solidFill>
          <a:ln>
            <a:noFill/>
          </a:ln>
          <a:effectLst>
            <a:outerShdw blurRad="25400" rotWithShape="0" dir="5400000" dist="12700">
              <a:srgbClr val="000000">
                <a:alpha val="49800"/>
              </a:srgb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652" name="Google Shape;652;p65"/>
          <p:cNvSpPr txBox="1"/>
          <p:nvPr>
            <p:ph idx="4" type="body"/>
          </p:nvPr>
        </p:nvSpPr>
        <p:spPr>
          <a:xfrm>
            <a:off x="5396458" y="3466329"/>
            <a:ext cx="3575100" cy="703200"/>
          </a:xfrm>
          <a:prstGeom prst="rect">
            <a:avLst/>
          </a:prstGeom>
          <a:noFill/>
          <a:ln>
            <a:noFill/>
          </a:ln>
        </p:spPr>
        <p:txBody>
          <a:bodyPr anchorCtr="0" anchor="ctr" bIns="0" lIns="0" spcFirstLastPara="1" rIns="0" wrap="square" tIns="0">
            <a:noAutofit/>
          </a:bodyPr>
          <a:lstStyle>
            <a:lvl1pPr indent="-228600" lvl="0" marL="457200" rtl="0" algn="l">
              <a:lnSpc>
                <a:spcPct val="100000"/>
              </a:lnSpc>
              <a:spcBef>
                <a:spcPts val="700"/>
              </a:spcBef>
              <a:spcAft>
                <a:spcPts val="0"/>
              </a:spcAft>
              <a:buClr>
                <a:schemeClr val="lt1"/>
              </a:buClr>
              <a:buSzPts val="1700"/>
              <a:buFont typeface="Open Sans SemiBold"/>
              <a:buNone/>
              <a:defRPr b="1" i="1" sz="2300">
                <a:solidFill>
                  <a:schemeClr val="lt1"/>
                </a:solidFill>
                <a:latin typeface="Open Sans SemiBold"/>
                <a:ea typeface="Open Sans SemiBold"/>
                <a:cs typeface="Open Sans SemiBold"/>
                <a:sym typeface="Open Sans SemiBold"/>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653" name="Google Shape;653;p65"/>
          <p:cNvSpPr txBox="1"/>
          <p:nvPr>
            <p:ph idx="11" type="ftr"/>
          </p:nvPr>
        </p:nvSpPr>
        <p:spPr>
          <a:xfrm>
            <a:off x="4076390" y="4810216"/>
            <a:ext cx="46635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Clr>
                <a:srgbClr val="6A6A6A"/>
              </a:buClr>
              <a:buSzPts val="800"/>
              <a:buFont typeface="Open Sans Light"/>
              <a:buNone/>
              <a:defRPr b="0" i="0" sz="800">
                <a:solidFill>
                  <a:srgbClr val="6A6A6A"/>
                </a:solidFill>
                <a:latin typeface="Open Sans Light"/>
                <a:ea typeface="Open Sans Light"/>
                <a:cs typeface="Open Sans Light"/>
                <a:sym typeface="Open Sans Light"/>
              </a:defRPr>
            </a:lvl1pPr>
            <a:lvl2pPr lvl="1" rtl="0" algn="ctr">
              <a:lnSpc>
                <a:spcPct val="100000"/>
              </a:lnSpc>
              <a:spcBef>
                <a:spcPts val="0"/>
              </a:spcBef>
              <a:spcAft>
                <a:spcPts val="0"/>
              </a:spcAft>
              <a:buClr>
                <a:srgbClr val="000000"/>
              </a:buClr>
              <a:buSzPts val="1000"/>
              <a:buNone/>
              <a:defRPr/>
            </a:lvl2pPr>
            <a:lvl3pPr lvl="2" rtl="0" algn="ctr">
              <a:lnSpc>
                <a:spcPct val="100000"/>
              </a:lnSpc>
              <a:spcBef>
                <a:spcPts val="0"/>
              </a:spcBef>
              <a:spcAft>
                <a:spcPts val="0"/>
              </a:spcAft>
              <a:buClr>
                <a:srgbClr val="000000"/>
              </a:buClr>
              <a:buSzPts val="1000"/>
              <a:buNone/>
              <a:defRPr/>
            </a:lvl3pPr>
            <a:lvl4pPr lvl="3" rtl="0" algn="ctr">
              <a:lnSpc>
                <a:spcPct val="100000"/>
              </a:lnSpc>
              <a:spcBef>
                <a:spcPts val="0"/>
              </a:spcBef>
              <a:spcAft>
                <a:spcPts val="0"/>
              </a:spcAft>
              <a:buClr>
                <a:srgbClr val="000000"/>
              </a:buClr>
              <a:buSzPts val="1000"/>
              <a:buNone/>
              <a:defRPr/>
            </a:lvl4pPr>
            <a:lvl5pPr lvl="4" rtl="0" algn="ctr">
              <a:lnSpc>
                <a:spcPct val="100000"/>
              </a:lnSpc>
              <a:spcBef>
                <a:spcPts val="0"/>
              </a:spcBef>
              <a:spcAft>
                <a:spcPts val="0"/>
              </a:spcAft>
              <a:buClr>
                <a:srgbClr val="000000"/>
              </a:buClr>
              <a:buSzPts val="1000"/>
              <a:buNone/>
              <a:defRPr/>
            </a:lvl5pPr>
            <a:lvl6pPr lvl="5" rtl="0" algn="ctr">
              <a:lnSpc>
                <a:spcPct val="100000"/>
              </a:lnSpc>
              <a:spcBef>
                <a:spcPts val="0"/>
              </a:spcBef>
              <a:spcAft>
                <a:spcPts val="0"/>
              </a:spcAft>
              <a:buClr>
                <a:srgbClr val="000000"/>
              </a:buClr>
              <a:buSzPts val="1000"/>
              <a:buNone/>
              <a:defRPr/>
            </a:lvl6pPr>
            <a:lvl7pPr lvl="6" rtl="0" algn="ctr">
              <a:lnSpc>
                <a:spcPct val="100000"/>
              </a:lnSpc>
              <a:spcBef>
                <a:spcPts val="0"/>
              </a:spcBef>
              <a:spcAft>
                <a:spcPts val="0"/>
              </a:spcAft>
              <a:buClr>
                <a:srgbClr val="000000"/>
              </a:buClr>
              <a:buSzPts val="1000"/>
              <a:buNone/>
              <a:defRPr/>
            </a:lvl7pPr>
            <a:lvl8pPr lvl="7" rtl="0" algn="ctr">
              <a:lnSpc>
                <a:spcPct val="100000"/>
              </a:lnSpc>
              <a:spcBef>
                <a:spcPts val="0"/>
              </a:spcBef>
              <a:spcAft>
                <a:spcPts val="0"/>
              </a:spcAft>
              <a:buClr>
                <a:srgbClr val="000000"/>
              </a:buClr>
              <a:buSzPts val="1000"/>
              <a:buNone/>
              <a:defRPr/>
            </a:lvl8pPr>
            <a:lvl9pPr lvl="8" rtl="0" algn="ctr">
              <a:lnSpc>
                <a:spcPct val="100000"/>
              </a:lnSpc>
              <a:spcBef>
                <a:spcPts val="0"/>
              </a:spcBef>
              <a:spcAft>
                <a:spcPts val="0"/>
              </a:spcAft>
              <a:buClr>
                <a:srgbClr val="000000"/>
              </a:buClr>
              <a:buSzPts val="1000"/>
              <a:buNone/>
              <a:defRPr/>
            </a:lvl9pPr>
          </a:lstStyle>
          <a:p/>
        </p:txBody>
      </p:sp>
      <p:sp>
        <p:nvSpPr>
          <p:cNvPr id="654" name="Google Shape;654;p65"/>
          <p:cNvSpPr txBox="1"/>
          <p:nvPr>
            <p:ph idx="12" type="sldNum"/>
          </p:nvPr>
        </p:nvSpPr>
        <p:spPr>
          <a:xfrm>
            <a:off x="8758858" y="4810215"/>
            <a:ext cx="285900" cy="211500"/>
          </a:xfrm>
          <a:prstGeom prst="rect">
            <a:avLst/>
          </a:prstGeom>
          <a:noFill/>
          <a:ln>
            <a:noFill/>
          </a:ln>
        </p:spPr>
        <p:txBody>
          <a:bodyPr anchorCtr="0" anchor="ctr" bIns="25700" lIns="51425" spcFirstLastPara="1" rIns="51425" wrap="square" tIns="25700">
            <a:noAutofit/>
          </a:bodyPr>
          <a:lstStyle>
            <a:lvl1pPr indent="0" lvl="0"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1pPr>
            <a:lvl2pPr indent="0" lvl="1"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2pPr>
            <a:lvl3pPr indent="0" lvl="2"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3pPr>
            <a:lvl4pPr indent="0" lvl="3"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4pPr>
            <a:lvl5pPr indent="0" lvl="4"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5pPr>
            <a:lvl6pPr indent="0" lvl="5"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6pPr>
            <a:lvl7pPr indent="0" lvl="6"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7pPr>
            <a:lvl8pPr indent="0" lvl="7"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8pPr>
            <a:lvl9pPr indent="0" lvl="8"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it"/>
              <a:t>‹#›</a:t>
            </a:fld>
            <a:endParaRPr/>
          </a:p>
        </p:txBody>
      </p:sp>
      <p:pic>
        <p:nvPicPr>
          <p:cNvPr id="655" name="Google Shape;655;p65"/>
          <p:cNvPicPr preferRelativeResize="0"/>
          <p:nvPr/>
        </p:nvPicPr>
        <p:blipFill rotWithShape="1">
          <a:blip r:embed="rId3">
            <a:alphaModFix/>
          </a:blip>
          <a:srcRect b="0" l="0" r="0" t="0"/>
          <a:stretch/>
        </p:blipFill>
        <p:spPr>
          <a:xfrm>
            <a:off x="1825666" y="4756877"/>
            <a:ext cx="334125" cy="222750"/>
          </a:xfrm>
          <a:prstGeom prst="rect">
            <a:avLst/>
          </a:prstGeom>
          <a:noFill/>
          <a:ln>
            <a:noFill/>
          </a:ln>
        </p:spPr>
      </p:pic>
      <p:pic>
        <p:nvPicPr>
          <p:cNvPr descr="Logo&#10;&#10;Description automatically generated with medium confidence" id="656" name="Google Shape;656;p65"/>
          <p:cNvPicPr preferRelativeResize="0"/>
          <p:nvPr/>
        </p:nvPicPr>
        <p:blipFill rotWithShape="1">
          <a:blip r:embed="rId4">
            <a:alphaModFix/>
          </a:blip>
          <a:srcRect b="0" l="0" r="0" t="0"/>
          <a:stretch/>
        </p:blipFill>
        <p:spPr>
          <a:xfrm>
            <a:off x="169127" y="4674113"/>
            <a:ext cx="1447280" cy="364500"/>
          </a:xfrm>
          <a:prstGeom prst="rect">
            <a:avLst/>
          </a:prstGeom>
          <a:noFill/>
          <a:ln>
            <a:noFill/>
          </a:ln>
        </p:spPr>
      </p:pic>
      <p:pic>
        <p:nvPicPr>
          <p:cNvPr descr="A picture containing dark&#10;&#10;Description automatically generated" id="657" name="Google Shape;657;p65"/>
          <p:cNvPicPr preferRelativeResize="0"/>
          <p:nvPr/>
        </p:nvPicPr>
        <p:blipFill rotWithShape="1">
          <a:blip r:embed="rId5">
            <a:alphaModFix/>
          </a:blip>
          <a:srcRect b="0" l="0" r="0" t="0"/>
          <a:stretch/>
        </p:blipFill>
        <p:spPr>
          <a:xfrm>
            <a:off x="0" y="5535"/>
            <a:ext cx="2032102" cy="1361827"/>
          </a:xfrm>
          <a:prstGeom prst="rect">
            <a:avLst/>
          </a:prstGeom>
          <a:noFill/>
          <a:ln>
            <a:noFill/>
          </a:ln>
        </p:spPr>
      </p:pic>
      <p:pic>
        <p:nvPicPr>
          <p:cNvPr descr="A picture containing night sky&#10;&#10;Description automatically generated" id="658" name="Google Shape;658;p65"/>
          <p:cNvPicPr preferRelativeResize="0"/>
          <p:nvPr/>
        </p:nvPicPr>
        <p:blipFill rotWithShape="1">
          <a:blip r:embed="rId6">
            <a:alphaModFix/>
          </a:blip>
          <a:srcRect b="0" l="0" r="0" t="0"/>
          <a:stretch/>
        </p:blipFill>
        <p:spPr>
          <a:xfrm>
            <a:off x="6978512" y="3449034"/>
            <a:ext cx="2165488" cy="1695010"/>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ank you">
    <p:spTree>
      <p:nvGrpSpPr>
        <p:cNvPr id="659" name="Shape 659"/>
        <p:cNvGrpSpPr/>
        <p:nvPr/>
      </p:nvGrpSpPr>
      <p:grpSpPr>
        <a:xfrm>
          <a:off x="0" y="0"/>
          <a:ext cx="0" cy="0"/>
          <a:chOff x="0" y="0"/>
          <a:chExt cx="0" cy="0"/>
        </a:xfrm>
      </p:grpSpPr>
      <p:pic>
        <p:nvPicPr>
          <p:cNvPr id="660" name="Google Shape;660;p66"/>
          <p:cNvPicPr preferRelativeResize="0"/>
          <p:nvPr/>
        </p:nvPicPr>
        <p:blipFill rotWithShape="1">
          <a:blip r:embed="rId2">
            <a:alphaModFix/>
          </a:blip>
          <a:srcRect b="0" l="0" r="0" t="0"/>
          <a:stretch/>
        </p:blipFill>
        <p:spPr>
          <a:xfrm>
            <a:off x="0" y="0"/>
            <a:ext cx="9143999" cy="5146622"/>
          </a:xfrm>
          <a:prstGeom prst="rect">
            <a:avLst/>
          </a:prstGeom>
          <a:noFill/>
          <a:ln>
            <a:noFill/>
          </a:ln>
        </p:spPr>
      </p:pic>
      <p:sp>
        <p:nvSpPr>
          <p:cNvPr id="661" name="Google Shape;661;p66"/>
          <p:cNvSpPr txBox="1"/>
          <p:nvPr/>
        </p:nvSpPr>
        <p:spPr>
          <a:xfrm>
            <a:off x="1871663" y="1556071"/>
            <a:ext cx="5450400" cy="1971000"/>
          </a:xfrm>
          <a:prstGeom prst="rect">
            <a:avLst/>
          </a:prstGeom>
          <a:noFill/>
          <a:ln>
            <a:noFill/>
          </a:ln>
        </p:spPr>
        <p:txBody>
          <a:bodyPr anchorCtr="0" anchor="ctr" bIns="26800" lIns="26800" spcFirstLastPara="1" rIns="26800" wrap="square" tIns="26800">
            <a:normAutofit/>
          </a:bodyPr>
          <a:lstStyle/>
          <a:p>
            <a:pPr indent="0" lvl="0" marL="0" marR="0" rtl="0" algn="ctr">
              <a:lnSpc>
                <a:spcPct val="100000"/>
              </a:lnSpc>
              <a:spcBef>
                <a:spcPts val="0"/>
              </a:spcBef>
              <a:spcAft>
                <a:spcPts val="0"/>
              </a:spcAft>
              <a:buClr>
                <a:srgbClr val="CB00FF"/>
              </a:buClr>
              <a:buSzPts val="7300"/>
              <a:buFont typeface="Open Sans SemiBold"/>
              <a:buNone/>
            </a:pPr>
            <a:r>
              <a:rPr b="1" i="0" lang="it" sz="7300" u="none" cap="none" strike="noStrike">
                <a:solidFill>
                  <a:srgbClr val="CB00FF"/>
                </a:solidFill>
                <a:latin typeface="Open Sans SemiBold"/>
                <a:ea typeface="Open Sans SemiBold"/>
                <a:cs typeface="Open Sans SemiBold"/>
                <a:sym typeface="Open Sans SemiBold"/>
              </a:rPr>
              <a:t>Thank you!</a:t>
            </a:r>
            <a:endParaRPr sz="800"/>
          </a:p>
        </p:txBody>
      </p:sp>
      <p:sp>
        <p:nvSpPr>
          <p:cNvPr id="662" name="Google Shape;662;p66"/>
          <p:cNvSpPr txBox="1"/>
          <p:nvPr>
            <p:ph idx="1" type="body"/>
          </p:nvPr>
        </p:nvSpPr>
        <p:spPr>
          <a:xfrm>
            <a:off x="2349034" y="3448675"/>
            <a:ext cx="4444800" cy="293100"/>
          </a:xfrm>
          <a:prstGeom prst="rect">
            <a:avLst/>
          </a:prstGeom>
          <a:noFill/>
          <a:ln>
            <a:noFill/>
          </a:ln>
        </p:spPr>
        <p:txBody>
          <a:bodyPr anchorCtr="1" anchor="b" bIns="0" lIns="0" spcFirstLastPara="1" rIns="0" wrap="square" tIns="0">
            <a:noAutofit/>
          </a:bodyPr>
          <a:lstStyle>
            <a:lvl1pPr indent="-228600" lvl="0" marL="457200" rtl="0" algn="r">
              <a:lnSpc>
                <a:spcPct val="100000"/>
              </a:lnSpc>
              <a:spcBef>
                <a:spcPts val="700"/>
              </a:spcBef>
              <a:spcAft>
                <a:spcPts val="0"/>
              </a:spcAft>
              <a:buClr>
                <a:srgbClr val="2D3293"/>
              </a:buClr>
              <a:buSzPts val="1700"/>
              <a:buFont typeface="Open Sans"/>
              <a:buNone/>
              <a:defRPr b="1" i="0" sz="2300">
                <a:solidFill>
                  <a:srgbClr val="2D3293"/>
                </a:solidFill>
                <a:latin typeface="Open Sans"/>
                <a:ea typeface="Open Sans"/>
                <a:cs typeface="Open Sans"/>
                <a:sym typeface="Open Sans"/>
              </a:defRPr>
            </a:lvl1pPr>
            <a:lvl2pPr indent="-228600" lvl="1" marL="914400" rtl="0" algn="l">
              <a:lnSpc>
                <a:spcPct val="100000"/>
              </a:lnSpc>
              <a:spcBef>
                <a:spcPts val="700"/>
              </a:spcBef>
              <a:spcAft>
                <a:spcPts val="0"/>
              </a:spcAft>
              <a:buClr>
                <a:srgbClr val="2D3293"/>
              </a:buClr>
              <a:buSzPts val="800"/>
              <a:buFont typeface="Arial"/>
              <a:buNone/>
              <a:defRPr b="1" i="0" sz="1000">
                <a:solidFill>
                  <a:srgbClr val="2D3293"/>
                </a:solidFill>
                <a:latin typeface="Open Sans"/>
                <a:ea typeface="Open Sans"/>
                <a:cs typeface="Open Sans"/>
                <a:sym typeface="Open Sans"/>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79400" lvl="4" marL="2286000" rtl="0" algn="l">
              <a:lnSpc>
                <a:spcPct val="100000"/>
              </a:lnSpc>
              <a:spcBef>
                <a:spcPts val="7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663" name="Google Shape;663;p66"/>
          <p:cNvSpPr txBox="1"/>
          <p:nvPr>
            <p:ph idx="2" type="body"/>
          </p:nvPr>
        </p:nvSpPr>
        <p:spPr>
          <a:xfrm>
            <a:off x="2349034" y="3741920"/>
            <a:ext cx="4444800" cy="853500"/>
          </a:xfrm>
          <a:prstGeom prst="rect">
            <a:avLst/>
          </a:prstGeom>
          <a:noFill/>
          <a:ln>
            <a:noFill/>
          </a:ln>
        </p:spPr>
        <p:txBody>
          <a:bodyPr anchorCtr="1" anchor="t" bIns="0" lIns="0" spcFirstLastPara="1" rIns="0" wrap="square" tIns="60750">
            <a:normAutofit/>
          </a:bodyPr>
          <a:lstStyle>
            <a:lvl1pPr indent="-228600" lvl="0" marL="457200" rtl="0" algn="ctr">
              <a:lnSpc>
                <a:spcPct val="100000"/>
              </a:lnSpc>
              <a:spcBef>
                <a:spcPts val="700"/>
              </a:spcBef>
              <a:spcAft>
                <a:spcPts val="0"/>
              </a:spcAft>
              <a:buClr>
                <a:schemeClr val="accent2"/>
              </a:buClr>
              <a:buSzPts val="1400"/>
              <a:buFont typeface="Open Sans"/>
              <a:buNone/>
              <a:defRPr b="0" i="0" sz="1800">
                <a:solidFill>
                  <a:schemeClr val="accent2"/>
                </a:solidFill>
                <a:latin typeface="Open Sans"/>
                <a:ea typeface="Open Sans"/>
                <a:cs typeface="Open Sans"/>
                <a:sym typeface="Open Sans"/>
              </a:defRPr>
            </a:lvl1pPr>
            <a:lvl2pPr indent="-228600" lvl="1" marL="914400" rtl="0" algn="l">
              <a:lnSpc>
                <a:spcPct val="100000"/>
              </a:lnSpc>
              <a:spcBef>
                <a:spcPts val="700"/>
              </a:spcBef>
              <a:spcAft>
                <a:spcPts val="0"/>
              </a:spcAft>
              <a:buClr>
                <a:srgbClr val="2D3293"/>
              </a:buClr>
              <a:buSzPts val="800"/>
              <a:buFont typeface="Arial"/>
              <a:buNone/>
              <a:defRPr b="1" i="0" sz="1000">
                <a:solidFill>
                  <a:srgbClr val="2D3293"/>
                </a:solidFill>
                <a:latin typeface="Open Sans"/>
                <a:ea typeface="Open Sans"/>
                <a:cs typeface="Open Sans"/>
                <a:sym typeface="Open Sans"/>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79400" lvl="4" marL="2286000" rtl="0" algn="l">
              <a:lnSpc>
                <a:spcPct val="100000"/>
              </a:lnSpc>
              <a:spcBef>
                <a:spcPts val="7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pic>
        <p:nvPicPr>
          <p:cNvPr id="664" name="Google Shape;664;p66"/>
          <p:cNvPicPr preferRelativeResize="0"/>
          <p:nvPr/>
        </p:nvPicPr>
        <p:blipFill rotWithShape="1">
          <a:blip r:embed="rId3">
            <a:alphaModFix/>
          </a:blip>
          <a:srcRect b="0" l="0" r="0" t="0"/>
          <a:stretch/>
        </p:blipFill>
        <p:spPr>
          <a:xfrm>
            <a:off x="4374563" y="4705443"/>
            <a:ext cx="394875" cy="263250"/>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lank_statement">
  <p:cSld name="7_Blank_statement">
    <p:spTree>
      <p:nvGrpSpPr>
        <p:cNvPr id="665" name="Shape 665"/>
        <p:cNvGrpSpPr/>
        <p:nvPr/>
      </p:nvGrpSpPr>
      <p:grpSpPr>
        <a:xfrm>
          <a:off x="0" y="0"/>
          <a:ext cx="0" cy="0"/>
          <a:chOff x="0" y="0"/>
          <a:chExt cx="0" cy="0"/>
        </a:xfrm>
      </p:grpSpPr>
      <p:sp>
        <p:nvSpPr>
          <p:cNvPr id="666" name="Google Shape;666;p67"/>
          <p:cNvSpPr/>
          <p:nvPr/>
        </p:nvSpPr>
        <p:spPr>
          <a:xfrm>
            <a:off x="0" y="0"/>
            <a:ext cx="9144000" cy="5143500"/>
          </a:xfrm>
          <a:prstGeom prst="rect">
            <a:avLst/>
          </a:prstGeom>
          <a:gradFill>
            <a:gsLst>
              <a:gs pos="0">
                <a:srgbClr val="3700FF"/>
              </a:gs>
              <a:gs pos="33000">
                <a:srgbClr val="3700FF"/>
              </a:gs>
              <a:gs pos="100000">
                <a:srgbClr val="CB00FF"/>
              </a:gs>
            </a:gsLst>
            <a:lin ang="12600029" scaled="0"/>
          </a:gradFill>
          <a:ln>
            <a:noFill/>
          </a:ln>
          <a:effectLst>
            <a:outerShdw blurRad="25400" rotWithShape="0" dir="5400000" dist="12700">
              <a:srgbClr val="000000">
                <a:alpha val="49800"/>
              </a:srgb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descr="Shape&#10;&#10;Description automatically generated with medium confidence" id="667" name="Google Shape;667;p67"/>
          <p:cNvPicPr preferRelativeResize="0"/>
          <p:nvPr/>
        </p:nvPicPr>
        <p:blipFill rotWithShape="1">
          <a:blip r:embed="rId2">
            <a:alphaModFix/>
          </a:blip>
          <a:srcRect b="0" l="0" r="0" t="0"/>
          <a:stretch/>
        </p:blipFill>
        <p:spPr>
          <a:xfrm>
            <a:off x="7624445" y="3953435"/>
            <a:ext cx="1519555" cy="1190065"/>
          </a:xfrm>
          <a:prstGeom prst="rect">
            <a:avLst/>
          </a:prstGeom>
          <a:noFill/>
          <a:ln>
            <a:noFill/>
          </a:ln>
        </p:spPr>
      </p:pic>
      <p:sp>
        <p:nvSpPr>
          <p:cNvPr id="668" name="Google Shape;668;p67"/>
          <p:cNvSpPr txBox="1"/>
          <p:nvPr>
            <p:ph idx="1" type="body"/>
          </p:nvPr>
        </p:nvSpPr>
        <p:spPr>
          <a:xfrm>
            <a:off x="2349034" y="3448675"/>
            <a:ext cx="4444800" cy="293100"/>
          </a:xfrm>
          <a:prstGeom prst="rect">
            <a:avLst/>
          </a:prstGeom>
          <a:noFill/>
          <a:ln>
            <a:noFill/>
          </a:ln>
        </p:spPr>
        <p:txBody>
          <a:bodyPr anchorCtr="1" anchor="b" bIns="0" lIns="0" spcFirstLastPara="1" rIns="0" wrap="square" tIns="0">
            <a:noAutofit/>
          </a:bodyPr>
          <a:lstStyle>
            <a:lvl1pPr indent="-228600" lvl="0" marL="457200" rtl="0" algn="r">
              <a:lnSpc>
                <a:spcPct val="100000"/>
              </a:lnSpc>
              <a:spcBef>
                <a:spcPts val="700"/>
              </a:spcBef>
              <a:spcAft>
                <a:spcPts val="0"/>
              </a:spcAft>
              <a:buClr>
                <a:schemeClr val="lt1"/>
              </a:buClr>
              <a:buSzPts val="1700"/>
              <a:buFont typeface="Open Sans"/>
              <a:buNone/>
              <a:defRPr b="1" i="0" sz="2300">
                <a:solidFill>
                  <a:schemeClr val="lt1"/>
                </a:solidFill>
                <a:latin typeface="Open Sans"/>
                <a:ea typeface="Open Sans"/>
                <a:cs typeface="Open Sans"/>
                <a:sym typeface="Open Sans"/>
              </a:defRPr>
            </a:lvl1pPr>
            <a:lvl2pPr indent="-228600" lvl="1" marL="914400" rtl="0" algn="l">
              <a:lnSpc>
                <a:spcPct val="100000"/>
              </a:lnSpc>
              <a:spcBef>
                <a:spcPts val="700"/>
              </a:spcBef>
              <a:spcAft>
                <a:spcPts val="0"/>
              </a:spcAft>
              <a:buClr>
                <a:srgbClr val="2D3293"/>
              </a:buClr>
              <a:buSzPts val="800"/>
              <a:buFont typeface="Arial"/>
              <a:buNone/>
              <a:defRPr b="1" i="0" sz="1000">
                <a:solidFill>
                  <a:srgbClr val="2D3293"/>
                </a:solidFill>
                <a:latin typeface="Open Sans"/>
                <a:ea typeface="Open Sans"/>
                <a:cs typeface="Open Sans"/>
                <a:sym typeface="Open Sans"/>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79400" lvl="4" marL="2286000" rtl="0" algn="l">
              <a:lnSpc>
                <a:spcPct val="100000"/>
              </a:lnSpc>
              <a:spcBef>
                <a:spcPts val="7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669" name="Google Shape;669;p67"/>
          <p:cNvSpPr txBox="1"/>
          <p:nvPr>
            <p:ph idx="2" type="body"/>
          </p:nvPr>
        </p:nvSpPr>
        <p:spPr>
          <a:xfrm>
            <a:off x="2349034" y="3741920"/>
            <a:ext cx="4444800" cy="853500"/>
          </a:xfrm>
          <a:prstGeom prst="rect">
            <a:avLst/>
          </a:prstGeom>
          <a:noFill/>
          <a:ln>
            <a:noFill/>
          </a:ln>
        </p:spPr>
        <p:txBody>
          <a:bodyPr anchorCtr="1" anchor="t" bIns="0" lIns="0" spcFirstLastPara="1" rIns="0" wrap="square" tIns="60750">
            <a:normAutofit/>
          </a:bodyPr>
          <a:lstStyle>
            <a:lvl1pPr indent="-228600" lvl="0" marL="457200" rtl="0" algn="ctr">
              <a:lnSpc>
                <a:spcPct val="100000"/>
              </a:lnSpc>
              <a:spcBef>
                <a:spcPts val="700"/>
              </a:spcBef>
              <a:spcAft>
                <a:spcPts val="0"/>
              </a:spcAft>
              <a:buClr>
                <a:schemeClr val="lt2"/>
              </a:buClr>
              <a:buSzPts val="1400"/>
              <a:buFont typeface="Open Sans"/>
              <a:buNone/>
              <a:defRPr b="0" i="0" sz="1800">
                <a:solidFill>
                  <a:schemeClr val="lt2"/>
                </a:solidFill>
                <a:latin typeface="Open Sans"/>
                <a:ea typeface="Open Sans"/>
                <a:cs typeface="Open Sans"/>
                <a:sym typeface="Open Sans"/>
              </a:defRPr>
            </a:lvl1pPr>
            <a:lvl2pPr indent="-228600" lvl="1" marL="914400" rtl="0" algn="l">
              <a:lnSpc>
                <a:spcPct val="100000"/>
              </a:lnSpc>
              <a:spcBef>
                <a:spcPts val="700"/>
              </a:spcBef>
              <a:spcAft>
                <a:spcPts val="0"/>
              </a:spcAft>
              <a:buClr>
                <a:srgbClr val="2D3293"/>
              </a:buClr>
              <a:buSzPts val="800"/>
              <a:buFont typeface="Arial"/>
              <a:buNone/>
              <a:defRPr b="1" i="0" sz="1000">
                <a:solidFill>
                  <a:srgbClr val="2D3293"/>
                </a:solidFill>
                <a:latin typeface="Open Sans"/>
                <a:ea typeface="Open Sans"/>
                <a:cs typeface="Open Sans"/>
                <a:sym typeface="Open Sans"/>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79400" lvl="4" marL="2286000" rtl="0" algn="l">
              <a:lnSpc>
                <a:spcPct val="100000"/>
              </a:lnSpc>
              <a:spcBef>
                <a:spcPts val="7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pic>
        <p:nvPicPr>
          <p:cNvPr id="670" name="Google Shape;670;p67"/>
          <p:cNvPicPr preferRelativeResize="0"/>
          <p:nvPr/>
        </p:nvPicPr>
        <p:blipFill rotWithShape="1">
          <a:blip r:embed="rId3">
            <a:alphaModFix/>
          </a:blip>
          <a:srcRect b="0" l="0" r="0" t="0"/>
          <a:stretch/>
        </p:blipFill>
        <p:spPr>
          <a:xfrm>
            <a:off x="867031" y="4768967"/>
            <a:ext cx="333735" cy="222750"/>
          </a:xfrm>
          <a:prstGeom prst="rect">
            <a:avLst/>
          </a:prstGeom>
          <a:noFill/>
          <a:ln>
            <a:noFill/>
          </a:ln>
        </p:spPr>
      </p:pic>
      <p:pic>
        <p:nvPicPr>
          <p:cNvPr id="671" name="Google Shape;671;p67"/>
          <p:cNvPicPr preferRelativeResize="0"/>
          <p:nvPr/>
        </p:nvPicPr>
        <p:blipFill rotWithShape="1">
          <a:blip r:embed="rId4">
            <a:alphaModFix/>
          </a:blip>
          <a:srcRect b="0" l="0" r="0" t="0"/>
          <a:stretch/>
        </p:blipFill>
        <p:spPr>
          <a:xfrm>
            <a:off x="59850" y="4819592"/>
            <a:ext cx="680400" cy="162000"/>
          </a:xfrm>
          <a:prstGeom prst="rect">
            <a:avLst/>
          </a:prstGeom>
          <a:noFill/>
          <a:ln>
            <a:noFill/>
          </a:ln>
        </p:spPr>
      </p:pic>
      <p:pic>
        <p:nvPicPr>
          <p:cNvPr descr="A picture containing text&#10;&#10;Description automatically generated" id="672" name="Google Shape;672;p67"/>
          <p:cNvPicPr preferRelativeResize="0"/>
          <p:nvPr/>
        </p:nvPicPr>
        <p:blipFill rotWithShape="1">
          <a:blip r:embed="rId5">
            <a:alphaModFix/>
          </a:blip>
          <a:srcRect b="0" l="0" r="0" t="0"/>
          <a:stretch/>
        </p:blipFill>
        <p:spPr>
          <a:xfrm>
            <a:off x="1593474" y="1690402"/>
            <a:ext cx="6081433" cy="1074433"/>
          </a:xfrm>
          <a:prstGeom prst="rect">
            <a:avLst/>
          </a:prstGeom>
          <a:noFill/>
          <a:ln>
            <a:noFill/>
          </a:ln>
        </p:spPr>
      </p:pic>
      <p:pic>
        <p:nvPicPr>
          <p:cNvPr id="673" name="Google Shape;673;p67"/>
          <p:cNvPicPr preferRelativeResize="0"/>
          <p:nvPr/>
        </p:nvPicPr>
        <p:blipFill rotWithShape="1">
          <a:blip r:embed="rId6">
            <a:alphaModFix/>
          </a:blip>
          <a:srcRect b="0" l="0" r="0" t="0"/>
          <a:stretch/>
        </p:blipFill>
        <p:spPr>
          <a:xfrm>
            <a:off x="4450333" y="4846927"/>
            <a:ext cx="395923" cy="141750"/>
          </a:xfrm>
          <a:prstGeom prst="rect">
            <a:avLst/>
          </a:prstGeom>
          <a:noFill/>
          <a:ln>
            <a:noFill/>
          </a:ln>
        </p:spPr>
      </p:pic>
      <p:pic>
        <p:nvPicPr>
          <p:cNvPr id="674" name="Google Shape;674;p67"/>
          <p:cNvPicPr preferRelativeResize="0"/>
          <p:nvPr/>
        </p:nvPicPr>
        <p:blipFill rotWithShape="1">
          <a:blip r:embed="rId7">
            <a:alphaModFix/>
          </a:blip>
          <a:srcRect b="0" l="0" r="0" t="0"/>
          <a:stretch/>
        </p:blipFill>
        <p:spPr>
          <a:xfrm>
            <a:off x="7305104" y="135113"/>
            <a:ext cx="454003" cy="378334"/>
          </a:xfrm>
          <a:prstGeom prst="rect">
            <a:avLst/>
          </a:prstGeom>
          <a:noFill/>
          <a:ln>
            <a:noFill/>
          </a:ln>
        </p:spPr>
      </p:pic>
      <p:sp>
        <p:nvSpPr>
          <p:cNvPr id="675" name="Google Shape;675;p67"/>
          <p:cNvSpPr txBox="1"/>
          <p:nvPr/>
        </p:nvSpPr>
        <p:spPr>
          <a:xfrm>
            <a:off x="7481781" y="128072"/>
            <a:ext cx="1485600" cy="1692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lt1"/>
              </a:buClr>
              <a:buSzPts val="1100"/>
              <a:buFont typeface="Roboto"/>
              <a:buNone/>
            </a:pPr>
            <a:r>
              <a:rPr b="0" i="0" lang="it" sz="1100" u="none" cap="none" strike="noStrike">
                <a:solidFill>
                  <a:schemeClr val="lt1"/>
                </a:solidFill>
                <a:latin typeface="Roboto"/>
                <a:ea typeface="Roboto"/>
                <a:cs typeface="Roboto"/>
                <a:sym typeface="Roboto"/>
              </a:rPr>
              <a:t>@openaire_eu</a:t>
            </a:r>
            <a:endParaRPr b="0" i="0" sz="1100" u="none" cap="none" strike="noStrike">
              <a:solidFill>
                <a:schemeClr val="lt1"/>
              </a:solidFill>
              <a:latin typeface="Roboto"/>
              <a:ea typeface="Roboto"/>
              <a:cs typeface="Roboto"/>
              <a:sym typeface="Roboto"/>
            </a:endParaRPr>
          </a:p>
        </p:txBody>
      </p:sp>
      <p:pic>
        <p:nvPicPr>
          <p:cNvPr descr="A picture containing light&#10;&#10;Description automatically generated" id="676" name="Google Shape;676;p67"/>
          <p:cNvPicPr preferRelativeResize="0"/>
          <p:nvPr/>
        </p:nvPicPr>
        <p:blipFill rotWithShape="1">
          <a:blip r:embed="rId8">
            <a:alphaModFix/>
          </a:blip>
          <a:srcRect b="0" l="0" r="0" t="0"/>
          <a:stretch/>
        </p:blipFill>
        <p:spPr>
          <a:xfrm>
            <a:off x="0" y="-6613"/>
            <a:ext cx="2145559" cy="1438897"/>
          </a:xfrm>
          <a:prstGeom prst="rect">
            <a:avLst/>
          </a:prstGeom>
          <a:noFill/>
          <a:ln>
            <a:noFill/>
          </a:ln>
        </p:spPr>
      </p:pic>
      <p:sp>
        <p:nvSpPr>
          <p:cNvPr id="677" name="Google Shape;677;p67"/>
          <p:cNvSpPr txBox="1"/>
          <p:nvPr/>
        </p:nvSpPr>
        <p:spPr>
          <a:xfrm>
            <a:off x="7865021" y="367855"/>
            <a:ext cx="1102500" cy="1539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rgbClr val="FF3FF3"/>
              </a:buClr>
              <a:buSzPts val="1000"/>
              <a:buFont typeface="Roboto"/>
              <a:buNone/>
            </a:pPr>
            <a:r>
              <a:rPr b="0" i="0" lang="it" sz="1000" u="none" cap="none" strike="noStrike">
                <a:solidFill>
                  <a:srgbClr val="FF3FF3"/>
                </a:solidFill>
                <a:latin typeface="Roboto"/>
                <a:ea typeface="Roboto"/>
                <a:cs typeface="Roboto"/>
                <a:sym typeface="Roboto"/>
              </a:rPr>
              <a:t>#OpenAIRE-Nexus</a:t>
            </a:r>
            <a:endParaRPr b="1" i="0" sz="1000" u="none" cap="none" strike="noStrike">
              <a:solidFill>
                <a:srgbClr val="FF3FF3"/>
              </a:solidFill>
              <a:latin typeface="Open Sans"/>
              <a:ea typeface="Open Sans"/>
              <a:cs typeface="Open Sans"/>
              <a:sym typeface="Open Sans"/>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Slide layout">
  <p:cSld name="Section Break Slide layout">
    <p:bg>
      <p:bgPr>
        <a:blipFill>
          <a:blip r:embed="rId2">
            <a:alphaModFix/>
          </a:blip>
          <a:stretch>
            <a:fillRect/>
          </a:stretch>
        </a:blipFill>
      </p:bgPr>
    </p:bg>
    <p:spTree>
      <p:nvGrpSpPr>
        <p:cNvPr id="678" name="Shape 678"/>
        <p:cNvGrpSpPr/>
        <p:nvPr/>
      </p:nvGrpSpPr>
      <p:grpSpPr>
        <a:xfrm>
          <a:off x="0" y="0"/>
          <a:ext cx="0" cy="0"/>
          <a:chOff x="0" y="0"/>
          <a:chExt cx="0" cy="0"/>
        </a:xfrm>
      </p:grpSpPr>
      <p:sp>
        <p:nvSpPr>
          <p:cNvPr id="679" name="Google Shape;679;p68"/>
          <p:cNvSpPr/>
          <p:nvPr/>
        </p:nvSpPr>
        <p:spPr>
          <a:xfrm>
            <a:off x="0" y="0"/>
            <a:ext cx="9144000" cy="5143500"/>
          </a:xfrm>
          <a:prstGeom prst="rect">
            <a:avLst/>
          </a:prstGeom>
          <a:gradFill>
            <a:gsLst>
              <a:gs pos="0">
                <a:srgbClr val="2D3292">
                  <a:alpha val="20000"/>
                </a:srgbClr>
              </a:gs>
              <a:gs pos="100000">
                <a:srgbClr val="69CDF3">
                  <a:alpha val="20000"/>
                </a:srgbClr>
              </a:gs>
            </a:gsLst>
            <a:lin ang="8100019" scaled="0"/>
          </a:gra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2400"/>
              <a:buFont typeface="Helvetica Neue Light"/>
              <a:buNone/>
            </a:pPr>
            <a:r>
              <a:t/>
            </a:r>
            <a:endParaRPr b="0" i="0" sz="2400" u="none" cap="none" strike="noStrike">
              <a:solidFill>
                <a:schemeClr val="lt1"/>
              </a:solidFill>
              <a:latin typeface="Helvetica Neue Light"/>
              <a:ea typeface="Helvetica Neue Light"/>
              <a:cs typeface="Helvetica Neue Light"/>
              <a:sym typeface="Helvetica Neue Light"/>
            </a:endParaRPr>
          </a:p>
        </p:txBody>
      </p:sp>
      <p:grpSp>
        <p:nvGrpSpPr>
          <p:cNvPr id="680" name="Google Shape;680;p68"/>
          <p:cNvGrpSpPr/>
          <p:nvPr/>
        </p:nvGrpSpPr>
        <p:grpSpPr>
          <a:xfrm>
            <a:off x="171782" y="156344"/>
            <a:ext cx="554344" cy="4830696"/>
            <a:chOff x="421547" y="107574"/>
            <a:chExt cx="739125" cy="6440928"/>
          </a:xfrm>
        </p:grpSpPr>
        <p:grpSp>
          <p:nvGrpSpPr>
            <p:cNvPr id="681" name="Google Shape;681;p68"/>
            <p:cNvGrpSpPr/>
            <p:nvPr/>
          </p:nvGrpSpPr>
          <p:grpSpPr>
            <a:xfrm rot="-5400000">
              <a:off x="-806369" y="1368523"/>
              <a:ext cx="3227990" cy="706091"/>
              <a:chOff x="1526131" y="3355119"/>
              <a:chExt cx="1693505" cy="370438"/>
            </a:xfrm>
          </p:grpSpPr>
          <p:sp>
            <p:nvSpPr>
              <p:cNvPr id="682" name="Google Shape;682;p68"/>
              <p:cNvSpPr/>
              <p:nvPr/>
            </p:nvSpPr>
            <p:spPr>
              <a:xfrm>
                <a:off x="3003006" y="3378949"/>
                <a:ext cx="216630" cy="346608"/>
              </a:xfrm>
              <a:custGeom>
                <a:rect b="b" l="l" r="r" t="t"/>
                <a:pathLst>
                  <a:path extrusionOk="0" h="346608" w="216630">
                    <a:moveTo>
                      <a:pt x="170596" y="330902"/>
                    </a:moveTo>
                    <a:cubicBezTo>
                      <a:pt x="159765" y="330902"/>
                      <a:pt x="148933" y="326570"/>
                      <a:pt x="142434" y="317905"/>
                    </a:cubicBezTo>
                    <a:lnTo>
                      <a:pt x="27620" y="198758"/>
                    </a:lnTo>
                    <a:cubicBezTo>
                      <a:pt x="12456" y="183594"/>
                      <a:pt x="12456" y="157598"/>
                      <a:pt x="27620" y="142434"/>
                    </a:cubicBezTo>
                    <a:lnTo>
                      <a:pt x="146767" y="27620"/>
                    </a:lnTo>
                    <a:cubicBezTo>
                      <a:pt x="161931" y="12456"/>
                      <a:pt x="187927" y="12456"/>
                      <a:pt x="205257" y="27620"/>
                    </a:cubicBezTo>
                    <a:cubicBezTo>
                      <a:pt x="220421" y="42784"/>
                      <a:pt x="220421" y="68780"/>
                      <a:pt x="205257" y="86110"/>
                    </a:cubicBezTo>
                    <a:lnTo>
                      <a:pt x="116439" y="172762"/>
                    </a:lnTo>
                    <a:lnTo>
                      <a:pt x="203091" y="261581"/>
                    </a:lnTo>
                    <a:cubicBezTo>
                      <a:pt x="218255" y="276745"/>
                      <a:pt x="218255" y="302740"/>
                      <a:pt x="203091" y="320071"/>
                    </a:cubicBezTo>
                    <a:cubicBezTo>
                      <a:pt x="192259" y="326570"/>
                      <a:pt x="181428" y="330902"/>
                      <a:pt x="170596" y="330902"/>
                    </a:cubicBezTo>
                    <a:close/>
                  </a:path>
                </a:pathLst>
              </a:custGeom>
              <a:solidFill>
                <a:srgbClr val="FFFFFF">
                  <a:alpha val="13730"/>
                </a:srgbClr>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2400"/>
                  <a:buFont typeface="Helvetica Neue Ligh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83" name="Google Shape;683;p68"/>
              <p:cNvSpPr/>
              <p:nvPr/>
            </p:nvSpPr>
            <p:spPr>
              <a:xfrm>
                <a:off x="2792875" y="3374616"/>
                <a:ext cx="216630" cy="346608"/>
              </a:xfrm>
              <a:custGeom>
                <a:rect b="b" l="l" r="r" t="t"/>
                <a:pathLst>
                  <a:path extrusionOk="0" h="346608" w="216630">
                    <a:moveTo>
                      <a:pt x="170596" y="330902"/>
                    </a:moveTo>
                    <a:cubicBezTo>
                      <a:pt x="159765" y="330902"/>
                      <a:pt x="148933" y="326570"/>
                      <a:pt x="142434" y="317905"/>
                    </a:cubicBezTo>
                    <a:lnTo>
                      <a:pt x="27620" y="200924"/>
                    </a:lnTo>
                    <a:cubicBezTo>
                      <a:pt x="12456" y="185760"/>
                      <a:pt x="12456" y="159765"/>
                      <a:pt x="27620" y="142434"/>
                    </a:cubicBezTo>
                    <a:lnTo>
                      <a:pt x="146767" y="27620"/>
                    </a:lnTo>
                    <a:cubicBezTo>
                      <a:pt x="161931" y="12456"/>
                      <a:pt x="187927" y="12456"/>
                      <a:pt x="205257" y="27620"/>
                    </a:cubicBezTo>
                    <a:cubicBezTo>
                      <a:pt x="220421" y="42784"/>
                      <a:pt x="220421" y="68780"/>
                      <a:pt x="205257" y="86110"/>
                    </a:cubicBezTo>
                    <a:lnTo>
                      <a:pt x="116439" y="172762"/>
                    </a:lnTo>
                    <a:lnTo>
                      <a:pt x="203091" y="261581"/>
                    </a:lnTo>
                    <a:cubicBezTo>
                      <a:pt x="218255" y="276745"/>
                      <a:pt x="218255" y="302740"/>
                      <a:pt x="203091" y="320071"/>
                    </a:cubicBezTo>
                    <a:cubicBezTo>
                      <a:pt x="192259" y="326570"/>
                      <a:pt x="181428" y="330902"/>
                      <a:pt x="170596" y="330902"/>
                    </a:cubicBezTo>
                    <a:close/>
                  </a:path>
                </a:pathLst>
              </a:custGeom>
              <a:solidFill>
                <a:srgbClr val="FFFFFF">
                  <a:alpha val="13730"/>
                </a:srgbClr>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2400"/>
                  <a:buFont typeface="Helvetica Neue Ligh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84" name="Google Shape;684;p68"/>
              <p:cNvSpPr/>
              <p:nvPr/>
            </p:nvSpPr>
            <p:spPr>
              <a:xfrm>
                <a:off x="2582744" y="3370284"/>
                <a:ext cx="216630" cy="346608"/>
              </a:xfrm>
              <a:custGeom>
                <a:rect b="b" l="l" r="r" t="t"/>
                <a:pathLst>
                  <a:path extrusionOk="0" h="346608" w="216630">
                    <a:moveTo>
                      <a:pt x="170596" y="333069"/>
                    </a:moveTo>
                    <a:cubicBezTo>
                      <a:pt x="159765" y="333069"/>
                      <a:pt x="148933" y="328736"/>
                      <a:pt x="142434" y="320071"/>
                    </a:cubicBezTo>
                    <a:lnTo>
                      <a:pt x="27620" y="200924"/>
                    </a:lnTo>
                    <a:cubicBezTo>
                      <a:pt x="12456" y="185760"/>
                      <a:pt x="12456" y="159765"/>
                      <a:pt x="27620" y="142434"/>
                    </a:cubicBezTo>
                    <a:lnTo>
                      <a:pt x="146767" y="27620"/>
                    </a:lnTo>
                    <a:cubicBezTo>
                      <a:pt x="161931" y="12456"/>
                      <a:pt x="187927" y="12456"/>
                      <a:pt x="205257" y="27620"/>
                    </a:cubicBezTo>
                    <a:cubicBezTo>
                      <a:pt x="220421" y="42784"/>
                      <a:pt x="220421" y="68780"/>
                      <a:pt x="205257" y="86110"/>
                    </a:cubicBezTo>
                    <a:lnTo>
                      <a:pt x="116439" y="172762"/>
                    </a:lnTo>
                    <a:lnTo>
                      <a:pt x="203091" y="261581"/>
                    </a:lnTo>
                    <a:cubicBezTo>
                      <a:pt x="218255" y="276745"/>
                      <a:pt x="218255" y="302740"/>
                      <a:pt x="203091" y="320071"/>
                    </a:cubicBezTo>
                    <a:cubicBezTo>
                      <a:pt x="190093" y="328736"/>
                      <a:pt x="179261" y="333069"/>
                      <a:pt x="170596" y="333069"/>
                    </a:cubicBezTo>
                    <a:close/>
                  </a:path>
                </a:pathLst>
              </a:custGeom>
              <a:solidFill>
                <a:srgbClr val="FFFFFF">
                  <a:alpha val="13730"/>
                </a:srgbClr>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2400"/>
                  <a:buFont typeface="Helvetica Neue Ligh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85" name="Google Shape;685;p68"/>
              <p:cNvSpPr/>
              <p:nvPr/>
            </p:nvSpPr>
            <p:spPr>
              <a:xfrm>
                <a:off x="2370446" y="3368117"/>
                <a:ext cx="216630" cy="346608"/>
              </a:xfrm>
              <a:custGeom>
                <a:rect b="b" l="l" r="r" t="t"/>
                <a:pathLst>
                  <a:path extrusionOk="0" h="346608" w="216630">
                    <a:moveTo>
                      <a:pt x="170596" y="330902"/>
                    </a:moveTo>
                    <a:cubicBezTo>
                      <a:pt x="159765" y="330902"/>
                      <a:pt x="148933" y="326570"/>
                      <a:pt x="142434" y="317905"/>
                    </a:cubicBezTo>
                    <a:lnTo>
                      <a:pt x="27620" y="198758"/>
                    </a:lnTo>
                    <a:cubicBezTo>
                      <a:pt x="12456" y="183594"/>
                      <a:pt x="12456" y="157598"/>
                      <a:pt x="27620" y="140268"/>
                    </a:cubicBezTo>
                    <a:lnTo>
                      <a:pt x="146767" y="27620"/>
                    </a:lnTo>
                    <a:cubicBezTo>
                      <a:pt x="161931" y="12456"/>
                      <a:pt x="187927" y="12456"/>
                      <a:pt x="205257" y="27620"/>
                    </a:cubicBezTo>
                    <a:cubicBezTo>
                      <a:pt x="220421" y="42784"/>
                      <a:pt x="220421" y="68780"/>
                      <a:pt x="205257" y="86110"/>
                    </a:cubicBezTo>
                    <a:lnTo>
                      <a:pt x="116439" y="172762"/>
                    </a:lnTo>
                    <a:lnTo>
                      <a:pt x="203091" y="261581"/>
                    </a:lnTo>
                    <a:cubicBezTo>
                      <a:pt x="218255" y="276745"/>
                      <a:pt x="218255" y="302740"/>
                      <a:pt x="203091" y="320071"/>
                    </a:cubicBezTo>
                    <a:cubicBezTo>
                      <a:pt x="192259" y="326570"/>
                      <a:pt x="181428" y="330902"/>
                      <a:pt x="170596" y="330902"/>
                    </a:cubicBezTo>
                    <a:close/>
                  </a:path>
                </a:pathLst>
              </a:custGeom>
              <a:solidFill>
                <a:srgbClr val="FFFFFF">
                  <a:alpha val="13730"/>
                </a:srgbClr>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2400"/>
                  <a:buFont typeface="Helvetica Neue Ligh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86" name="Google Shape;686;p68"/>
              <p:cNvSpPr/>
              <p:nvPr/>
            </p:nvSpPr>
            <p:spPr>
              <a:xfrm>
                <a:off x="2158406" y="3363785"/>
                <a:ext cx="216630" cy="346608"/>
              </a:xfrm>
              <a:custGeom>
                <a:rect b="b" l="l" r="r" t="t"/>
                <a:pathLst>
                  <a:path extrusionOk="0" h="346608" w="216630">
                    <a:moveTo>
                      <a:pt x="172505" y="330902"/>
                    </a:moveTo>
                    <a:cubicBezTo>
                      <a:pt x="161674" y="330902"/>
                      <a:pt x="150842" y="326570"/>
                      <a:pt x="144343" y="317905"/>
                    </a:cubicBezTo>
                    <a:lnTo>
                      <a:pt x="27363" y="200924"/>
                    </a:lnTo>
                    <a:cubicBezTo>
                      <a:pt x="12199" y="183594"/>
                      <a:pt x="12199" y="157598"/>
                      <a:pt x="29529" y="142434"/>
                    </a:cubicBezTo>
                    <a:lnTo>
                      <a:pt x="148676" y="27620"/>
                    </a:lnTo>
                    <a:cubicBezTo>
                      <a:pt x="163840" y="12456"/>
                      <a:pt x="189836" y="12456"/>
                      <a:pt x="207166" y="27620"/>
                    </a:cubicBezTo>
                    <a:cubicBezTo>
                      <a:pt x="222330" y="42784"/>
                      <a:pt x="222330" y="68780"/>
                      <a:pt x="207166" y="86110"/>
                    </a:cubicBezTo>
                    <a:lnTo>
                      <a:pt x="118348" y="172762"/>
                    </a:lnTo>
                    <a:lnTo>
                      <a:pt x="205000" y="261581"/>
                    </a:lnTo>
                    <a:cubicBezTo>
                      <a:pt x="220164" y="276745"/>
                      <a:pt x="220164" y="302740"/>
                      <a:pt x="205000" y="320071"/>
                    </a:cubicBezTo>
                    <a:cubicBezTo>
                      <a:pt x="192002" y="328736"/>
                      <a:pt x="183337" y="330902"/>
                      <a:pt x="172505" y="330902"/>
                    </a:cubicBezTo>
                    <a:close/>
                  </a:path>
                </a:pathLst>
              </a:custGeom>
              <a:solidFill>
                <a:srgbClr val="FFFFFF">
                  <a:alpha val="13730"/>
                </a:srgbClr>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2400"/>
                  <a:buFont typeface="Helvetica Neue Ligh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87" name="Google Shape;687;p68"/>
              <p:cNvSpPr/>
              <p:nvPr/>
            </p:nvSpPr>
            <p:spPr>
              <a:xfrm>
                <a:off x="1948559" y="3361618"/>
                <a:ext cx="216630" cy="346608"/>
              </a:xfrm>
              <a:custGeom>
                <a:rect b="b" l="l" r="r" t="t"/>
                <a:pathLst>
                  <a:path extrusionOk="0" h="346608" w="216630">
                    <a:moveTo>
                      <a:pt x="172221" y="330902"/>
                    </a:moveTo>
                    <a:cubicBezTo>
                      <a:pt x="161389" y="330902"/>
                      <a:pt x="150558" y="326570"/>
                      <a:pt x="144059" y="317905"/>
                    </a:cubicBezTo>
                    <a:lnTo>
                      <a:pt x="27079" y="198758"/>
                    </a:lnTo>
                    <a:cubicBezTo>
                      <a:pt x="20580" y="190093"/>
                      <a:pt x="16247" y="181428"/>
                      <a:pt x="16247" y="170596"/>
                    </a:cubicBezTo>
                    <a:cubicBezTo>
                      <a:pt x="16247" y="159765"/>
                      <a:pt x="20580" y="148933"/>
                      <a:pt x="29245" y="142434"/>
                    </a:cubicBezTo>
                    <a:lnTo>
                      <a:pt x="148392" y="27620"/>
                    </a:lnTo>
                    <a:cubicBezTo>
                      <a:pt x="163556" y="12456"/>
                      <a:pt x="189551" y="12456"/>
                      <a:pt x="206882" y="27620"/>
                    </a:cubicBezTo>
                    <a:cubicBezTo>
                      <a:pt x="222046" y="42784"/>
                      <a:pt x="222046" y="68780"/>
                      <a:pt x="206882" y="86110"/>
                    </a:cubicBezTo>
                    <a:lnTo>
                      <a:pt x="118063" y="172762"/>
                    </a:lnTo>
                    <a:lnTo>
                      <a:pt x="204715" y="261581"/>
                    </a:lnTo>
                    <a:cubicBezTo>
                      <a:pt x="219879" y="276745"/>
                      <a:pt x="219879" y="302740"/>
                      <a:pt x="204715" y="320071"/>
                    </a:cubicBezTo>
                    <a:cubicBezTo>
                      <a:pt x="191718" y="326570"/>
                      <a:pt x="180886" y="330902"/>
                      <a:pt x="172221" y="330902"/>
                    </a:cubicBezTo>
                    <a:close/>
                  </a:path>
                </a:pathLst>
              </a:custGeom>
              <a:solidFill>
                <a:srgbClr val="FFFFFF">
                  <a:alpha val="13730"/>
                </a:srgbClr>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2400"/>
                  <a:buFont typeface="Helvetica Neue Ligh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88" name="Google Shape;688;p68"/>
              <p:cNvSpPr/>
              <p:nvPr/>
            </p:nvSpPr>
            <p:spPr>
              <a:xfrm>
                <a:off x="1737887" y="3355119"/>
                <a:ext cx="216630" cy="346608"/>
              </a:xfrm>
              <a:custGeom>
                <a:rect b="b" l="l" r="r" t="t"/>
                <a:pathLst>
                  <a:path extrusionOk="0" h="346608" w="216630">
                    <a:moveTo>
                      <a:pt x="170596" y="333069"/>
                    </a:moveTo>
                    <a:cubicBezTo>
                      <a:pt x="159765" y="333069"/>
                      <a:pt x="148933" y="328736"/>
                      <a:pt x="142434" y="320071"/>
                    </a:cubicBezTo>
                    <a:lnTo>
                      <a:pt x="27620" y="200924"/>
                    </a:lnTo>
                    <a:cubicBezTo>
                      <a:pt x="12456" y="185760"/>
                      <a:pt x="12456" y="159765"/>
                      <a:pt x="27620" y="142434"/>
                    </a:cubicBezTo>
                    <a:lnTo>
                      <a:pt x="146767" y="27620"/>
                    </a:lnTo>
                    <a:cubicBezTo>
                      <a:pt x="161931" y="12456"/>
                      <a:pt x="187927" y="12456"/>
                      <a:pt x="205257" y="27620"/>
                    </a:cubicBezTo>
                    <a:cubicBezTo>
                      <a:pt x="220421" y="42784"/>
                      <a:pt x="220421" y="68780"/>
                      <a:pt x="205257" y="86110"/>
                    </a:cubicBezTo>
                    <a:lnTo>
                      <a:pt x="116439" y="172762"/>
                    </a:lnTo>
                    <a:lnTo>
                      <a:pt x="203091" y="261581"/>
                    </a:lnTo>
                    <a:cubicBezTo>
                      <a:pt x="218255" y="276745"/>
                      <a:pt x="218255" y="302740"/>
                      <a:pt x="203091" y="320071"/>
                    </a:cubicBezTo>
                    <a:cubicBezTo>
                      <a:pt x="192259" y="328736"/>
                      <a:pt x="181428" y="333069"/>
                      <a:pt x="170596" y="333069"/>
                    </a:cubicBezTo>
                    <a:close/>
                  </a:path>
                </a:pathLst>
              </a:custGeom>
              <a:solidFill>
                <a:srgbClr val="FFFFFF">
                  <a:alpha val="13730"/>
                </a:srgbClr>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2400"/>
                  <a:buFont typeface="Helvetica Neue Ligh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89" name="Google Shape;689;p68"/>
              <p:cNvSpPr/>
              <p:nvPr/>
            </p:nvSpPr>
            <p:spPr>
              <a:xfrm>
                <a:off x="1526131" y="3355119"/>
                <a:ext cx="216630" cy="324945"/>
              </a:xfrm>
              <a:custGeom>
                <a:rect b="b" l="l" r="r" t="t"/>
                <a:pathLst>
                  <a:path extrusionOk="0" h="324945" w="216630">
                    <a:moveTo>
                      <a:pt x="172221" y="328736"/>
                    </a:moveTo>
                    <a:cubicBezTo>
                      <a:pt x="161389" y="328736"/>
                      <a:pt x="150558" y="324403"/>
                      <a:pt x="144059" y="315738"/>
                    </a:cubicBezTo>
                    <a:lnTo>
                      <a:pt x="27079" y="198758"/>
                    </a:lnTo>
                    <a:cubicBezTo>
                      <a:pt x="20580" y="190093"/>
                      <a:pt x="16247" y="181428"/>
                      <a:pt x="16247" y="170596"/>
                    </a:cubicBezTo>
                    <a:cubicBezTo>
                      <a:pt x="16247" y="159765"/>
                      <a:pt x="20580" y="148933"/>
                      <a:pt x="29245" y="142434"/>
                    </a:cubicBezTo>
                    <a:lnTo>
                      <a:pt x="148392" y="27620"/>
                    </a:lnTo>
                    <a:cubicBezTo>
                      <a:pt x="163556" y="12456"/>
                      <a:pt x="189551" y="12456"/>
                      <a:pt x="206882" y="27620"/>
                    </a:cubicBezTo>
                    <a:cubicBezTo>
                      <a:pt x="222046" y="42784"/>
                      <a:pt x="222046" y="68780"/>
                      <a:pt x="206882" y="86110"/>
                    </a:cubicBezTo>
                    <a:lnTo>
                      <a:pt x="118063" y="172762"/>
                    </a:lnTo>
                    <a:lnTo>
                      <a:pt x="204715" y="261581"/>
                    </a:lnTo>
                    <a:cubicBezTo>
                      <a:pt x="219879" y="276745"/>
                      <a:pt x="219879" y="302740"/>
                      <a:pt x="204715" y="320071"/>
                    </a:cubicBezTo>
                    <a:cubicBezTo>
                      <a:pt x="191718" y="326570"/>
                      <a:pt x="183052" y="328736"/>
                      <a:pt x="172221" y="328736"/>
                    </a:cubicBezTo>
                    <a:close/>
                  </a:path>
                </a:pathLst>
              </a:custGeom>
              <a:solidFill>
                <a:srgbClr val="FFFFFF">
                  <a:alpha val="13730"/>
                </a:srgbClr>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2400"/>
                  <a:buFont typeface="Helvetica Neue Ligh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grpSp>
        <p:grpSp>
          <p:nvGrpSpPr>
            <p:cNvPr id="690" name="Google Shape;690;p68"/>
            <p:cNvGrpSpPr/>
            <p:nvPr/>
          </p:nvGrpSpPr>
          <p:grpSpPr>
            <a:xfrm rot="-5400000">
              <a:off x="-839403" y="4581461"/>
              <a:ext cx="3227990" cy="706091"/>
              <a:chOff x="1526131" y="3355119"/>
              <a:chExt cx="1693505" cy="370438"/>
            </a:xfrm>
          </p:grpSpPr>
          <p:sp>
            <p:nvSpPr>
              <p:cNvPr id="691" name="Google Shape;691;p68"/>
              <p:cNvSpPr/>
              <p:nvPr/>
            </p:nvSpPr>
            <p:spPr>
              <a:xfrm>
                <a:off x="3003006" y="3378949"/>
                <a:ext cx="216630" cy="346608"/>
              </a:xfrm>
              <a:custGeom>
                <a:rect b="b" l="l" r="r" t="t"/>
                <a:pathLst>
                  <a:path extrusionOk="0" h="346608" w="216630">
                    <a:moveTo>
                      <a:pt x="170596" y="330902"/>
                    </a:moveTo>
                    <a:cubicBezTo>
                      <a:pt x="159765" y="330902"/>
                      <a:pt x="148933" y="326570"/>
                      <a:pt x="142434" y="317905"/>
                    </a:cubicBezTo>
                    <a:lnTo>
                      <a:pt x="27620" y="198758"/>
                    </a:lnTo>
                    <a:cubicBezTo>
                      <a:pt x="12456" y="183594"/>
                      <a:pt x="12456" y="157598"/>
                      <a:pt x="27620" y="142434"/>
                    </a:cubicBezTo>
                    <a:lnTo>
                      <a:pt x="146767" y="27620"/>
                    </a:lnTo>
                    <a:cubicBezTo>
                      <a:pt x="161931" y="12456"/>
                      <a:pt x="187927" y="12456"/>
                      <a:pt x="205257" y="27620"/>
                    </a:cubicBezTo>
                    <a:cubicBezTo>
                      <a:pt x="220421" y="42784"/>
                      <a:pt x="220421" y="68780"/>
                      <a:pt x="205257" y="86110"/>
                    </a:cubicBezTo>
                    <a:lnTo>
                      <a:pt x="116439" y="172762"/>
                    </a:lnTo>
                    <a:lnTo>
                      <a:pt x="203091" y="261581"/>
                    </a:lnTo>
                    <a:cubicBezTo>
                      <a:pt x="218255" y="276745"/>
                      <a:pt x="218255" y="302740"/>
                      <a:pt x="203091" y="320071"/>
                    </a:cubicBezTo>
                    <a:cubicBezTo>
                      <a:pt x="192259" y="326570"/>
                      <a:pt x="181428" y="330902"/>
                      <a:pt x="170596" y="330902"/>
                    </a:cubicBezTo>
                    <a:close/>
                  </a:path>
                </a:pathLst>
              </a:custGeom>
              <a:solidFill>
                <a:srgbClr val="FFFFFF">
                  <a:alpha val="13730"/>
                </a:srgbClr>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2400"/>
                  <a:buFont typeface="Helvetica Neue Ligh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92" name="Google Shape;692;p68"/>
              <p:cNvSpPr/>
              <p:nvPr/>
            </p:nvSpPr>
            <p:spPr>
              <a:xfrm>
                <a:off x="2792875" y="3374616"/>
                <a:ext cx="216630" cy="346608"/>
              </a:xfrm>
              <a:custGeom>
                <a:rect b="b" l="l" r="r" t="t"/>
                <a:pathLst>
                  <a:path extrusionOk="0" h="346608" w="216630">
                    <a:moveTo>
                      <a:pt x="170596" y="330902"/>
                    </a:moveTo>
                    <a:cubicBezTo>
                      <a:pt x="159765" y="330902"/>
                      <a:pt x="148933" y="326570"/>
                      <a:pt x="142434" y="317905"/>
                    </a:cubicBezTo>
                    <a:lnTo>
                      <a:pt x="27620" y="200924"/>
                    </a:lnTo>
                    <a:cubicBezTo>
                      <a:pt x="12456" y="185760"/>
                      <a:pt x="12456" y="159765"/>
                      <a:pt x="27620" y="142434"/>
                    </a:cubicBezTo>
                    <a:lnTo>
                      <a:pt x="146767" y="27620"/>
                    </a:lnTo>
                    <a:cubicBezTo>
                      <a:pt x="161931" y="12456"/>
                      <a:pt x="187927" y="12456"/>
                      <a:pt x="205257" y="27620"/>
                    </a:cubicBezTo>
                    <a:cubicBezTo>
                      <a:pt x="220421" y="42784"/>
                      <a:pt x="220421" y="68780"/>
                      <a:pt x="205257" y="86110"/>
                    </a:cubicBezTo>
                    <a:lnTo>
                      <a:pt x="116439" y="172762"/>
                    </a:lnTo>
                    <a:lnTo>
                      <a:pt x="203091" y="261581"/>
                    </a:lnTo>
                    <a:cubicBezTo>
                      <a:pt x="218255" y="276745"/>
                      <a:pt x="218255" y="302740"/>
                      <a:pt x="203091" y="320071"/>
                    </a:cubicBezTo>
                    <a:cubicBezTo>
                      <a:pt x="192259" y="326570"/>
                      <a:pt x="181428" y="330902"/>
                      <a:pt x="170596" y="330902"/>
                    </a:cubicBezTo>
                    <a:close/>
                  </a:path>
                </a:pathLst>
              </a:custGeom>
              <a:solidFill>
                <a:srgbClr val="FFFFFF">
                  <a:alpha val="13730"/>
                </a:srgbClr>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2400"/>
                  <a:buFont typeface="Helvetica Neue Ligh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93" name="Google Shape;693;p68"/>
              <p:cNvSpPr/>
              <p:nvPr/>
            </p:nvSpPr>
            <p:spPr>
              <a:xfrm>
                <a:off x="2582744" y="3370284"/>
                <a:ext cx="216630" cy="346608"/>
              </a:xfrm>
              <a:custGeom>
                <a:rect b="b" l="l" r="r" t="t"/>
                <a:pathLst>
                  <a:path extrusionOk="0" h="346608" w="216630">
                    <a:moveTo>
                      <a:pt x="170596" y="333069"/>
                    </a:moveTo>
                    <a:cubicBezTo>
                      <a:pt x="159765" y="333069"/>
                      <a:pt x="148933" y="328736"/>
                      <a:pt x="142434" y="320071"/>
                    </a:cubicBezTo>
                    <a:lnTo>
                      <a:pt x="27620" y="200924"/>
                    </a:lnTo>
                    <a:cubicBezTo>
                      <a:pt x="12456" y="185760"/>
                      <a:pt x="12456" y="159765"/>
                      <a:pt x="27620" y="142434"/>
                    </a:cubicBezTo>
                    <a:lnTo>
                      <a:pt x="146767" y="27620"/>
                    </a:lnTo>
                    <a:cubicBezTo>
                      <a:pt x="161931" y="12456"/>
                      <a:pt x="187927" y="12456"/>
                      <a:pt x="205257" y="27620"/>
                    </a:cubicBezTo>
                    <a:cubicBezTo>
                      <a:pt x="220421" y="42784"/>
                      <a:pt x="220421" y="68780"/>
                      <a:pt x="205257" y="86110"/>
                    </a:cubicBezTo>
                    <a:lnTo>
                      <a:pt x="116439" y="172762"/>
                    </a:lnTo>
                    <a:lnTo>
                      <a:pt x="203091" y="261581"/>
                    </a:lnTo>
                    <a:cubicBezTo>
                      <a:pt x="218255" y="276745"/>
                      <a:pt x="218255" y="302740"/>
                      <a:pt x="203091" y="320071"/>
                    </a:cubicBezTo>
                    <a:cubicBezTo>
                      <a:pt x="190093" y="328736"/>
                      <a:pt x="179261" y="333069"/>
                      <a:pt x="170596" y="333069"/>
                    </a:cubicBezTo>
                    <a:close/>
                  </a:path>
                </a:pathLst>
              </a:custGeom>
              <a:solidFill>
                <a:srgbClr val="FFFFFF">
                  <a:alpha val="13730"/>
                </a:srgbClr>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2400"/>
                  <a:buFont typeface="Helvetica Neue Ligh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94" name="Google Shape;694;p68"/>
              <p:cNvSpPr/>
              <p:nvPr/>
            </p:nvSpPr>
            <p:spPr>
              <a:xfrm>
                <a:off x="2370446" y="3368117"/>
                <a:ext cx="216630" cy="346608"/>
              </a:xfrm>
              <a:custGeom>
                <a:rect b="b" l="l" r="r" t="t"/>
                <a:pathLst>
                  <a:path extrusionOk="0" h="346608" w="216630">
                    <a:moveTo>
                      <a:pt x="170596" y="330902"/>
                    </a:moveTo>
                    <a:cubicBezTo>
                      <a:pt x="159765" y="330902"/>
                      <a:pt x="148933" y="326570"/>
                      <a:pt x="142434" y="317905"/>
                    </a:cubicBezTo>
                    <a:lnTo>
                      <a:pt x="27620" y="198758"/>
                    </a:lnTo>
                    <a:cubicBezTo>
                      <a:pt x="12456" y="183594"/>
                      <a:pt x="12456" y="157598"/>
                      <a:pt x="27620" y="140268"/>
                    </a:cubicBezTo>
                    <a:lnTo>
                      <a:pt x="146767" y="27620"/>
                    </a:lnTo>
                    <a:cubicBezTo>
                      <a:pt x="161931" y="12456"/>
                      <a:pt x="187927" y="12456"/>
                      <a:pt x="205257" y="27620"/>
                    </a:cubicBezTo>
                    <a:cubicBezTo>
                      <a:pt x="220421" y="42784"/>
                      <a:pt x="220421" y="68780"/>
                      <a:pt x="205257" y="86110"/>
                    </a:cubicBezTo>
                    <a:lnTo>
                      <a:pt x="116439" y="172762"/>
                    </a:lnTo>
                    <a:lnTo>
                      <a:pt x="203091" y="261581"/>
                    </a:lnTo>
                    <a:cubicBezTo>
                      <a:pt x="218255" y="276745"/>
                      <a:pt x="218255" y="302740"/>
                      <a:pt x="203091" y="320071"/>
                    </a:cubicBezTo>
                    <a:cubicBezTo>
                      <a:pt x="192259" y="326570"/>
                      <a:pt x="181428" y="330902"/>
                      <a:pt x="170596" y="330902"/>
                    </a:cubicBezTo>
                    <a:close/>
                  </a:path>
                </a:pathLst>
              </a:custGeom>
              <a:solidFill>
                <a:srgbClr val="FFFFFF">
                  <a:alpha val="13730"/>
                </a:srgbClr>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2400"/>
                  <a:buFont typeface="Helvetica Neue Ligh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95" name="Google Shape;695;p68"/>
              <p:cNvSpPr/>
              <p:nvPr/>
            </p:nvSpPr>
            <p:spPr>
              <a:xfrm>
                <a:off x="2158406" y="3363785"/>
                <a:ext cx="216630" cy="346608"/>
              </a:xfrm>
              <a:custGeom>
                <a:rect b="b" l="l" r="r" t="t"/>
                <a:pathLst>
                  <a:path extrusionOk="0" h="346608" w="216630">
                    <a:moveTo>
                      <a:pt x="172505" y="330902"/>
                    </a:moveTo>
                    <a:cubicBezTo>
                      <a:pt x="161674" y="330902"/>
                      <a:pt x="150842" y="326570"/>
                      <a:pt x="144343" y="317905"/>
                    </a:cubicBezTo>
                    <a:lnTo>
                      <a:pt x="27363" y="200924"/>
                    </a:lnTo>
                    <a:cubicBezTo>
                      <a:pt x="12199" y="183594"/>
                      <a:pt x="12199" y="157598"/>
                      <a:pt x="29529" y="142434"/>
                    </a:cubicBezTo>
                    <a:lnTo>
                      <a:pt x="148676" y="27620"/>
                    </a:lnTo>
                    <a:cubicBezTo>
                      <a:pt x="163840" y="12456"/>
                      <a:pt x="189836" y="12456"/>
                      <a:pt x="207166" y="27620"/>
                    </a:cubicBezTo>
                    <a:cubicBezTo>
                      <a:pt x="222330" y="42784"/>
                      <a:pt x="222330" y="68780"/>
                      <a:pt x="207166" y="86110"/>
                    </a:cubicBezTo>
                    <a:lnTo>
                      <a:pt x="118348" y="172762"/>
                    </a:lnTo>
                    <a:lnTo>
                      <a:pt x="205000" y="261581"/>
                    </a:lnTo>
                    <a:cubicBezTo>
                      <a:pt x="220164" y="276745"/>
                      <a:pt x="220164" y="302740"/>
                      <a:pt x="205000" y="320071"/>
                    </a:cubicBezTo>
                    <a:cubicBezTo>
                      <a:pt x="192002" y="328736"/>
                      <a:pt x="183337" y="330902"/>
                      <a:pt x="172505" y="330902"/>
                    </a:cubicBezTo>
                    <a:close/>
                  </a:path>
                </a:pathLst>
              </a:custGeom>
              <a:solidFill>
                <a:srgbClr val="FFFFFF">
                  <a:alpha val="13730"/>
                </a:srgbClr>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2400"/>
                  <a:buFont typeface="Helvetica Neue Ligh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96" name="Google Shape;696;p68"/>
              <p:cNvSpPr/>
              <p:nvPr/>
            </p:nvSpPr>
            <p:spPr>
              <a:xfrm>
                <a:off x="1948559" y="3361618"/>
                <a:ext cx="216630" cy="346608"/>
              </a:xfrm>
              <a:custGeom>
                <a:rect b="b" l="l" r="r" t="t"/>
                <a:pathLst>
                  <a:path extrusionOk="0" h="346608" w="216630">
                    <a:moveTo>
                      <a:pt x="172221" y="330902"/>
                    </a:moveTo>
                    <a:cubicBezTo>
                      <a:pt x="161389" y="330902"/>
                      <a:pt x="150558" y="326570"/>
                      <a:pt x="144059" y="317905"/>
                    </a:cubicBezTo>
                    <a:lnTo>
                      <a:pt x="27079" y="198758"/>
                    </a:lnTo>
                    <a:cubicBezTo>
                      <a:pt x="20580" y="190093"/>
                      <a:pt x="16247" y="181428"/>
                      <a:pt x="16247" y="170596"/>
                    </a:cubicBezTo>
                    <a:cubicBezTo>
                      <a:pt x="16247" y="159765"/>
                      <a:pt x="20580" y="148933"/>
                      <a:pt x="29245" y="142434"/>
                    </a:cubicBezTo>
                    <a:lnTo>
                      <a:pt x="148392" y="27620"/>
                    </a:lnTo>
                    <a:cubicBezTo>
                      <a:pt x="163556" y="12456"/>
                      <a:pt x="189551" y="12456"/>
                      <a:pt x="206882" y="27620"/>
                    </a:cubicBezTo>
                    <a:cubicBezTo>
                      <a:pt x="222046" y="42784"/>
                      <a:pt x="222046" y="68780"/>
                      <a:pt x="206882" y="86110"/>
                    </a:cubicBezTo>
                    <a:lnTo>
                      <a:pt x="118063" y="172762"/>
                    </a:lnTo>
                    <a:lnTo>
                      <a:pt x="204715" y="261581"/>
                    </a:lnTo>
                    <a:cubicBezTo>
                      <a:pt x="219879" y="276745"/>
                      <a:pt x="219879" y="302740"/>
                      <a:pt x="204715" y="320071"/>
                    </a:cubicBezTo>
                    <a:cubicBezTo>
                      <a:pt x="191718" y="326570"/>
                      <a:pt x="180886" y="330902"/>
                      <a:pt x="172221" y="330902"/>
                    </a:cubicBezTo>
                    <a:close/>
                  </a:path>
                </a:pathLst>
              </a:custGeom>
              <a:solidFill>
                <a:srgbClr val="FFFFFF">
                  <a:alpha val="13730"/>
                </a:srgbClr>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2400"/>
                  <a:buFont typeface="Helvetica Neue Ligh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97" name="Google Shape;697;p68"/>
              <p:cNvSpPr/>
              <p:nvPr/>
            </p:nvSpPr>
            <p:spPr>
              <a:xfrm>
                <a:off x="1737887" y="3355119"/>
                <a:ext cx="216630" cy="346608"/>
              </a:xfrm>
              <a:custGeom>
                <a:rect b="b" l="l" r="r" t="t"/>
                <a:pathLst>
                  <a:path extrusionOk="0" h="346608" w="216630">
                    <a:moveTo>
                      <a:pt x="170596" y="333069"/>
                    </a:moveTo>
                    <a:cubicBezTo>
                      <a:pt x="159765" y="333069"/>
                      <a:pt x="148933" y="328736"/>
                      <a:pt x="142434" y="320071"/>
                    </a:cubicBezTo>
                    <a:lnTo>
                      <a:pt x="27620" y="200924"/>
                    </a:lnTo>
                    <a:cubicBezTo>
                      <a:pt x="12456" y="185760"/>
                      <a:pt x="12456" y="159765"/>
                      <a:pt x="27620" y="142434"/>
                    </a:cubicBezTo>
                    <a:lnTo>
                      <a:pt x="146767" y="27620"/>
                    </a:lnTo>
                    <a:cubicBezTo>
                      <a:pt x="161931" y="12456"/>
                      <a:pt x="187927" y="12456"/>
                      <a:pt x="205257" y="27620"/>
                    </a:cubicBezTo>
                    <a:cubicBezTo>
                      <a:pt x="220421" y="42784"/>
                      <a:pt x="220421" y="68780"/>
                      <a:pt x="205257" y="86110"/>
                    </a:cubicBezTo>
                    <a:lnTo>
                      <a:pt x="116439" y="172762"/>
                    </a:lnTo>
                    <a:lnTo>
                      <a:pt x="203091" y="261581"/>
                    </a:lnTo>
                    <a:cubicBezTo>
                      <a:pt x="218255" y="276745"/>
                      <a:pt x="218255" y="302740"/>
                      <a:pt x="203091" y="320071"/>
                    </a:cubicBezTo>
                    <a:cubicBezTo>
                      <a:pt x="192259" y="328736"/>
                      <a:pt x="181428" y="333069"/>
                      <a:pt x="170596" y="333069"/>
                    </a:cubicBezTo>
                    <a:close/>
                  </a:path>
                </a:pathLst>
              </a:custGeom>
              <a:solidFill>
                <a:srgbClr val="FFFFFF">
                  <a:alpha val="13730"/>
                </a:srgbClr>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2400"/>
                  <a:buFont typeface="Helvetica Neue Ligh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98" name="Google Shape;698;p68"/>
              <p:cNvSpPr/>
              <p:nvPr/>
            </p:nvSpPr>
            <p:spPr>
              <a:xfrm>
                <a:off x="1526131" y="3355119"/>
                <a:ext cx="216630" cy="324945"/>
              </a:xfrm>
              <a:custGeom>
                <a:rect b="b" l="l" r="r" t="t"/>
                <a:pathLst>
                  <a:path extrusionOk="0" h="324945" w="216630">
                    <a:moveTo>
                      <a:pt x="172221" y="328736"/>
                    </a:moveTo>
                    <a:cubicBezTo>
                      <a:pt x="161389" y="328736"/>
                      <a:pt x="150558" y="324403"/>
                      <a:pt x="144059" y="315738"/>
                    </a:cubicBezTo>
                    <a:lnTo>
                      <a:pt x="27079" y="198758"/>
                    </a:lnTo>
                    <a:cubicBezTo>
                      <a:pt x="20580" y="190093"/>
                      <a:pt x="16247" y="181428"/>
                      <a:pt x="16247" y="170596"/>
                    </a:cubicBezTo>
                    <a:cubicBezTo>
                      <a:pt x="16247" y="159765"/>
                      <a:pt x="20580" y="148933"/>
                      <a:pt x="29245" y="142434"/>
                    </a:cubicBezTo>
                    <a:lnTo>
                      <a:pt x="148392" y="27620"/>
                    </a:lnTo>
                    <a:cubicBezTo>
                      <a:pt x="163556" y="12456"/>
                      <a:pt x="189551" y="12456"/>
                      <a:pt x="206882" y="27620"/>
                    </a:cubicBezTo>
                    <a:cubicBezTo>
                      <a:pt x="222046" y="42784"/>
                      <a:pt x="222046" y="68780"/>
                      <a:pt x="206882" y="86110"/>
                    </a:cubicBezTo>
                    <a:lnTo>
                      <a:pt x="118063" y="172762"/>
                    </a:lnTo>
                    <a:lnTo>
                      <a:pt x="204715" y="261581"/>
                    </a:lnTo>
                    <a:cubicBezTo>
                      <a:pt x="219879" y="276745"/>
                      <a:pt x="219879" y="302740"/>
                      <a:pt x="204715" y="320071"/>
                    </a:cubicBezTo>
                    <a:cubicBezTo>
                      <a:pt x="191718" y="326570"/>
                      <a:pt x="183052" y="328736"/>
                      <a:pt x="172221" y="328736"/>
                    </a:cubicBezTo>
                    <a:close/>
                  </a:path>
                </a:pathLst>
              </a:custGeom>
              <a:solidFill>
                <a:srgbClr val="FFFFFF">
                  <a:alpha val="13730"/>
                </a:srgbClr>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2400"/>
                  <a:buFont typeface="Helvetica Neue Ligh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grpSp>
      </p:grpSp>
    </p:spTree>
  </p:cSld>
  <p:clrMapOvr>
    <a:masterClrMapping/>
  </p:clrMapOvr>
  <p:extLst>
    <p:ext uri="{DCECCB84-F9BA-43D5-87BE-67443E8EF086}">
      <p15:sldGuideLst>
        <p15:guide id="1" orient="horz" pos="1215">
          <p15:clr>
            <a:srgbClr val="FBAE40"/>
          </p15:clr>
        </p15:guide>
        <p15:guide id="2" pos="216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ullets_background_right">
  <p:cSld name="2_Bullets_background_right">
    <p:spTree>
      <p:nvGrpSpPr>
        <p:cNvPr id="699" name="Shape 699"/>
        <p:cNvGrpSpPr/>
        <p:nvPr/>
      </p:nvGrpSpPr>
      <p:grpSpPr>
        <a:xfrm>
          <a:off x="0" y="0"/>
          <a:ext cx="0" cy="0"/>
          <a:chOff x="0" y="0"/>
          <a:chExt cx="0" cy="0"/>
        </a:xfrm>
      </p:grpSpPr>
      <p:pic>
        <p:nvPicPr>
          <p:cNvPr id="700" name="Google Shape;700;p69"/>
          <p:cNvPicPr preferRelativeResize="0"/>
          <p:nvPr/>
        </p:nvPicPr>
        <p:blipFill rotWithShape="1">
          <a:blip r:embed="rId2">
            <a:alphaModFix amt="50000"/>
          </a:blip>
          <a:srcRect b="0" l="0" r="0" t="0"/>
          <a:stretch/>
        </p:blipFill>
        <p:spPr>
          <a:xfrm>
            <a:off x="-1" y="0"/>
            <a:ext cx="9131318" cy="5143500"/>
          </a:xfrm>
          <a:prstGeom prst="rect">
            <a:avLst/>
          </a:prstGeom>
          <a:noFill/>
          <a:ln>
            <a:noFill/>
          </a:ln>
        </p:spPr>
      </p:pic>
      <p:sp>
        <p:nvSpPr>
          <p:cNvPr id="701" name="Google Shape;701;p69"/>
          <p:cNvSpPr txBox="1"/>
          <p:nvPr>
            <p:ph idx="1" type="body"/>
          </p:nvPr>
        </p:nvSpPr>
        <p:spPr>
          <a:xfrm>
            <a:off x="407193" y="834764"/>
            <a:ext cx="7603800" cy="3438600"/>
          </a:xfrm>
          <a:prstGeom prst="rect">
            <a:avLst/>
          </a:prstGeom>
          <a:noFill/>
          <a:ln>
            <a:noFill/>
          </a:ln>
        </p:spPr>
        <p:txBody>
          <a:bodyPr anchorCtr="0" anchor="t" bIns="0" lIns="0" spcFirstLastPara="1" rIns="0" wrap="square" tIns="101250">
            <a:normAutofit/>
          </a:bodyPr>
          <a:lstStyle>
            <a:lvl1pPr indent="-361950" lvl="0" marL="457200" rtl="0" algn="l">
              <a:lnSpc>
                <a:spcPct val="100000"/>
              </a:lnSpc>
              <a:spcBef>
                <a:spcPts val="700"/>
              </a:spcBef>
              <a:spcAft>
                <a:spcPts val="0"/>
              </a:spcAft>
              <a:buClr>
                <a:srgbClr val="6A6A6A"/>
              </a:buClr>
              <a:buSzPts val="2100"/>
              <a:buFont typeface="Arial"/>
              <a:buChar char="•"/>
              <a:defRPr b="1" i="0" sz="2500">
                <a:solidFill>
                  <a:srgbClr val="595959"/>
                </a:solidFill>
                <a:latin typeface="Helvetica Neue"/>
                <a:ea typeface="Helvetica Neue"/>
                <a:cs typeface="Helvetica Neue"/>
                <a:sym typeface="Helvetica Neue"/>
              </a:defRPr>
            </a:lvl1pPr>
            <a:lvl2pPr indent="-323850" lvl="1" marL="914400" rtl="0" algn="l">
              <a:lnSpc>
                <a:spcPct val="100000"/>
              </a:lnSpc>
              <a:spcBef>
                <a:spcPts val="700"/>
              </a:spcBef>
              <a:spcAft>
                <a:spcPts val="0"/>
              </a:spcAft>
              <a:buClr>
                <a:srgbClr val="4687E6"/>
              </a:buClr>
              <a:buSzPts val="1500"/>
              <a:buFont typeface="Helvetica Neue"/>
              <a:buChar char="•"/>
              <a:defRPr b="1" i="0" sz="1800">
                <a:solidFill>
                  <a:srgbClr val="6A6A6A"/>
                </a:solidFill>
                <a:latin typeface="Helvetica Neue"/>
                <a:ea typeface="Helvetica Neue"/>
                <a:cs typeface="Helvetica Neue"/>
                <a:sym typeface="Helvetica Neue"/>
              </a:defRPr>
            </a:lvl2pPr>
            <a:lvl3pPr indent="-317500" lvl="2" marL="1371600" rtl="0" algn="l">
              <a:lnSpc>
                <a:spcPct val="100000"/>
              </a:lnSpc>
              <a:spcBef>
                <a:spcPts val="700"/>
              </a:spcBef>
              <a:spcAft>
                <a:spcPts val="0"/>
              </a:spcAft>
              <a:buClr>
                <a:schemeClr val="accent6"/>
              </a:buClr>
              <a:buSzPts val="1400"/>
              <a:buFont typeface="Helvetica Neue"/>
              <a:buChar char="•"/>
              <a:defRPr b="0" i="0" sz="1700">
                <a:solidFill>
                  <a:schemeClr val="accent1"/>
                </a:solidFill>
                <a:latin typeface="Helvetica Neue"/>
                <a:ea typeface="Helvetica Neue"/>
                <a:cs typeface="Helvetica Neue"/>
                <a:sym typeface="Helvetica Neue"/>
              </a:defRPr>
            </a:lvl3pPr>
            <a:lvl4pPr indent="-279400" lvl="3" marL="1828800" rtl="0" algn="l">
              <a:lnSpc>
                <a:spcPct val="100000"/>
              </a:lnSpc>
              <a:spcBef>
                <a:spcPts val="700"/>
              </a:spcBef>
              <a:spcAft>
                <a:spcPts val="0"/>
              </a:spcAft>
              <a:buClr>
                <a:srgbClr val="000000"/>
              </a:buClr>
              <a:buSzPts val="800"/>
              <a:buFont typeface="Helvetica Neue"/>
              <a:buChar char="•"/>
              <a:defRPr/>
            </a:lvl4pPr>
            <a:lvl5pPr indent="-279400" lvl="4" marL="2286000" rtl="0" algn="l">
              <a:lnSpc>
                <a:spcPct val="100000"/>
              </a:lnSpc>
              <a:spcBef>
                <a:spcPts val="700"/>
              </a:spcBef>
              <a:spcAft>
                <a:spcPts val="0"/>
              </a:spcAft>
              <a:buClr>
                <a:srgbClr val="000000"/>
              </a:buClr>
              <a:buSzPts val="800"/>
              <a:buFont typeface="Helvetica Neue"/>
              <a:buChar char="•"/>
              <a:defRPr/>
            </a:lvl5pPr>
            <a:lvl6pPr indent="-279400" lvl="5" marL="2743200" rtl="0" algn="l">
              <a:lnSpc>
                <a:spcPct val="100000"/>
              </a:lnSpc>
              <a:spcBef>
                <a:spcPts val="2200"/>
              </a:spcBef>
              <a:spcAft>
                <a:spcPts val="0"/>
              </a:spcAft>
              <a:buClr>
                <a:srgbClr val="000000"/>
              </a:buClr>
              <a:buSzPts val="800"/>
              <a:buFont typeface="Helvetica Neue Light"/>
              <a:buChar char="•"/>
              <a:defRPr/>
            </a:lvl6pPr>
            <a:lvl7pPr indent="-279400" lvl="6" marL="3200400" rtl="0" algn="l">
              <a:lnSpc>
                <a:spcPct val="100000"/>
              </a:lnSpc>
              <a:spcBef>
                <a:spcPts val="2200"/>
              </a:spcBef>
              <a:spcAft>
                <a:spcPts val="0"/>
              </a:spcAft>
              <a:buClr>
                <a:srgbClr val="000000"/>
              </a:buClr>
              <a:buSzPts val="800"/>
              <a:buFont typeface="Helvetica Neue Light"/>
              <a:buChar char="•"/>
              <a:defRPr/>
            </a:lvl7pPr>
            <a:lvl8pPr indent="-279400" lvl="7" marL="3657600" rtl="0" algn="l">
              <a:lnSpc>
                <a:spcPct val="100000"/>
              </a:lnSpc>
              <a:spcBef>
                <a:spcPts val="2200"/>
              </a:spcBef>
              <a:spcAft>
                <a:spcPts val="0"/>
              </a:spcAft>
              <a:buClr>
                <a:srgbClr val="000000"/>
              </a:buClr>
              <a:buSzPts val="800"/>
              <a:buFont typeface="Helvetica Neue Light"/>
              <a:buChar char="•"/>
              <a:defRPr/>
            </a:lvl8pPr>
            <a:lvl9pPr indent="-279400" lvl="8" marL="4114800" rtl="0" algn="l">
              <a:lnSpc>
                <a:spcPct val="100000"/>
              </a:lnSpc>
              <a:spcBef>
                <a:spcPts val="2200"/>
              </a:spcBef>
              <a:spcAft>
                <a:spcPts val="0"/>
              </a:spcAft>
              <a:buClr>
                <a:srgbClr val="000000"/>
              </a:buClr>
              <a:buSzPts val="800"/>
              <a:buFont typeface="Helvetica Neue Light"/>
              <a:buChar char="•"/>
              <a:defRPr/>
            </a:lvl9pPr>
          </a:lstStyle>
          <a:p/>
        </p:txBody>
      </p:sp>
      <p:sp>
        <p:nvSpPr>
          <p:cNvPr id="702" name="Google Shape;702;p69"/>
          <p:cNvSpPr txBox="1"/>
          <p:nvPr>
            <p:ph idx="2" type="body"/>
          </p:nvPr>
        </p:nvSpPr>
        <p:spPr>
          <a:xfrm>
            <a:off x="400050" y="190501"/>
            <a:ext cx="7611000" cy="644400"/>
          </a:xfrm>
          <a:prstGeom prst="rect">
            <a:avLst/>
          </a:prstGeom>
          <a:noFill/>
          <a:ln>
            <a:noFill/>
          </a:ln>
        </p:spPr>
        <p:txBody>
          <a:bodyPr anchorCtr="0" anchor="ctr" bIns="0" lIns="0" spcFirstLastPara="1" rIns="0" wrap="square" tIns="0">
            <a:normAutofit/>
          </a:bodyPr>
          <a:lstStyle>
            <a:lvl1pPr indent="-228600" lvl="0" marL="457200" rtl="0" algn="l">
              <a:lnSpc>
                <a:spcPct val="100000"/>
              </a:lnSpc>
              <a:spcBef>
                <a:spcPts val="0"/>
              </a:spcBef>
              <a:spcAft>
                <a:spcPts val="0"/>
              </a:spcAft>
              <a:buClr>
                <a:schemeClr val="accent1"/>
              </a:buClr>
              <a:buSzPts val="2500"/>
              <a:buFont typeface="Helvetica Neue"/>
              <a:buNone/>
              <a:defRPr b="1" i="0" sz="3400">
                <a:solidFill>
                  <a:schemeClr val="accent1"/>
                </a:solidFill>
                <a:latin typeface="Helvetica Neue"/>
                <a:ea typeface="Helvetica Neue"/>
                <a:cs typeface="Helvetica Neue"/>
                <a:sym typeface="Helvetica Neue"/>
              </a:defRPr>
            </a:lvl1pPr>
            <a:lvl2pPr indent="-228600" lvl="1" marL="9144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7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Font typeface="Helvetica Neue Light"/>
              <a:buChar char="•"/>
              <a:defRPr/>
            </a:lvl6pPr>
            <a:lvl7pPr indent="-279400" lvl="6" marL="3200400" rtl="0" algn="l">
              <a:lnSpc>
                <a:spcPct val="100000"/>
              </a:lnSpc>
              <a:spcBef>
                <a:spcPts val="2200"/>
              </a:spcBef>
              <a:spcAft>
                <a:spcPts val="0"/>
              </a:spcAft>
              <a:buClr>
                <a:srgbClr val="000000"/>
              </a:buClr>
              <a:buSzPts val="800"/>
              <a:buFont typeface="Helvetica Neue Light"/>
              <a:buChar char="•"/>
              <a:defRPr/>
            </a:lvl7pPr>
            <a:lvl8pPr indent="-279400" lvl="7" marL="3657600" rtl="0" algn="l">
              <a:lnSpc>
                <a:spcPct val="100000"/>
              </a:lnSpc>
              <a:spcBef>
                <a:spcPts val="2200"/>
              </a:spcBef>
              <a:spcAft>
                <a:spcPts val="0"/>
              </a:spcAft>
              <a:buClr>
                <a:srgbClr val="000000"/>
              </a:buClr>
              <a:buSzPts val="800"/>
              <a:buFont typeface="Helvetica Neue Light"/>
              <a:buChar char="•"/>
              <a:defRPr/>
            </a:lvl8pPr>
            <a:lvl9pPr indent="-279400" lvl="8" marL="4114800" rtl="0" algn="l">
              <a:lnSpc>
                <a:spcPct val="100000"/>
              </a:lnSpc>
              <a:spcBef>
                <a:spcPts val="2200"/>
              </a:spcBef>
              <a:spcAft>
                <a:spcPts val="0"/>
              </a:spcAft>
              <a:buClr>
                <a:srgbClr val="000000"/>
              </a:buClr>
              <a:buSzPts val="800"/>
              <a:buFont typeface="Helvetica Neue Light"/>
              <a:buChar char="•"/>
              <a:defRPr/>
            </a:lvl9pPr>
          </a:lstStyle>
          <a:p/>
        </p:txBody>
      </p:sp>
      <p:sp>
        <p:nvSpPr>
          <p:cNvPr id="703" name="Google Shape;703;p69"/>
          <p:cNvSpPr txBox="1"/>
          <p:nvPr>
            <p:ph idx="11" type="ftr"/>
          </p:nvPr>
        </p:nvSpPr>
        <p:spPr>
          <a:xfrm>
            <a:off x="4076390" y="4810216"/>
            <a:ext cx="46635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Clr>
                <a:srgbClr val="6A6A6A"/>
              </a:buClr>
              <a:buSzPts val="800"/>
              <a:buFont typeface="Helvetica Neue Light"/>
              <a:buNone/>
              <a:defRPr b="0" i="0" sz="800">
                <a:solidFill>
                  <a:srgbClr val="6A6A6A"/>
                </a:solidFill>
                <a:latin typeface="Helvetica Neue Light"/>
                <a:ea typeface="Helvetica Neue Light"/>
                <a:cs typeface="Helvetica Neue Light"/>
                <a:sym typeface="Helvetica Neue Light"/>
              </a:defRPr>
            </a:lvl1pPr>
            <a:lvl2pPr lvl="1" rtl="0" algn="ctr">
              <a:lnSpc>
                <a:spcPct val="100000"/>
              </a:lnSpc>
              <a:spcBef>
                <a:spcPts val="0"/>
              </a:spcBef>
              <a:spcAft>
                <a:spcPts val="0"/>
              </a:spcAft>
              <a:buClr>
                <a:srgbClr val="000000"/>
              </a:buClr>
              <a:buSzPts val="1000"/>
              <a:buFont typeface="Helvetica Neue Light"/>
              <a:buNone/>
              <a:defRPr/>
            </a:lvl2pPr>
            <a:lvl3pPr lvl="2" rtl="0" algn="ctr">
              <a:lnSpc>
                <a:spcPct val="100000"/>
              </a:lnSpc>
              <a:spcBef>
                <a:spcPts val="0"/>
              </a:spcBef>
              <a:spcAft>
                <a:spcPts val="0"/>
              </a:spcAft>
              <a:buClr>
                <a:srgbClr val="000000"/>
              </a:buClr>
              <a:buSzPts val="1000"/>
              <a:buFont typeface="Helvetica Neue Light"/>
              <a:buNone/>
              <a:defRPr/>
            </a:lvl3pPr>
            <a:lvl4pPr lvl="3" rtl="0" algn="ctr">
              <a:lnSpc>
                <a:spcPct val="100000"/>
              </a:lnSpc>
              <a:spcBef>
                <a:spcPts val="0"/>
              </a:spcBef>
              <a:spcAft>
                <a:spcPts val="0"/>
              </a:spcAft>
              <a:buClr>
                <a:srgbClr val="000000"/>
              </a:buClr>
              <a:buSzPts val="1000"/>
              <a:buFont typeface="Helvetica Neue Light"/>
              <a:buNone/>
              <a:defRPr/>
            </a:lvl4pPr>
            <a:lvl5pPr lvl="4" rtl="0" algn="ctr">
              <a:lnSpc>
                <a:spcPct val="100000"/>
              </a:lnSpc>
              <a:spcBef>
                <a:spcPts val="0"/>
              </a:spcBef>
              <a:spcAft>
                <a:spcPts val="0"/>
              </a:spcAft>
              <a:buClr>
                <a:srgbClr val="000000"/>
              </a:buClr>
              <a:buSzPts val="1000"/>
              <a:buFont typeface="Helvetica Neue Light"/>
              <a:buNone/>
              <a:defRPr/>
            </a:lvl5pPr>
            <a:lvl6pPr lvl="5" rtl="0" algn="ctr">
              <a:lnSpc>
                <a:spcPct val="100000"/>
              </a:lnSpc>
              <a:spcBef>
                <a:spcPts val="0"/>
              </a:spcBef>
              <a:spcAft>
                <a:spcPts val="0"/>
              </a:spcAft>
              <a:buClr>
                <a:srgbClr val="000000"/>
              </a:buClr>
              <a:buSzPts val="1000"/>
              <a:buFont typeface="Helvetica Neue Light"/>
              <a:buNone/>
              <a:defRPr/>
            </a:lvl6pPr>
            <a:lvl7pPr lvl="6" rtl="0" algn="ctr">
              <a:lnSpc>
                <a:spcPct val="100000"/>
              </a:lnSpc>
              <a:spcBef>
                <a:spcPts val="0"/>
              </a:spcBef>
              <a:spcAft>
                <a:spcPts val="0"/>
              </a:spcAft>
              <a:buClr>
                <a:srgbClr val="000000"/>
              </a:buClr>
              <a:buSzPts val="1000"/>
              <a:buFont typeface="Helvetica Neue Light"/>
              <a:buNone/>
              <a:defRPr/>
            </a:lvl7pPr>
            <a:lvl8pPr lvl="7" rtl="0" algn="ctr">
              <a:lnSpc>
                <a:spcPct val="100000"/>
              </a:lnSpc>
              <a:spcBef>
                <a:spcPts val="0"/>
              </a:spcBef>
              <a:spcAft>
                <a:spcPts val="0"/>
              </a:spcAft>
              <a:buClr>
                <a:srgbClr val="000000"/>
              </a:buClr>
              <a:buSzPts val="1000"/>
              <a:buFont typeface="Helvetica Neue Light"/>
              <a:buNone/>
              <a:defRPr/>
            </a:lvl8pPr>
            <a:lvl9pPr lvl="8" rtl="0" algn="ctr">
              <a:lnSpc>
                <a:spcPct val="100000"/>
              </a:lnSpc>
              <a:spcBef>
                <a:spcPts val="0"/>
              </a:spcBef>
              <a:spcAft>
                <a:spcPts val="0"/>
              </a:spcAft>
              <a:buClr>
                <a:srgbClr val="000000"/>
              </a:buClr>
              <a:buSzPts val="1000"/>
              <a:buFont typeface="Helvetica Neue Light"/>
              <a:buNone/>
              <a:defRPr/>
            </a:lvl9pPr>
          </a:lstStyle>
          <a:p/>
        </p:txBody>
      </p:sp>
      <p:sp>
        <p:nvSpPr>
          <p:cNvPr id="704" name="Google Shape;704;p69"/>
          <p:cNvSpPr txBox="1"/>
          <p:nvPr>
            <p:ph idx="12" type="sldNum"/>
          </p:nvPr>
        </p:nvSpPr>
        <p:spPr>
          <a:xfrm>
            <a:off x="8758858" y="4810215"/>
            <a:ext cx="285900" cy="211500"/>
          </a:xfrm>
          <a:prstGeom prst="rect">
            <a:avLst/>
          </a:prstGeom>
          <a:noFill/>
          <a:ln>
            <a:noFill/>
          </a:ln>
        </p:spPr>
        <p:txBody>
          <a:bodyPr anchorCtr="0" anchor="ctr" bIns="25700" lIns="51425" spcFirstLastPara="1" rIns="51425" wrap="square" tIns="25700">
            <a:noAutofit/>
          </a:bodyPr>
          <a:lstStyle>
            <a:lvl1pPr indent="0" lvl="0" marL="0" marR="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1pPr>
            <a:lvl2pPr indent="0" lvl="1" marL="0" marR="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2pPr>
            <a:lvl3pPr indent="0" lvl="2" marL="0" marR="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3pPr>
            <a:lvl4pPr indent="0" lvl="3" marL="0" marR="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4pPr>
            <a:lvl5pPr indent="0" lvl="4" marL="0" marR="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5pPr>
            <a:lvl6pPr indent="0" lvl="5" marL="0" marR="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6pPr>
            <a:lvl7pPr indent="0" lvl="6" marL="0" marR="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7pPr>
            <a:lvl8pPr indent="0" lvl="7" marL="0" marR="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8pPr>
            <a:lvl9pPr indent="0" lvl="8" marL="0" marR="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it"/>
              <a:t>‹#›</a:t>
            </a:fld>
            <a:endParaRPr/>
          </a:p>
        </p:txBody>
      </p:sp>
      <p:pic>
        <p:nvPicPr>
          <p:cNvPr id="705" name="Google Shape;705;p69"/>
          <p:cNvPicPr preferRelativeResize="0"/>
          <p:nvPr/>
        </p:nvPicPr>
        <p:blipFill rotWithShape="1">
          <a:blip r:embed="rId3">
            <a:alphaModFix/>
          </a:blip>
          <a:srcRect b="0" l="0" r="0" t="0"/>
          <a:stretch/>
        </p:blipFill>
        <p:spPr>
          <a:xfrm>
            <a:off x="400050" y="4614560"/>
            <a:ext cx="1168056" cy="416936"/>
          </a:xfrm>
          <a:prstGeom prst="rect">
            <a:avLst/>
          </a:prstGeom>
          <a:noFill/>
          <a:ln>
            <a:noFill/>
          </a:ln>
        </p:spPr>
      </p:pic>
      <p:pic>
        <p:nvPicPr>
          <p:cNvPr id="706" name="Google Shape;706;p69"/>
          <p:cNvPicPr preferRelativeResize="0"/>
          <p:nvPr/>
        </p:nvPicPr>
        <p:blipFill rotWithShape="1">
          <a:blip r:embed="rId4">
            <a:alphaModFix/>
          </a:blip>
          <a:srcRect b="0" l="0" r="0" t="0"/>
          <a:stretch/>
        </p:blipFill>
        <p:spPr>
          <a:xfrm>
            <a:off x="1821801" y="4684950"/>
            <a:ext cx="466629" cy="324000"/>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07" name="Shape 707"/>
        <p:cNvGrpSpPr/>
        <p:nvPr/>
      </p:nvGrpSpPr>
      <p:grpSpPr>
        <a:xfrm>
          <a:off x="0" y="0"/>
          <a:ext cx="0" cy="0"/>
          <a:chOff x="0" y="0"/>
          <a:chExt cx="0" cy="0"/>
        </a:xfrm>
      </p:grpSpPr>
      <p:sp>
        <p:nvSpPr>
          <p:cNvPr id="708" name="Google Shape;708;p70"/>
          <p:cNvSpPr txBox="1"/>
          <p:nvPr>
            <p:ph idx="12" type="sldNum"/>
          </p:nvPr>
        </p:nvSpPr>
        <p:spPr>
          <a:xfrm>
            <a:off x="8472458" y="4663217"/>
            <a:ext cx="548700" cy="393600"/>
          </a:xfrm>
          <a:prstGeom prst="rect">
            <a:avLst/>
          </a:prstGeom>
        </p:spPr>
        <p:txBody>
          <a:bodyPr anchorCtr="0" anchor="ctr" bIns="25700" lIns="51425" spcFirstLastPara="1" rIns="51425" wrap="square" tIns="2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09" name="Shape 709"/>
        <p:cNvGrpSpPr/>
        <p:nvPr/>
      </p:nvGrpSpPr>
      <p:grpSpPr>
        <a:xfrm>
          <a:off x="0" y="0"/>
          <a:ext cx="0" cy="0"/>
          <a:chOff x="0" y="0"/>
          <a:chExt cx="0" cy="0"/>
        </a:xfrm>
      </p:grpSpPr>
      <p:sp>
        <p:nvSpPr>
          <p:cNvPr id="710" name="Google Shape;710;p71"/>
          <p:cNvSpPr txBox="1"/>
          <p:nvPr>
            <p:ph type="title"/>
          </p:nvPr>
        </p:nvSpPr>
        <p:spPr>
          <a:xfrm>
            <a:off x="311700" y="445025"/>
            <a:ext cx="8520600" cy="572700"/>
          </a:xfrm>
          <a:prstGeom prst="rect">
            <a:avLst/>
          </a:prstGeom>
        </p:spPr>
        <p:txBody>
          <a:bodyPr anchorCtr="0" anchor="ctr" bIns="25700" lIns="51425" spcFirstLastPara="1" rIns="51425" wrap="square" tIns="25700">
            <a:norm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711" name="Google Shape;711;p71"/>
          <p:cNvSpPr txBox="1"/>
          <p:nvPr>
            <p:ph idx="1" type="body"/>
          </p:nvPr>
        </p:nvSpPr>
        <p:spPr>
          <a:xfrm>
            <a:off x="311700" y="1152475"/>
            <a:ext cx="8520600" cy="3416400"/>
          </a:xfrm>
          <a:prstGeom prst="rect">
            <a:avLst/>
          </a:prstGeom>
        </p:spPr>
        <p:txBody>
          <a:bodyPr anchorCtr="0" anchor="t" bIns="25700" lIns="51425" spcFirstLastPara="1" rIns="51425" wrap="square" tIns="25700">
            <a:normAutofit/>
          </a:bodyPr>
          <a:lstStyle>
            <a:lvl1pPr indent="-317500" lvl="0" marL="457200" rtl="0">
              <a:spcBef>
                <a:spcPts val="700"/>
              </a:spcBef>
              <a:spcAft>
                <a:spcPts val="0"/>
              </a:spcAft>
              <a:buSzPts val="1400"/>
              <a:buChar char="•"/>
              <a:defRPr/>
            </a:lvl1pPr>
            <a:lvl2pPr indent="-317500" lvl="1" marL="914400" rtl="0">
              <a:spcBef>
                <a:spcPts val="700"/>
              </a:spcBef>
              <a:spcAft>
                <a:spcPts val="0"/>
              </a:spcAft>
              <a:buSzPts val="1400"/>
              <a:buChar char="•"/>
              <a:defRPr/>
            </a:lvl2pPr>
            <a:lvl3pPr indent="-317500" lvl="2" marL="1371600" rtl="0">
              <a:spcBef>
                <a:spcPts val="700"/>
              </a:spcBef>
              <a:spcAft>
                <a:spcPts val="0"/>
              </a:spcAft>
              <a:buSzPts val="1400"/>
              <a:buChar char="•"/>
              <a:defRPr/>
            </a:lvl3pPr>
            <a:lvl4pPr indent="-317500" lvl="3" marL="1828800" rtl="0">
              <a:spcBef>
                <a:spcPts val="700"/>
              </a:spcBef>
              <a:spcAft>
                <a:spcPts val="0"/>
              </a:spcAft>
              <a:buSzPts val="1400"/>
              <a:buChar char="•"/>
              <a:defRPr/>
            </a:lvl4pPr>
            <a:lvl5pPr indent="-317500" lvl="4" marL="2286000" rtl="0">
              <a:spcBef>
                <a:spcPts val="700"/>
              </a:spcBef>
              <a:spcAft>
                <a:spcPts val="0"/>
              </a:spcAft>
              <a:buSzPts val="1400"/>
              <a:buChar char="•"/>
              <a:defRPr/>
            </a:lvl5pPr>
            <a:lvl6pPr indent="-317500" lvl="5" marL="2743200" rtl="0">
              <a:spcBef>
                <a:spcPts val="2200"/>
              </a:spcBef>
              <a:spcAft>
                <a:spcPts val="0"/>
              </a:spcAft>
              <a:buSzPts val="1400"/>
              <a:buChar char="•"/>
              <a:defRPr/>
            </a:lvl6pPr>
            <a:lvl7pPr indent="-317500" lvl="6" marL="3200400" rtl="0">
              <a:spcBef>
                <a:spcPts val="2200"/>
              </a:spcBef>
              <a:spcAft>
                <a:spcPts val="0"/>
              </a:spcAft>
              <a:buSzPts val="1400"/>
              <a:buChar char="•"/>
              <a:defRPr/>
            </a:lvl7pPr>
            <a:lvl8pPr indent="-317500" lvl="7" marL="3657600" rtl="0">
              <a:spcBef>
                <a:spcPts val="2200"/>
              </a:spcBef>
              <a:spcAft>
                <a:spcPts val="0"/>
              </a:spcAft>
              <a:buSzPts val="1400"/>
              <a:buChar char="•"/>
              <a:defRPr/>
            </a:lvl8pPr>
            <a:lvl9pPr indent="-317500" lvl="8" marL="4114800" rtl="0">
              <a:spcBef>
                <a:spcPts val="2200"/>
              </a:spcBef>
              <a:spcAft>
                <a:spcPts val="0"/>
              </a:spcAft>
              <a:buSzPts val="1400"/>
              <a:buChar char="•"/>
              <a:defRPr/>
            </a:lvl9pPr>
          </a:lstStyle>
          <a:p/>
        </p:txBody>
      </p:sp>
      <p:sp>
        <p:nvSpPr>
          <p:cNvPr id="712" name="Google Shape;712;p71"/>
          <p:cNvSpPr txBox="1"/>
          <p:nvPr>
            <p:ph idx="12" type="sldNum"/>
          </p:nvPr>
        </p:nvSpPr>
        <p:spPr>
          <a:xfrm>
            <a:off x="8472458" y="4663217"/>
            <a:ext cx="548700" cy="393600"/>
          </a:xfrm>
          <a:prstGeom prst="rect">
            <a:avLst/>
          </a:prstGeom>
        </p:spPr>
        <p:txBody>
          <a:bodyPr anchorCtr="0" anchor="ctr" bIns="25700" lIns="51425" spcFirstLastPara="1" rIns="51425" wrap="square" tIns="2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13" name="Shape 713"/>
        <p:cNvGrpSpPr/>
        <p:nvPr/>
      </p:nvGrpSpPr>
      <p:grpSpPr>
        <a:xfrm>
          <a:off x="0" y="0"/>
          <a:ext cx="0" cy="0"/>
          <a:chOff x="0" y="0"/>
          <a:chExt cx="0" cy="0"/>
        </a:xfrm>
      </p:grpSpPr>
      <p:sp>
        <p:nvSpPr>
          <p:cNvPr id="714" name="Google Shape;714;p72"/>
          <p:cNvSpPr txBox="1"/>
          <p:nvPr>
            <p:ph type="title"/>
          </p:nvPr>
        </p:nvSpPr>
        <p:spPr>
          <a:xfrm>
            <a:off x="628650" y="274142"/>
            <a:ext cx="7886700" cy="993900"/>
          </a:xfrm>
          <a:prstGeom prst="rect">
            <a:avLst/>
          </a:prstGeom>
          <a:noFill/>
          <a:ln>
            <a:noFill/>
          </a:ln>
        </p:spPr>
        <p:txBody>
          <a:bodyPr anchorCtr="0" anchor="ctr" bIns="25700" lIns="51425" spcFirstLastPara="1" rIns="51425" wrap="square" tIns="25700">
            <a:normAutofit/>
          </a:bodyPr>
          <a:lstStyle>
            <a:lvl1pPr lvl="0" rtl="0" algn="ctr">
              <a:lnSpc>
                <a:spcPct val="100000"/>
              </a:lnSpc>
              <a:spcBef>
                <a:spcPts val="0"/>
              </a:spcBef>
              <a:spcAft>
                <a:spcPts val="0"/>
              </a:spcAft>
              <a:buClr>
                <a:srgbClr val="000000"/>
              </a:buClr>
              <a:buSzPts val="1000"/>
              <a:buNone/>
              <a:defRPr/>
            </a:lvl1pPr>
            <a:lvl2pPr lvl="1" rtl="0" algn="ctr">
              <a:lnSpc>
                <a:spcPct val="100000"/>
              </a:lnSpc>
              <a:spcBef>
                <a:spcPts val="0"/>
              </a:spcBef>
              <a:spcAft>
                <a:spcPts val="0"/>
              </a:spcAft>
              <a:buClr>
                <a:srgbClr val="000000"/>
              </a:buClr>
              <a:buSzPts val="1000"/>
              <a:buNone/>
              <a:defRPr/>
            </a:lvl2pPr>
            <a:lvl3pPr lvl="2" rtl="0" algn="ctr">
              <a:lnSpc>
                <a:spcPct val="100000"/>
              </a:lnSpc>
              <a:spcBef>
                <a:spcPts val="0"/>
              </a:spcBef>
              <a:spcAft>
                <a:spcPts val="0"/>
              </a:spcAft>
              <a:buClr>
                <a:srgbClr val="000000"/>
              </a:buClr>
              <a:buSzPts val="1000"/>
              <a:buNone/>
              <a:defRPr/>
            </a:lvl3pPr>
            <a:lvl4pPr lvl="3" rtl="0" algn="ctr">
              <a:lnSpc>
                <a:spcPct val="100000"/>
              </a:lnSpc>
              <a:spcBef>
                <a:spcPts val="0"/>
              </a:spcBef>
              <a:spcAft>
                <a:spcPts val="0"/>
              </a:spcAft>
              <a:buClr>
                <a:srgbClr val="000000"/>
              </a:buClr>
              <a:buSzPts val="1000"/>
              <a:buNone/>
              <a:defRPr/>
            </a:lvl4pPr>
            <a:lvl5pPr lvl="4" rtl="0" algn="ctr">
              <a:lnSpc>
                <a:spcPct val="100000"/>
              </a:lnSpc>
              <a:spcBef>
                <a:spcPts val="0"/>
              </a:spcBef>
              <a:spcAft>
                <a:spcPts val="0"/>
              </a:spcAft>
              <a:buClr>
                <a:srgbClr val="000000"/>
              </a:buClr>
              <a:buSzPts val="1000"/>
              <a:buNone/>
              <a:defRPr/>
            </a:lvl5pPr>
            <a:lvl6pPr lvl="5" rtl="0" algn="ctr">
              <a:lnSpc>
                <a:spcPct val="100000"/>
              </a:lnSpc>
              <a:spcBef>
                <a:spcPts val="0"/>
              </a:spcBef>
              <a:spcAft>
                <a:spcPts val="0"/>
              </a:spcAft>
              <a:buClr>
                <a:srgbClr val="000000"/>
              </a:buClr>
              <a:buSzPts val="1000"/>
              <a:buNone/>
              <a:defRPr/>
            </a:lvl6pPr>
            <a:lvl7pPr lvl="6" rtl="0" algn="ctr">
              <a:lnSpc>
                <a:spcPct val="100000"/>
              </a:lnSpc>
              <a:spcBef>
                <a:spcPts val="0"/>
              </a:spcBef>
              <a:spcAft>
                <a:spcPts val="0"/>
              </a:spcAft>
              <a:buClr>
                <a:srgbClr val="000000"/>
              </a:buClr>
              <a:buSzPts val="1000"/>
              <a:buNone/>
              <a:defRPr/>
            </a:lvl7pPr>
            <a:lvl8pPr lvl="7" rtl="0" algn="ctr">
              <a:lnSpc>
                <a:spcPct val="100000"/>
              </a:lnSpc>
              <a:spcBef>
                <a:spcPts val="0"/>
              </a:spcBef>
              <a:spcAft>
                <a:spcPts val="0"/>
              </a:spcAft>
              <a:buClr>
                <a:srgbClr val="000000"/>
              </a:buClr>
              <a:buSzPts val="1000"/>
              <a:buNone/>
              <a:defRPr/>
            </a:lvl8pPr>
            <a:lvl9pPr lvl="8" rtl="0" algn="ctr">
              <a:lnSpc>
                <a:spcPct val="100000"/>
              </a:lnSpc>
              <a:spcBef>
                <a:spcPts val="0"/>
              </a:spcBef>
              <a:spcAft>
                <a:spcPts val="0"/>
              </a:spcAft>
              <a:buClr>
                <a:srgbClr val="000000"/>
              </a:buClr>
              <a:buSzPts val="1000"/>
              <a:buNone/>
              <a:defRPr/>
            </a:lvl9pPr>
          </a:lstStyle>
          <a:p/>
        </p:txBody>
      </p:sp>
      <p:sp>
        <p:nvSpPr>
          <p:cNvPr id="715" name="Google Shape;715;p72"/>
          <p:cNvSpPr txBox="1"/>
          <p:nvPr>
            <p:ph idx="1" type="body"/>
          </p:nvPr>
        </p:nvSpPr>
        <p:spPr>
          <a:xfrm>
            <a:off x="628650" y="1368921"/>
            <a:ext cx="7886700" cy="3263700"/>
          </a:xfrm>
          <a:prstGeom prst="rect">
            <a:avLst/>
          </a:prstGeom>
          <a:noFill/>
          <a:ln>
            <a:noFill/>
          </a:ln>
        </p:spPr>
        <p:txBody>
          <a:bodyPr anchorCtr="0" anchor="t" bIns="25700" lIns="51425" spcFirstLastPara="1" rIns="51425" wrap="square" tIns="25700">
            <a:normAutofit/>
          </a:bodyPr>
          <a:lstStyle>
            <a:lvl1pPr indent="-279400" lvl="0" marL="457200" rtl="0" algn="l">
              <a:lnSpc>
                <a:spcPct val="100000"/>
              </a:lnSpc>
              <a:spcBef>
                <a:spcPts val="700"/>
              </a:spcBef>
              <a:spcAft>
                <a:spcPts val="0"/>
              </a:spcAft>
              <a:buClr>
                <a:srgbClr val="000000"/>
              </a:buClr>
              <a:buSzPts val="800"/>
              <a:buChar char="•"/>
              <a:defRPr/>
            </a:lvl1pPr>
            <a:lvl2pPr indent="-279400" lvl="1" marL="914400" rtl="0" algn="l">
              <a:lnSpc>
                <a:spcPct val="100000"/>
              </a:lnSpc>
              <a:spcBef>
                <a:spcPts val="700"/>
              </a:spcBef>
              <a:spcAft>
                <a:spcPts val="0"/>
              </a:spcAft>
              <a:buClr>
                <a:srgbClr val="000000"/>
              </a:buClr>
              <a:buSzPts val="800"/>
              <a:buChar char="•"/>
              <a:defRPr/>
            </a:lvl2pPr>
            <a:lvl3pPr indent="-279400" lvl="2" marL="1371600" rtl="0" algn="l">
              <a:lnSpc>
                <a:spcPct val="100000"/>
              </a:lnSpc>
              <a:spcBef>
                <a:spcPts val="700"/>
              </a:spcBef>
              <a:spcAft>
                <a:spcPts val="0"/>
              </a:spcAft>
              <a:buClr>
                <a:srgbClr val="000000"/>
              </a:buClr>
              <a:buSzPts val="800"/>
              <a:buChar char="•"/>
              <a:defRPr/>
            </a:lvl3pPr>
            <a:lvl4pPr indent="-279400" lvl="3" marL="1828800" rtl="0" algn="l">
              <a:lnSpc>
                <a:spcPct val="100000"/>
              </a:lnSpc>
              <a:spcBef>
                <a:spcPts val="700"/>
              </a:spcBef>
              <a:spcAft>
                <a:spcPts val="0"/>
              </a:spcAft>
              <a:buClr>
                <a:srgbClr val="000000"/>
              </a:buClr>
              <a:buSzPts val="800"/>
              <a:buChar char="•"/>
              <a:defRPr/>
            </a:lvl4pPr>
            <a:lvl5pPr indent="-279400" lvl="4" marL="2286000" rtl="0" algn="l">
              <a:lnSpc>
                <a:spcPct val="100000"/>
              </a:lnSpc>
              <a:spcBef>
                <a:spcPts val="7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716" name="Google Shape;716;p72"/>
          <p:cNvSpPr txBox="1"/>
          <p:nvPr>
            <p:ph idx="10" type="dt"/>
          </p:nvPr>
        </p:nvSpPr>
        <p:spPr>
          <a:xfrm>
            <a:off x="0" y="0"/>
            <a:ext cx="1687500" cy="1687500"/>
          </a:xfrm>
          <a:prstGeom prst="rect">
            <a:avLst/>
          </a:prstGeom>
          <a:noFill/>
          <a:ln>
            <a:noFill/>
          </a:ln>
        </p:spPr>
        <p:txBody>
          <a:bodyPr anchorCtr="0" anchor="t" bIns="25700" lIns="51425" spcFirstLastPara="1" rIns="51425" wrap="square" tIns="25700">
            <a:noAutofit/>
          </a:bodyPr>
          <a:lstStyle>
            <a:lvl1pPr lvl="0" marR="0" rtl="0" algn="ctr">
              <a:lnSpc>
                <a:spcPct val="100000"/>
              </a:lnSpc>
              <a:spcBef>
                <a:spcPts val="0"/>
              </a:spcBef>
              <a:spcAft>
                <a:spcPts val="0"/>
              </a:spcAft>
              <a:buClr>
                <a:srgbClr val="000000"/>
              </a:buClr>
              <a:buSzPts val="1800"/>
              <a:buFont typeface="Helvetica Neue Light"/>
              <a:buNone/>
              <a:defRPr b="0" i="0" sz="1800" u="none" cap="none" strike="noStrike">
                <a:solidFill>
                  <a:srgbClr val="000000"/>
                </a:solidFill>
                <a:latin typeface="Helvetica Neue Light"/>
                <a:ea typeface="Helvetica Neue Light"/>
                <a:cs typeface="Helvetica Neue Light"/>
                <a:sym typeface="Helvetica Neue Light"/>
              </a:defRPr>
            </a:lvl1pPr>
            <a:lvl2pPr lvl="1" marR="0" rtl="0" algn="ctr">
              <a:lnSpc>
                <a:spcPct val="100000"/>
              </a:lnSpc>
              <a:spcBef>
                <a:spcPts val="0"/>
              </a:spcBef>
              <a:spcAft>
                <a:spcPts val="0"/>
              </a:spcAft>
              <a:buClr>
                <a:srgbClr val="000000"/>
              </a:buClr>
              <a:buSzPts val="1800"/>
              <a:buFont typeface="Helvetica Neue Light"/>
              <a:buNone/>
              <a:defRPr b="0" i="0" sz="18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1800"/>
              <a:buFont typeface="Helvetica Neue Light"/>
              <a:buNone/>
              <a:defRPr b="0" i="0" sz="18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1800"/>
              <a:buFont typeface="Helvetica Neue Light"/>
              <a:buNone/>
              <a:defRPr b="0" i="0" sz="18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1800"/>
              <a:buFont typeface="Helvetica Neue Light"/>
              <a:buNone/>
              <a:defRPr b="0" i="0" sz="18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1800"/>
              <a:buFont typeface="Helvetica Neue Light"/>
              <a:buNone/>
              <a:defRPr b="0" i="0" sz="18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1800"/>
              <a:buFont typeface="Helvetica Neue Light"/>
              <a:buNone/>
              <a:defRPr b="0" i="0" sz="18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1800"/>
              <a:buFont typeface="Helvetica Neue Light"/>
              <a:buNone/>
              <a:defRPr b="0" i="0" sz="18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1800"/>
              <a:buFont typeface="Helvetica Neue Light"/>
              <a:buNone/>
              <a:defRPr b="0" i="0" sz="1800" u="none" cap="none" strike="noStrike">
                <a:solidFill>
                  <a:srgbClr val="000000"/>
                </a:solidFill>
                <a:latin typeface="Helvetica Neue Light"/>
                <a:ea typeface="Helvetica Neue Light"/>
                <a:cs typeface="Helvetica Neue Light"/>
                <a:sym typeface="Helvetica Neue Light"/>
              </a:defRPr>
            </a:lvl9pPr>
          </a:lstStyle>
          <a:p/>
        </p:txBody>
      </p:sp>
      <p:sp>
        <p:nvSpPr>
          <p:cNvPr id="717" name="Google Shape;717;p72"/>
          <p:cNvSpPr txBox="1"/>
          <p:nvPr>
            <p:ph idx="11" type="ftr"/>
          </p:nvPr>
        </p:nvSpPr>
        <p:spPr>
          <a:xfrm>
            <a:off x="2828925" y="4717555"/>
            <a:ext cx="3486300" cy="211500"/>
          </a:xfrm>
          <a:prstGeom prst="rect">
            <a:avLst/>
          </a:prstGeom>
          <a:noFill/>
          <a:ln>
            <a:noFill/>
          </a:ln>
        </p:spPr>
        <p:txBody>
          <a:bodyPr anchorCtr="0" anchor="ctr" bIns="0" lIns="0" spcFirstLastPara="1" rIns="0" wrap="square" tIns="0">
            <a:normAutofit/>
          </a:bodyPr>
          <a:lstStyle>
            <a:lvl1pPr lvl="0" rtl="0" algn="ctr">
              <a:lnSpc>
                <a:spcPct val="100000"/>
              </a:lnSpc>
              <a:spcBef>
                <a:spcPts val="0"/>
              </a:spcBef>
              <a:spcAft>
                <a:spcPts val="0"/>
              </a:spcAft>
              <a:buClr>
                <a:srgbClr val="6A6A6A"/>
              </a:buClr>
              <a:buSzPts val="1000"/>
              <a:buNone/>
              <a:defRPr/>
            </a:lvl1pPr>
            <a:lvl2pPr lvl="1" rtl="0" algn="ctr">
              <a:lnSpc>
                <a:spcPct val="100000"/>
              </a:lnSpc>
              <a:spcBef>
                <a:spcPts val="0"/>
              </a:spcBef>
              <a:spcAft>
                <a:spcPts val="0"/>
              </a:spcAft>
              <a:buClr>
                <a:srgbClr val="000000"/>
              </a:buClr>
              <a:buSzPts val="1000"/>
              <a:buNone/>
              <a:defRPr/>
            </a:lvl2pPr>
            <a:lvl3pPr lvl="2" rtl="0" algn="ctr">
              <a:lnSpc>
                <a:spcPct val="100000"/>
              </a:lnSpc>
              <a:spcBef>
                <a:spcPts val="0"/>
              </a:spcBef>
              <a:spcAft>
                <a:spcPts val="0"/>
              </a:spcAft>
              <a:buClr>
                <a:srgbClr val="000000"/>
              </a:buClr>
              <a:buSzPts val="1000"/>
              <a:buNone/>
              <a:defRPr/>
            </a:lvl3pPr>
            <a:lvl4pPr lvl="3" rtl="0" algn="ctr">
              <a:lnSpc>
                <a:spcPct val="100000"/>
              </a:lnSpc>
              <a:spcBef>
                <a:spcPts val="0"/>
              </a:spcBef>
              <a:spcAft>
                <a:spcPts val="0"/>
              </a:spcAft>
              <a:buClr>
                <a:srgbClr val="000000"/>
              </a:buClr>
              <a:buSzPts val="1000"/>
              <a:buNone/>
              <a:defRPr/>
            </a:lvl4pPr>
            <a:lvl5pPr lvl="4" rtl="0" algn="ctr">
              <a:lnSpc>
                <a:spcPct val="100000"/>
              </a:lnSpc>
              <a:spcBef>
                <a:spcPts val="0"/>
              </a:spcBef>
              <a:spcAft>
                <a:spcPts val="0"/>
              </a:spcAft>
              <a:buClr>
                <a:srgbClr val="000000"/>
              </a:buClr>
              <a:buSzPts val="1000"/>
              <a:buNone/>
              <a:defRPr/>
            </a:lvl5pPr>
            <a:lvl6pPr lvl="5" rtl="0" algn="ctr">
              <a:lnSpc>
                <a:spcPct val="100000"/>
              </a:lnSpc>
              <a:spcBef>
                <a:spcPts val="0"/>
              </a:spcBef>
              <a:spcAft>
                <a:spcPts val="0"/>
              </a:spcAft>
              <a:buClr>
                <a:srgbClr val="000000"/>
              </a:buClr>
              <a:buSzPts val="1000"/>
              <a:buNone/>
              <a:defRPr/>
            </a:lvl6pPr>
            <a:lvl7pPr lvl="6" rtl="0" algn="ctr">
              <a:lnSpc>
                <a:spcPct val="100000"/>
              </a:lnSpc>
              <a:spcBef>
                <a:spcPts val="0"/>
              </a:spcBef>
              <a:spcAft>
                <a:spcPts val="0"/>
              </a:spcAft>
              <a:buClr>
                <a:srgbClr val="000000"/>
              </a:buClr>
              <a:buSzPts val="1000"/>
              <a:buNone/>
              <a:defRPr/>
            </a:lvl7pPr>
            <a:lvl8pPr lvl="7" rtl="0" algn="ctr">
              <a:lnSpc>
                <a:spcPct val="100000"/>
              </a:lnSpc>
              <a:spcBef>
                <a:spcPts val="0"/>
              </a:spcBef>
              <a:spcAft>
                <a:spcPts val="0"/>
              </a:spcAft>
              <a:buClr>
                <a:srgbClr val="000000"/>
              </a:buClr>
              <a:buSzPts val="1000"/>
              <a:buNone/>
              <a:defRPr/>
            </a:lvl8pPr>
            <a:lvl9pPr lvl="8" rtl="0" algn="ctr">
              <a:lnSpc>
                <a:spcPct val="100000"/>
              </a:lnSpc>
              <a:spcBef>
                <a:spcPts val="0"/>
              </a:spcBef>
              <a:spcAft>
                <a:spcPts val="0"/>
              </a:spcAft>
              <a:buClr>
                <a:srgbClr val="000000"/>
              </a:buClr>
              <a:buSzPts val="1000"/>
              <a:buNone/>
              <a:defRPr/>
            </a:lvl9pPr>
          </a:lstStyle>
          <a:p/>
        </p:txBody>
      </p:sp>
      <p:sp>
        <p:nvSpPr>
          <p:cNvPr id="718" name="Google Shape;718;p72"/>
          <p:cNvSpPr txBox="1"/>
          <p:nvPr>
            <p:ph idx="12" type="sldNum"/>
          </p:nvPr>
        </p:nvSpPr>
        <p:spPr>
          <a:xfrm>
            <a:off x="8229600" y="4717555"/>
            <a:ext cx="285900" cy="211500"/>
          </a:xfrm>
          <a:prstGeom prst="rect">
            <a:avLst/>
          </a:prstGeom>
          <a:noFill/>
          <a:ln>
            <a:noFill/>
          </a:ln>
        </p:spPr>
        <p:txBody>
          <a:bodyPr anchorCtr="0" anchor="ctr" bIns="25700" lIns="51425" spcFirstLastPara="1" rIns="51425" wrap="square" tIns="25700">
            <a:noAutofit/>
          </a:bodyPr>
          <a:lstStyle>
            <a:lvl1pPr indent="0" lvl="0" marL="0" rtl="0" algn="r">
              <a:lnSpc>
                <a:spcPct val="100000"/>
              </a:lnSpc>
              <a:spcBef>
                <a:spcPts val="0"/>
              </a:spcBef>
              <a:spcAft>
                <a:spcPts val="0"/>
              </a:spcAft>
              <a:buClr>
                <a:srgbClr val="888888"/>
              </a:buClr>
              <a:buSzPts val="800"/>
              <a:buFont typeface="Helvetica Neue"/>
              <a:buNone/>
              <a:defRPr/>
            </a:lvl1pPr>
            <a:lvl2pPr indent="0" lvl="1" marL="0" rtl="0" algn="r">
              <a:lnSpc>
                <a:spcPct val="100000"/>
              </a:lnSpc>
              <a:spcBef>
                <a:spcPts val="0"/>
              </a:spcBef>
              <a:spcAft>
                <a:spcPts val="0"/>
              </a:spcAft>
              <a:buClr>
                <a:srgbClr val="888888"/>
              </a:buClr>
              <a:buSzPts val="800"/>
              <a:buFont typeface="Helvetica Neue"/>
              <a:buNone/>
              <a:defRPr/>
            </a:lvl2pPr>
            <a:lvl3pPr indent="0" lvl="2" marL="0" rtl="0" algn="r">
              <a:lnSpc>
                <a:spcPct val="100000"/>
              </a:lnSpc>
              <a:spcBef>
                <a:spcPts val="0"/>
              </a:spcBef>
              <a:spcAft>
                <a:spcPts val="0"/>
              </a:spcAft>
              <a:buClr>
                <a:srgbClr val="888888"/>
              </a:buClr>
              <a:buSzPts val="800"/>
              <a:buFont typeface="Helvetica Neue"/>
              <a:buNone/>
              <a:defRPr/>
            </a:lvl3pPr>
            <a:lvl4pPr indent="0" lvl="3" marL="0" rtl="0" algn="r">
              <a:lnSpc>
                <a:spcPct val="100000"/>
              </a:lnSpc>
              <a:spcBef>
                <a:spcPts val="0"/>
              </a:spcBef>
              <a:spcAft>
                <a:spcPts val="0"/>
              </a:spcAft>
              <a:buClr>
                <a:srgbClr val="888888"/>
              </a:buClr>
              <a:buSzPts val="800"/>
              <a:buFont typeface="Helvetica Neue"/>
              <a:buNone/>
              <a:defRPr/>
            </a:lvl4pPr>
            <a:lvl5pPr indent="0" lvl="4" marL="0" rtl="0" algn="r">
              <a:lnSpc>
                <a:spcPct val="100000"/>
              </a:lnSpc>
              <a:spcBef>
                <a:spcPts val="0"/>
              </a:spcBef>
              <a:spcAft>
                <a:spcPts val="0"/>
              </a:spcAft>
              <a:buClr>
                <a:srgbClr val="888888"/>
              </a:buClr>
              <a:buSzPts val="800"/>
              <a:buFont typeface="Helvetica Neue"/>
              <a:buNone/>
              <a:defRPr/>
            </a:lvl5pPr>
            <a:lvl6pPr indent="0" lvl="5" marL="0" rtl="0" algn="r">
              <a:lnSpc>
                <a:spcPct val="100000"/>
              </a:lnSpc>
              <a:spcBef>
                <a:spcPts val="0"/>
              </a:spcBef>
              <a:spcAft>
                <a:spcPts val="0"/>
              </a:spcAft>
              <a:buClr>
                <a:srgbClr val="888888"/>
              </a:buClr>
              <a:buSzPts val="800"/>
              <a:buFont typeface="Helvetica Neue"/>
              <a:buNone/>
              <a:defRPr/>
            </a:lvl6pPr>
            <a:lvl7pPr indent="0" lvl="6" marL="0" rtl="0" algn="r">
              <a:lnSpc>
                <a:spcPct val="100000"/>
              </a:lnSpc>
              <a:spcBef>
                <a:spcPts val="0"/>
              </a:spcBef>
              <a:spcAft>
                <a:spcPts val="0"/>
              </a:spcAft>
              <a:buClr>
                <a:srgbClr val="888888"/>
              </a:buClr>
              <a:buSzPts val="800"/>
              <a:buFont typeface="Helvetica Neue"/>
              <a:buNone/>
              <a:defRPr/>
            </a:lvl7pPr>
            <a:lvl8pPr indent="0" lvl="7" marL="0" rtl="0" algn="r">
              <a:lnSpc>
                <a:spcPct val="100000"/>
              </a:lnSpc>
              <a:spcBef>
                <a:spcPts val="0"/>
              </a:spcBef>
              <a:spcAft>
                <a:spcPts val="0"/>
              </a:spcAft>
              <a:buClr>
                <a:srgbClr val="888888"/>
              </a:buClr>
              <a:buSzPts val="800"/>
              <a:buFont typeface="Helvetica Neue"/>
              <a:buNone/>
              <a:defRPr/>
            </a:lvl8pPr>
            <a:lvl9pPr indent="0" lvl="8" marL="0" rtl="0" algn="r">
              <a:lnSpc>
                <a:spcPct val="100000"/>
              </a:lnSpc>
              <a:spcBef>
                <a:spcPts val="0"/>
              </a:spcBef>
              <a:spcAft>
                <a:spcPts val="0"/>
              </a:spcAft>
              <a:buClr>
                <a:srgbClr val="888888"/>
              </a:buClr>
              <a:buSzPts val="800"/>
              <a:buFont typeface="Helvetica Neue"/>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19" name="Shape 719"/>
        <p:cNvGrpSpPr/>
        <p:nvPr/>
      </p:nvGrpSpPr>
      <p:grpSpPr>
        <a:xfrm>
          <a:off x="0" y="0"/>
          <a:ext cx="0" cy="0"/>
          <a:chOff x="0" y="0"/>
          <a:chExt cx="0" cy="0"/>
        </a:xfrm>
      </p:grpSpPr>
      <p:sp>
        <p:nvSpPr>
          <p:cNvPr id="720" name="Google Shape;720;p73"/>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73"/>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73"/>
          <p:cNvSpPr txBox="1"/>
          <p:nvPr>
            <p:ph type="title"/>
          </p:nvPr>
        </p:nvSpPr>
        <p:spPr>
          <a:xfrm>
            <a:off x="226078" y="357800"/>
            <a:ext cx="2808000" cy="953400"/>
          </a:xfrm>
          <a:prstGeom prst="rect">
            <a:avLst/>
          </a:prstGeom>
        </p:spPr>
        <p:txBody>
          <a:bodyPr anchorCtr="0" anchor="ctr" bIns="25700" lIns="51425" spcFirstLastPara="1" rIns="51425" wrap="square" tIns="2570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23" name="Google Shape;723;p73"/>
          <p:cNvSpPr txBox="1"/>
          <p:nvPr>
            <p:ph idx="1" type="body"/>
          </p:nvPr>
        </p:nvSpPr>
        <p:spPr>
          <a:xfrm>
            <a:off x="226075" y="1465800"/>
            <a:ext cx="2808000" cy="3163500"/>
          </a:xfrm>
          <a:prstGeom prst="rect">
            <a:avLst/>
          </a:prstGeom>
        </p:spPr>
        <p:txBody>
          <a:bodyPr anchorCtr="0" anchor="t" bIns="25700" lIns="51425" spcFirstLastPara="1" rIns="51425" wrap="square" tIns="25700">
            <a:normAutofit/>
          </a:bodyPr>
          <a:lstStyle>
            <a:lvl1pPr indent="-304800" lvl="0" marL="457200" rtl="0">
              <a:spcBef>
                <a:spcPts val="700"/>
              </a:spcBef>
              <a:spcAft>
                <a:spcPts val="0"/>
              </a:spcAft>
              <a:buClr>
                <a:schemeClr val="lt1"/>
              </a:buClr>
              <a:buSzPts val="1200"/>
              <a:buChar char="•"/>
              <a:defRPr sz="1200">
                <a:solidFill>
                  <a:schemeClr val="lt1"/>
                </a:solidFill>
              </a:defRPr>
            </a:lvl1pPr>
            <a:lvl2pPr indent="-304800" lvl="1" marL="914400" rtl="0">
              <a:spcBef>
                <a:spcPts val="700"/>
              </a:spcBef>
              <a:spcAft>
                <a:spcPts val="0"/>
              </a:spcAft>
              <a:buClr>
                <a:schemeClr val="lt1"/>
              </a:buClr>
              <a:buSzPts val="1200"/>
              <a:buChar char="•"/>
              <a:defRPr sz="1200">
                <a:solidFill>
                  <a:schemeClr val="lt1"/>
                </a:solidFill>
              </a:defRPr>
            </a:lvl2pPr>
            <a:lvl3pPr indent="-304800" lvl="2" marL="1371600" rtl="0">
              <a:spcBef>
                <a:spcPts val="700"/>
              </a:spcBef>
              <a:spcAft>
                <a:spcPts val="0"/>
              </a:spcAft>
              <a:buClr>
                <a:schemeClr val="lt1"/>
              </a:buClr>
              <a:buSzPts val="1200"/>
              <a:buChar char="•"/>
              <a:defRPr sz="1200">
                <a:solidFill>
                  <a:schemeClr val="lt1"/>
                </a:solidFill>
              </a:defRPr>
            </a:lvl3pPr>
            <a:lvl4pPr indent="-304800" lvl="3" marL="1828800" rtl="0">
              <a:spcBef>
                <a:spcPts val="700"/>
              </a:spcBef>
              <a:spcAft>
                <a:spcPts val="0"/>
              </a:spcAft>
              <a:buClr>
                <a:schemeClr val="lt1"/>
              </a:buClr>
              <a:buSzPts val="1200"/>
              <a:buChar char="•"/>
              <a:defRPr sz="1200">
                <a:solidFill>
                  <a:schemeClr val="lt1"/>
                </a:solidFill>
              </a:defRPr>
            </a:lvl4pPr>
            <a:lvl5pPr indent="-304800" lvl="4" marL="2286000" rtl="0">
              <a:spcBef>
                <a:spcPts val="700"/>
              </a:spcBef>
              <a:spcAft>
                <a:spcPts val="0"/>
              </a:spcAft>
              <a:buClr>
                <a:schemeClr val="lt1"/>
              </a:buClr>
              <a:buSzPts val="1200"/>
              <a:buChar char="•"/>
              <a:defRPr sz="1200">
                <a:solidFill>
                  <a:schemeClr val="lt1"/>
                </a:solidFill>
              </a:defRPr>
            </a:lvl5pPr>
            <a:lvl6pPr indent="-304800" lvl="5" marL="2743200" rtl="0">
              <a:spcBef>
                <a:spcPts val="2200"/>
              </a:spcBef>
              <a:spcAft>
                <a:spcPts val="0"/>
              </a:spcAft>
              <a:buClr>
                <a:schemeClr val="lt1"/>
              </a:buClr>
              <a:buSzPts val="1200"/>
              <a:buChar char="•"/>
              <a:defRPr sz="1200">
                <a:solidFill>
                  <a:schemeClr val="lt1"/>
                </a:solidFill>
              </a:defRPr>
            </a:lvl6pPr>
            <a:lvl7pPr indent="-304800" lvl="6" marL="3200400" rtl="0">
              <a:spcBef>
                <a:spcPts val="2200"/>
              </a:spcBef>
              <a:spcAft>
                <a:spcPts val="0"/>
              </a:spcAft>
              <a:buClr>
                <a:schemeClr val="lt1"/>
              </a:buClr>
              <a:buSzPts val="1200"/>
              <a:buChar char="•"/>
              <a:defRPr sz="1200">
                <a:solidFill>
                  <a:schemeClr val="lt1"/>
                </a:solidFill>
              </a:defRPr>
            </a:lvl7pPr>
            <a:lvl8pPr indent="-304800" lvl="7" marL="3657600" rtl="0">
              <a:spcBef>
                <a:spcPts val="2200"/>
              </a:spcBef>
              <a:spcAft>
                <a:spcPts val="0"/>
              </a:spcAft>
              <a:buClr>
                <a:schemeClr val="lt1"/>
              </a:buClr>
              <a:buSzPts val="1200"/>
              <a:buChar char="•"/>
              <a:defRPr sz="1200">
                <a:solidFill>
                  <a:schemeClr val="lt1"/>
                </a:solidFill>
              </a:defRPr>
            </a:lvl8pPr>
            <a:lvl9pPr indent="-304800" lvl="8" marL="4114800" rtl="0">
              <a:spcBef>
                <a:spcPts val="2200"/>
              </a:spcBef>
              <a:spcAft>
                <a:spcPts val="0"/>
              </a:spcAft>
              <a:buClr>
                <a:schemeClr val="lt1"/>
              </a:buClr>
              <a:buSzPts val="1200"/>
              <a:buChar char="•"/>
              <a:defRPr sz="1200">
                <a:solidFill>
                  <a:schemeClr val="lt1"/>
                </a:solidFill>
              </a:defRPr>
            </a:lvl9pPr>
          </a:lstStyle>
          <a:p/>
        </p:txBody>
      </p:sp>
      <p:sp>
        <p:nvSpPr>
          <p:cNvPr id="724" name="Google Shape;724;p73"/>
          <p:cNvSpPr txBox="1"/>
          <p:nvPr>
            <p:ph idx="12" type="sldNum"/>
          </p:nvPr>
        </p:nvSpPr>
        <p:spPr>
          <a:xfrm>
            <a:off x="8523541" y="4695623"/>
            <a:ext cx="548700" cy="393600"/>
          </a:xfrm>
          <a:prstGeom prst="rect">
            <a:avLst/>
          </a:prstGeom>
        </p:spPr>
        <p:txBody>
          <a:bodyPr anchorCtr="0" anchor="ctr" bIns="25700" lIns="51425" spcFirstLastPara="1" rIns="51425" wrap="square" tIns="2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4.xml"/><Relationship Id="rId42" Type="http://schemas.openxmlformats.org/officeDocument/2006/relationships/slideLayout" Target="../slideLayouts/slideLayout56.xml"/><Relationship Id="rId41" Type="http://schemas.openxmlformats.org/officeDocument/2006/relationships/slideLayout" Target="../slideLayouts/slideLayout55.xml"/><Relationship Id="rId44" Type="http://schemas.openxmlformats.org/officeDocument/2006/relationships/slideLayout" Target="../slideLayouts/slideLayout58.xml"/><Relationship Id="rId43" Type="http://schemas.openxmlformats.org/officeDocument/2006/relationships/slideLayout" Target="../slideLayouts/slideLayout57.xml"/><Relationship Id="rId46" Type="http://schemas.openxmlformats.org/officeDocument/2006/relationships/slideLayout" Target="../slideLayouts/slideLayout60.xml"/><Relationship Id="rId45" Type="http://schemas.openxmlformats.org/officeDocument/2006/relationships/slideLayout" Target="../slideLayouts/slideLayout59.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48" Type="http://schemas.openxmlformats.org/officeDocument/2006/relationships/slideLayout" Target="../slideLayouts/slideLayout62.xml"/><Relationship Id="rId47" Type="http://schemas.openxmlformats.org/officeDocument/2006/relationships/slideLayout" Target="../slideLayouts/slideLayout61.xml"/><Relationship Id="rId49" Type="http://schemas.openxmlformats.org/officeDocument/2006/relationships/slideLayout" Target="../slideLayouts/slideLayout63.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31" Type="http://schemas.openxmlformats.org/officeDocument/2006/relationships/slideLayout" Target="../slideLayouts/slideLayout45.xml"/><Relationship Id="rId30" Type="http://schemas.openxmlformats.org/officeDocument/2006/relationships/slideLayout" Target="../slideLayouts/slideLayout44.xml"/><Relationship Id="rId33" Type="http://schemas.openxmlformats.org/officeDocument/2006/relationships/slideLayout" Target="../slideLayouts/slideLayout47.xml"/><Relationship Id="rId32" Type="http://schemas.openxmlformats.org/officeDocument/2006/relationships/slideLayout" Target="../slideLayouts/slideLayout46.xml"/><Relationship Id="rId35" Type="http://schemas.openxmlformats.org/officeDocument/2006/relationships/slideLayout" Target="../slideLayouts/slideLayout49.xml"/><Relationship Id="rId34" Type="http://schemas.openxmlformats.org/officeDocument/2006/relationships/slideLayout" Target="../slideLayouts/slideLayout48.xml"/><Relationship Id="rId37" Type="http://schemas.openxmlformats.org/officeDocument/2006/relationships/slideLayout" Target="../slideLayouts/slideLayout51.xml"/><Relationship Id="rId36" Type="http://schemas.openxmlformats.org/officeDocument/2006/relationships/slideLayout" Target="../slideLayouts/slideLayout50.xml"/><Relationship Id="rId39" Type="http://schemas.openxmlformats.org/officeDocument/2006/relationships/slideLayout" Target="../slideLayouts/slideLayout53.xml"/><Relationship Id="rId38" Type="http://schemas.openxmlformats.org/officeDocument/2006/relationships/slideLayout" Target="../slideLayouts/slideLayout52.xml"/><Relationship Id="rId20" Type="http://schemas.openxmlformats.org/officeDocument/2006/relationships/slideLayout" Target="../slideLayouts/slideLayout34.xml"/><Relationship Id="rId22" Type="http://schemas.openxmlformats.org/officeDocument/2006/relationships/slideLayout" Target="../slideLayouts/slideLayout36.xml"/><Relationship Id="rId21" Type="http://schemas.openxmlformats.org/officeDocument/2006/relationships/slideLayout" Target="../slideLayouts/slideLayout35.xml"/><Relationship Id="rId24" Type="http://schemas.openxmlformats.org/officeDocument/2006/relationships/slideLayout" Target="../slideLayouts/slideLayout38.xml"/><Relationship Id="rId23" Type="http://schemas.openxmlformats.org/officeDocument/2006/relationships/slideLayout" Target="../slideLayouts/slideLayout37.xml"/><Relationship Id="rId26" Type="http://schemas.openxmlformats.org/officeDocument/2006/relationships/slideLayout" Target="../slideLayouts/slideLayout40.xml"/><Relationship Id="rId25" Type="http://schemas.openxmlformats.org/officeDocument/2006/relationships/slideLayout" Target="../slideLayouts/slideLayout39.xml"/><Relationship Id="rId28" Type="http://schemas.openxmlformats.org/officeDocument/2006/relationships/slideLayout" Target="../slideLayouts/slideLayout42.xml"/><Relationship Id="rId27" Type="http://schemas.openxmlformats.org/officeDocument/2006/relationships/slideLayout" Target="../slideLayouts/slideLayout41.xml"/><Relationship Id="rId29" Type="http://schemas.openxmlformats.org/officeDocument/2006/relationships/slideLayout" Target="../slideLayouts/slideLayout43.xml"/><Relationship Id="rId51" Type="http://schemas.openxmlformats.org/officeDocument/2006/relationships/slideLayout" Target="../slideLayouts/slideLayout65.xml"/><Relationship Id="rId50" Type="http://schemas.openxmlformats.org/officeDocument/2006/relationships/slideLayout" Target="../slideLayouts/slideLayout64.xml"/><Relationship Id="rId53" Type="http://schemas.openxmlformats.org/officeDocument/2006/relationships/slideLayout" Target="../slideLayouts/slideLayout67.xml"/><Relationship Id="rId52" Type="http://schemas.openxmlformats.org/officeDocument/2006/relationships/slideLayout" Target="../slideLayouts/slideLayout66.xml"/><Relationship Id="rId11" Type="http://schemas.openxmlformats.org/officeDocument/2006/relationships/slideLayout" Target="../slideLayouts/slideLayout25.xml"/><Relationship Id="rId55" Type="http://schemas.openxmlformats.org/officeDocument/2006/relationships/slideLayout" Target="../slideLayouts/slideLayout69.xml"/><Relationship Id="rId10" Type="http://schemas.openxmlformats.org/officeDocument/2006/relationships/slideLayout" Target="../slideLayouts/slideLayout24.xml"/><Relationship Id="rId54" Type="http://schemas.openxmlformats.org/officeDocument/2006/relationships/slideLayout" Target="../slideLayouts/slideLayout68.xml"/><Relationship Id="rId13" Type="http://schemas.openxmlformats.org/officeDocument/2006/relationships/slideLayout" Target="../slideLayouts/slideLayout27.xml"/><Relationship Id="rId57" Type="http://schemas.openxmlformats.org/officeDocument/2006/relationships/slideLayout" Target="../slideLayouts/slideLayout71.xml"/><Relationship Id="rId12" Type="http://schemas.openxmlformats.org/officeDocument/2006/relationships/slideLayout" Target="../slideLayouts/slideLayout26.xml"/><Relationship Id="rId56" Type="http://schemas.openxmlformats.org/officeDocument/2006/relationships/slideLayout" Target="../slideLayouts/slideLayout70.xml"/><Relationship Id="rId15" Type="http://schemas.openxmlformats.org/officeDocument/2006/relationships/slideLayout" Target="../slideLayouts/slideLayout29.xml"/><Relationship Id="rId14" Type="http://schemas.openxmlformats.org/officeDocument/2006/relationships/slideLayout" Target="../slideLayouts/slideLayout28.xml"/><Relationship Id="rId58" Type="http://schemas.openxmlformats.org/officeDocument/2006/relationships/theme" Target="../theme/theme3.xml"/><Relationship Id="rId17" Type="http://schemas.openxmlformats.org/officeDocument/2006/relationships/slideLayout" Target="../slideLayouts/slideLayout31.xml"/><Relationship Id="rId16" Type="http://schemas.openxmlformats.org/officeDocument/2006/relationships/slideLayout" Target="../slideLayouts/slideLayout30.xml"/><Relationship Id="rId19" Type="http://schemas.openxmlformats.org/officeDocument/2006/relationships/slideLayout" Target="../slideLayouts/slideLayout33.xml"/><Relationship Id="rId18"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3" name="Shape 93"/>
        <p:cNvGrpSpPr/>
        <p:nvPr/>
      </p:nvGrpSpPr>
      <p:grpSpPr>
        <a:xfrm>
          <a:off x="0" y="0"/>
          <a:ext cx="0" cy="0"/>
          <a:chOff x="0" y="0"/>
          <a:chExt cx="0" cy="0"/>
        </a:xfrm>
      </p:grpSpPr>
      <p:sp>
        <p:nvSpPr>
          <p:cNvPr id="94" name="Google Shape;94;p16"/>
          <p:cNvSpPr txBox="1"/>
          <p:nvPr>
            <p:ph idx="11" type="ftr"/>
          </p:nvPr>
        </p:nvSpPr>
        <p:spPr>
          <a:xfrm>
            <a:off x="2828925" y="4717555"/>
            <a:ext cx="3486300" cy="211500"/>
          </a:xfrm>
          <a:prstGeom prst="rect">
            <a:avLst/>
          </a:prstGeom>
          <a:noFill/>
          <a:ln>
            <a:noFill/>
          </a:ln>
        </p:spPr>
        <p:txBody>
          <a:bodyPr anchorCtr="0" anchor="ctr" bIns="0" lIns="0" spcFirstLastPara="1" rIns="0" wrap="square" tIns="0">
            <a:normAutofit/>
          </a:bodyPr>
          <a:lstStyle>
            <a:lvl1pPr lvl="0" marR="0" rtl="0" algn="ctr">
              <a:lnSpc>
                <a:spcPct val="100000"/>
              </a:lnSpc>
              <a:spcBef>
                <a:spcPts val="0"/>
              </a:spcBef>
              <a:spcAft>
                <a:spcPts val="0"/>
              </a:spcAft>
              <a:buClr>
                <a:srgbClr val="6A6A6A"/>
              </a:buClr>
              <a:buSzPts val="800"/>
              <a:buFont typeface="Roboto"/>
              <a:buNone/>
              <a:defRPr b="0" i="0" sz="800" u="none" cap="none" strike="noStrike">
                <a:solidFill>
                  <a:srgbClr val="6A6A6A"/>
                </a:solidFill>
                <a:latin typeface="Roboto"/>
                <a:ea typeface="Roboto"/>
                <a:cs typeface="Roboto"/>
                <a:sym typeface="Roboto"/>
              </a:defRPr>
            </a:lvl1pPr>
            <a:lvl2pPr lvl="1" marR="0" rtl="0" algn="ctr">
              <a:lnSpc>
                <a:spcPct val="100000"/>
              </a:lnSpc>
              <a:spcBef>
                <a:spcPts val="0"/>
              </a:spcBef>
              <a:spcAft>
                <a:spcPts val="0"/>
              </a:spcAft>
              <a:buClr>
                <a:srgbClr val="000000"/>
              </a:buClr>
              <a:buSzPts val="1800"/>
              <a:buFont typeface="Helvetica Neue Light"/>
              <a:buNone/>
              <a:defRPr b="0" i="0" sz="18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1800"/>
              <a:buFont typeface="Helvetica Neue Light"/>
              <a:buNone/>
              <a:defRPr b="0" i="0" sz="18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1800"/>
              <a:buFont typeface="Helvetica Neue Light"/>
              <a:buNone/>
              <a:defRPr b="0" i="0" sz="18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1800"/>
              <a:buFont typeface="Helvetica Neue Light"/>
              <a:buNone/>
              <a:defRPr b="0" i="0" sz="18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1800"/>
              <a:buFont typeface="Helvetica Neue Light"/>
              <a:buNone/>
              <a:defRPr b="0" i="0" sz="18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1800"/>
              <a:buFont typeface="Helvetica Neue Light"/>
              <a:buNone/>
              <a:defRPr b="0" i="0" sz="18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1800"/>
              <a:buFont typeface="Helvetica Neue Light"/>
              <a:buNone/>
              <a:defRPr b="0" i="0" sz="18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1800"/>
              <a:buFont typeface="Helvetica Neue Light"/>
              <a:buNone/>
              <a:defRPr b="0" i="0" sz="1800" u="none" cap="none" strike="noStrike">
                <a:solidFill>
                  <a:srgbClr val="000000"/>
                </a:solidFill>
                <a:latin typeface="Helvetica Neue Light"/>
                <a:ea typeface="Helvetica Neue Light"/>
                <a:cs typeface="Helvetica Neue Light"/>
                <a:sym typeface="Helvetica Neue Light"/>
              </a:defRPr>
            </a:lvl9pPr>
          </a:lstStyle>
          <a:p/>
        </p:txBody>
      </p:sp>
      <p:sp>
        <p:nvSpPr>
          <p:cNvPr id="95" name="Google Shape;95;p16"/>
          <p:cNvSpPr txBox="1"/>
          <p:nvPr>
            <p:ph idx="12" type="sldNum"/>
          </p:nvPr>
        </p:nvSpPr>
        <p:spPr>
          <a:xfrm>
            <a:off x="8229600" y="4717555"/>
            <a:ext cx="285900" cy="211500"/>
          </a:xfrm>
          <a:prstGeom prst="rect">
            <a:avLst/>
          </a:prstGeom>
          <a:noFill/>
          <a:ln>
            <a:noFill/>
          </a:ln>
        </p:spPr>
        <p:txBody>
          <a:bodyPr anchorCtr="0" anchor="ctr" bIns="25700" lIns="51425" spcFirstLastPara="1" rIns="51425" wrap="square" tIns="25700">
            <a:noAutofit/>
          </a:bodyPr>
          <a:lstStyle>
            <a:lvl1pPr indent="0" lvl="0" marL="0" marR="0" rtl="0" algn="r">
              <a:lnSpc>
                <a:spcPct val="100000"/>
              </a:lnSpc>
              <a:spcBef>
                <a:spcPts val="0"/>
              </a:spcBef>
              <a:spcAft>
                <a:spcPts val="0"/>
              </a:spcAft>
              <a:buClr>
                <a:srgbClr val="888888"/>
              </a:buClr>
              <a:buSzPts val="800"/>
              <a:buFont typeface="Roboto"/>
              <a:buNone/>
              <a:defRPr b="0" i="0" sz="800" u="none" cap="none" strike="noStrike">
                <a:solidFill>
                  <a:srgbClr val="888888"/>
                </a:solidFill>
                <a:latin typeface="Roboto"/>
                <a:ea typeface="Roboto"/>
                <a:cs typeface="Roboto"/>
                <a:sym typeface="Roboto"/>
              </a:defRPr>
            </a:lvl1pPr>
            <a:lvl2pPr indent="0" lvl="1" marL="0" marR="0" rtl="0" algn="r">
              <a:lnSpc>
                <a:spcPct val="100000"/>
              </a:lnSpc>
              <a:spcBef>
                <a:spcPts val="0"/>
              </a:spcBef>
              <a:spcAft>
                <a:spcPts val="0"/>
              </a:spcAft>
              <a:buClr>
                <a:srgbClr val="888888"/>
              </a:buClr>
              <a:buSzPts val="800"/>
              <a:buFont typeface="Roboto"/>
              <a:buNone/>
              <a:defRPr b="0" i="0" sz="800" u="none" cap="none" strike="noStrike">
                <a:solidFill>
                  <a:srgbClr val="888888"/>
                </a:solidFill>
                <a:latin typeface="Roboto"/>
                <a:ea typeface="Roboto"/>
                <a:cs typeface="Roboto"/>
                <a:sym typeface="Roboto"/>
              </a:defRPr>
            </a:lvl2pPr>
            <a:lvl3pPr indent="0" lvl="2" marL="0" marR="0" rtl="0" algn="r">
              <a:lnSpc>
                <a:spcPct val="100000"/>
              </a:lnSpc>
              <a:spcBef>
                <a:spcPts val="0"/>
              </a:spcBef>
              <a:spcAft>
                <a:spcPts val="0"/>
              </a:spcAft>
              <a:buClr>
                <a:srgbClr val="888888"/>
              </a:buClr>
              <a:buSzPts val="800"/>
              <a:buFont typeface="Roboto"/>
              <a:buNone/>
              <a:defRPr b="0" i="0" sz="800" u="none" cap="none" strike="noStrike">
                <a:solidFill>
                  <a:srgbClr val="888888"/>
                </a:solidFill>
                <a:latin typeface="Roboto"/>
                <a:ea typeface="Roboto"/>
                <a:cs typeface="Roboto"/>
                <a:sym typeface="Roboto"/>
              </a:defRPr>
            </a:lvl3pPr>
            <a:lvl4pPr indent="0" lvl="3" marL="0" marR="0" rtl="0" algn="r">
              <a:lnSpc>
                <a:spcPct val="100000"/>
              </a:lnSpc>
              <a:spcBef>
                <a:spcPts val="0"/>
              </a:spcBef>
              <a:spcAft>
                <a:spcPts val="0"/>
              </a:spcAft>
              <a:buClr>
                <a:srgbClr val="888888"/>
              </a:buClr>
              <a:buSzPts val="800"/>
              <a:buFont typeface="Roboto"/>
              <a:buNone/>
              <a:defRPr b="0" i="0" sz="800" u="none" cap="none" strike="noStrike">
                <a:solidFill>
                  <a:srgbClr val="888888"/>
                </a:solidFill>
                <a:latin typeface="Roboto"/>
                <a:ea typeface="Roboto"/>
                <a:cs typeface="Roboto"/>
                <a:sym typeface="Roboto"/>
              </a:defRPr>
            </a:lvl4pPr>
            <a:lvl5pPr indent="0" lvl="4" marL="0" marR="0" rtl="0" algn="r">
              <a:lnSpc>
                <a:spcPct val="100000"/>
              </a:lnSpc>
              <a:spcBef>
                <a:spcPts val="0"/>
              </a:spcBef>
              <a:spcAft>
                <a:spcPts val="0"/>
              </a:spcAft>
              <a:buClr>
                <a:srgbClr val="888888"/>
              </a:buClr>
              <a:buSzPts val="800"/>
              <a:buFont typeface="Roboto"/>
              <a:buNone/>
              <a:defRPr b="0" i="0" sz="800" u="none" cap="none" strike="noStrike">
                <a:solidFill>
                  <a:srgbClr val="888888"/>
                </a:solidFill>
                <a:latin typeface="Roboto"/>
                <a:ea typeface="Roboto"/>
                <a:cs typeface="Roboto"/>
                <a:sym typeface="Roboto"/>
              </a:defRPr>
            </a:lvl5pPr>
            <a:lvl6pPr indent="0" lvl="5" marL="0" marR="0" rtl="0" algn="r">
              <a:lnSpc>
                <a:spcPct val="100000"/>
              </a:lnSpc>
              <a:spcBef>
                <a:spcPts val="0"/>
              </a:spcBef>
              <a:spcAft>
                <a:spcPts val="0"/>
              </a:spcAft>
              <a:buClr>
                <a:srgbClr val="888888"/>
              </a:buClr>
              <a:buSzPts val="800"/>
              <a:buFont typeface="Roboto"/>
              <a:buNone/>
              <a:defRPr b="0" i="0" sz="800" u="none" cap="none" strike="noStrike">
                <a:solidFill>
                  <a:srgbClr val="888888"/>
                </a:solidFill>
                <a:latin typeface="Roboto"/>
                <a:ea typeface="Roboto"/>
                <a:cs typeface="Roboto"/>
                <a:sym typeface="Roboto"/>
              </a:defRPr>
            </a:lvl6pPr>
            <a:lvl7pPr indent="0" lvl="6" marL="0" marR="0" rtl="0" algn="r">
              <a:lnSpc>
                <a:spcPct val="100000"/>
              </a:lnSpc>
              <a:spcBef>
                <a:spcPts val="0"/>
              </a:spcBef>
              <a:spcAft>
                <a:spcPts val="0"/>
              </a:spcAft>
              <a:buClr>
                <a:srgbClr val="888888"/>
              </a:buClr>
              <a:buSzPts val="800"/>
              <a:buFont typeface="Roboto"/>
              <a:buNone/>
              <a:defRPr b="0" i="0" sz="800" u="none" cap="none" strike="noStrike">
                <a:solidFill>
                  <a:srgbClr val="888888"/>
                </a:solidFill>
                <a:latin typeface="Roboto"/>
                <a:ea typeface="Roboto"/>
                <a:cs typeface="Roboto"/>
                <a:sym typeface="Roboto"/>
              </a:defRPr>
            </a:lvl7pPr>
            <a:lvl8pPr indent="0" lvl="7" marL="0" marR="0" rtl="0" algn="r">
              <a:lnSpc>
                <a:spcPct val="100000"/>
              </a:lnSpc>
              <a:spcBef>
                <a:spcPts val="0"/>
              </a:spcBef>
              <a:spcAft>
                <a:spcPts val="0"/>
              </a:spcAft>
              <a:buClr>
                <a:srgbClr val="888888"/>
              </a:buClr>
              <a:buSzPts val="800"/>
              <a:buFont typeface="Roboto"/>
              <a:buNone/>
              <a:defRPr b="0" i="0" sz="800" u="none" cap="none" strike="noStrike">
                <a:solidFill>
                  <a:srgbClr val="888888"/>
                </a:solidFill>
                <a:latin typeface="Roboto"/>
                <a:ea typeface="Roboto"/>
                <a:cs typeface="Roboto"/>
                <a:sym typeface="Roboto"/>
              </a:defRPr>
            </a:lvl8pPr>
            <a:lvl9pPr indent="0" lvl="8" marL="0" marR="0" rtl="0" algn="r">
              <a:lnSpc>
                <a:spcPct val="100000"/>
              </a:lnSpc>
              <a:spcBef>
                <a:spcPts val="0"/>
              </a:spcBef>
              <a:spcAft>
                <a:spcPts val="0"/>
              </a:spcAft>
              <a:buClr>
                <a:srgbClr val="888888"/>
              </a:buClr>
              <a:buSzPts val="800"/>
              <a:buFont typeface="Roboto"/>
              <a:buNone/>
              <a:defRPr b="0" i="0" sz="800" u="none" cap="none" strike="noStrike">
                <a:solidFill>
                  <a:srgbClr val="888888"/>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it"/>
              <a:t>‹#›</a:t>
            </a:fld>
            <a:endParaRPr/>
          </a:p>
        </p:txBody>
      </p:sp>
      <p:sp>
        <p:nvSpPr>
          <p:cNvPr id="96" name="Google Shape;96;p16"/>
          <p:cNvSpPr txBox="1"/>
          <p:nvPr>
            <p:ph type="title"/>
          </p:nvPr>
        </p:nvSpPr>
        <p:spPr>
          <a:xfrm>
            <a:off x="628650" y="274142"/>
            <a:ext cx="7886700" cy="993900"/>
          </a:xfrm>
          <a:prstGeom prst="rect">
            <a:avLst/>
          </a:prstGeom>
          <a:noFill/>
          <a:ln>
            <a:noFill/>
          </a:ln>
        </p:spPr>
        <p:txBody>
          <a:bodyPr anchorCtr="0" anchor="ctr" bIns="25700" lIns="51425" spcFirstLastPara="1" rIns="51425" wrap="square" tIns="25700">
            <a:normAutofit/>
          </a:bodyPr>
          <a:lstStyle>
            <a:lvl1pPr lvl="0" marR="0" rtl="0" algn="ctr">
              <a:lnSpc>
                <a:spcPct val="100000"/>
              </a:lnSpc>
              <a:spcBef>
                <a:spcPts val="0"/>
              </a:spcBef>
              <a:spcAft>
                <a:spcPts val="0"/>
              </a:spcAft>
              <a:buClr>
                <a:srgbClr val="000000"/>
              </a:buClr>
              <a:buSzPts val="4200"/>
              <a:buFont typeface="Roboto"/>
              <a:buNone/>
              <a:defRPr b="0" i="0" sz="4200" u="none" cap="none" strike="noStrike">
                <a:solidFill>
                  <a:srgbClr val="000000"/>
                </a:solidFill>
                <a:latin typeface="Roboto"/>
                <a:ea typeface="Roboto"/>
                <a:cs typeface="Roboto"/>
                <a:sym typeface="Roboto"/>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97" name="Google Shape;97;p16"/>
          <p:cNvSpPr txBox="1"/>
          <p:nvPr>
            <p:ph idx="1" type="body"/>
          </p:nvPr>
        </p:nvSpPr>
        <p:spPr>
          <a:xfrm>
            <a:off x="628650" y="1368921"/>
            <a:ext cx="7886700" cy="3263700"/>
          </a:xfrm>
          <a:prstGeom prst="rect">
            <a:avLst/>
          </a:prstGeom>
          <a:noFill/>
          <a:ln>
            <a:noFill/>
          </a:ln>
        </p:spPr>
        <p:txBody>
          <a:bodyPr anchorCtr="0" anchor="t" bIns="25700" lIns="51425" spcFirstLastPara="1" rIns="51425" wrap="square" tIns="25700">
            <a:normAutofit/>
          </a:bodyPr>
          <a:lstStyle>
            <a:lvl1pPr indent="-317500" lvl="0" marL="457200"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1pPr>
            <a:lvl2pPr indent="-317500" lvl="1" marL="914400"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2pPr>
            <a:lvl3pPr indent="-317500" lvl="2" marL="1371600"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3pPr>
            <a:lvl4pPr indent="-317500" lvl="3" marL="1828800"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4pPr>
            <a:lvl5pPr indent="-317500" lvl="4" marL="2286000" marR="0" rtl="0" algn="l">
              <a:lnSpc>
                <a:spcPct val="100000"/>
              </a:lnSpc>
              <a:spcBef>
                <a:spcPts val="700"/>
              </a:spcBef>
              <a:spcAft>
                <a:spcPts val="0"/>
              </a:spcAft>
              <a:buClr>
                <a:srgbClr val="000000"/>
              </a:buClr>
              <a:buSzPts val="1400"/>
              <a:buFont typeface="Roboto"/>
              <a:buChar char="•"/>
              <a:defRPr b="0" i="0" sz="1800" u="none" cap="none" strike="noStrike">
                <a:solidFill>
                  <a:srgbClr val="000000"/>
                </a:solidFill>
                <a:latin typeface="Roboto"/>
                <a:ea typeface="Roboto"/>
                <a:cs typeface="Roboto"/>
                <a:sym typeface="Roboto"/>
              </a:defRPr>
            </a:lvl5pPr>
            <a:lvl6pPr indent="-317500" lvl="5" marL="2743200"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6pPr>
            <a:lvl7pPr indent="-317500" lvl="6" marL="3200400"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7pPr>
            <a:lvl8pPr indent="-317500" lvl="7" marL="3657600"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8pPr>
            <a:lvl9pPr indent="-317500" lvl="8" marL="4114800"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9pPr>
          </a:lstStyle>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 id="2147483710" r:id="rId49"/>
    <p:sldLayoutId id="2147483711" r:id="rId50"/>
    <p:sldLayoutId id="2147483712" r:id="rId51"/>
    <p:sldLayoutId id="2147483713" r:id="rId52"/>
    <p:sldLayoutId id="2147483714" r:id="rId53"/>
    <p:sldLayoutId id="2147483715" r:id="rId54"/>
    <p:sldLayoutId id="2147483716" r:id="rId55"/>
    <p:sldLayoutId id="2147483717" r:id="rId56"/>
    <p:sldLayoutId id="2147483718" r:id="rId5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guide id="3" pos="252">
          <p15:clr>
            <a:srgbClr val="F26B43"/>
          </p15:clr>
        </p15:guide>
        <p15:guide id="4" pos="4819">
          <p15:clr>
            <a:srgbClr val="F26B43"/>
          </p15:clr>
        </p15:guide>
        <p15:guide id="5" orient="horz" pos="281">
          <p15:clr>
            <a:srgbClr val="F26B43"/>
          </p15:clr>
        </p15:guide>
        <p15:guide id="6" orient="horz" pos="262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6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xml"/><Relationship Id="rId3" Type="http://schemas.openxmlformats.org/officeDocument/2006/relationships/image" Target="../media/image56.png"/><Relationship Id="rId4" Type="http://schemas.openxmlformats.org/officeDocument/2006/relationships/image" Target="../media/image68.png"/><Relationship Id="rId9" Type="http://schemas.openxmlformats.org/officeDocument/2006/relationships/image" Target="../media/image71.png"/><Relationship Id="rId5" Type="http://schemas.openxmlformats.org/officeDocument/2006/relationships/image" Target="../media/image59.png"/><Relationship Id="rId6" Type="http://schemas.openxmlformats.org/officeDocument/2006/relationships/image" Target="../media/image64.png"/><Relationship Id="rId7" Type="http://schemas.openxmlformats.org/officeDocument/2006/relationships/image" Target="../media/image69.png"/><Relationship Id="rId8" Type="http://schemas.openxmlformats.org/officeDocument/2006/relationships/image" Target="../media/image72.png"/><Relationship Id="rId11" Type="http://schemas.openxmlformats.org/officeDocument/2006/relationships/image" Target="../media/image62.png"/><Relationship Id="rId10" Type="http://schemas.openxmlformats.org/officeDocument/2006/relationships/image" Target="../media/image7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8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6.xml"/><Relationship Id="rId3" Type="http://schemas.openxmlformats.org/officeDocument/2006/relationships/image" Target="../media/image7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7.xml"/><Relationship Id="rId3" Type="http://schemas.openxmlformats.org/officeDocument/2006/relationships/image" Target="../media/image7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9.xml"/><Relationship Id="rId3" Type="http://schemas.openxmlformats.org/officeDocument/2006/relationships/image" Target="../media/image88.png"/><Relationship Id="rId4" Type="http://schemas.openxmlformats.org/officeDocument/2006/relationships/image" Target="../media/image84.png"/><Relationship Id="rId5" Type="http://schemas.openxmlformats.org/officeDocument/2006/relationships/image" Target="../media/image8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2.xml"/><Relationship Id="rId3" Type="http://schemas.openxmlformats.org/officeDocument/2006/relationships/image" Target="../media/image7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3.xml"/><Relationship Id="rId3" Type="http://schemas.openxmlformats.org/officeDocument/2006/relationships/image" Target="../media/image7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4.xml"/><Relationship Id="rId3" Type="http://schemas.openxmlformats.org/officeDocument/2006/relationships/image" Target="../media/image7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5.xml"/><Relationship Id="rId3" Type="http://schemas.openxmlformats.org/officeDocument/2006/relationships/image" Target="../media/image8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6.xml"/><Relationship Id="rId3" Type="http://schemas.openxmlformats.org/officeDocument/2006/relationships/image" Target="../media/image7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9.xml"/><Relationship Id="rId3" Type="http://schemas.openxmlformats.org/officeDocument/2006/relationships/image" Target="../media/image8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0.xml"/><Relationship Id="rId3" Type="http://schemas.openxmlformats.org/officeDocument/2006/relationships/image" Target="../media/image8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3.xml"/><Relationship Id="rId3" Type="http://schemas.openxmlformats.org/officeDocument/2006/relationships/image" Target="../media/image8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7.xml"/><Relationship Id="rId3" Type="http://schemas.openxmlformats.org/officeDocument/2006/relationships/image" Target="../media/image87.png"/><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9.xml"/><Relationship Id="rId3" Type="http://schemas.openxmlformats.org/officeDocument/2006/relationships/hyperlink" Target="mailto:gina.pavone@isti.cnr.it" TargetMode="External"/><Relationship Id="rId4" Type="http://schemas.openxmlformats.org/officeDocument/2006/relationships/hyperlink" Target="mailto:claudio.atzori@isti.cnr.it"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xml"/><Relationship Id="rId3" Type="http://schemas.openxmlformats.org/officeDocument/2006/relationships/image" Target="../media/image58.png"/><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6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xml"/><Relationship Id="rId3" Type="http://schemas.openxmlformats.org/officeDocument/2006/relationships/image" Target="../media/image56.png"/><Relationship Id="rId4" Type="http://schemas.openxmlformats.org/officeDocument/2006/relationships/image" Target="../media/image62.png"/><Relationship Id="rId9" Type="http://schemas.openxmlformats.org/officeDocument/2006/relationships/image" Target="../media/image72.png"/><Relationship Id="rId5" Type="http://schemas.openxmlformats.org/officeDocument/2006/relationships/image" Target="../media/image68.png"/><Relationship Id="rId6" Type="http://schemas.openxmlformats.org/officeDocument/2006/relationships/image" Target="../media/image59.png"/><Relationship Id="rId7" Type="http://schemas.openxmlformats.org/officeDocument/2006/relationships/image" Target="../media/image64.png"/><Relationship Id="rId8" Type="http://schemas.openxmlformats.org/officeDocument/2006/relationships/image" Target="../media/image69.png"/><Relationship Id="rId11" Type="http://schemas.openxmlformats.org/officeDocument/2006/relationships/image" Target="../media/image73.png"/><Relationship Id="rId10" Type="http://schemas.openxmlformats.org/officeDocument/2006/relationships/image" Target="../media/image7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 Id="rId3" Type="http://schemas.openxmlformats.org/officeDocument/2006/relationships/image" Target="../media/image61.png"/><Relationship Id="rId4" Type="http://schemas.openxmlformats.org/officeDocument/2006/relationships/image" Target="../media/image66.png"/><Relationship Id="rId9" Type="http://schemas.openxmlformats.org/officeDocument/2006/relationships/image" Target="../media/image68.png"/><Relationship Id="rId5" Type="http://schemas.openxmlformats.org/officeDocument/2006/relationships/image" Target="../media/image67.png"/><Relationship Id="rId6" Type="http://schemas.openxmlformats.org/officeDocument/2006/relationships/image" Target="../media/image65.png"/><Relationship Id="rId7" Type="http://schemas.openxmlformats.org/officeDocument/2006/relationships/image" Target="../media/image70.png"/><Relationship Id="rId8" Type="http://schemas.openxmlformats.org/officeDocument/2006/relationships/image" Target="../media/image56.png"/><Relationship Id="rId11" Type="http://schemas.openxmlformats.org/officeDocument/2006/relationships/image" Target="../media/image64.png"/><Relationship Id="rId10" Type="http://schemas.openxmlformats.org/officeDocument/2006/relationships/image" Target="../media/image59.png"/><Relationship Id="rId13" Type="http://schemas.openxmlformats.org/officeDocument/2006/relationships/image" Target="../media/image72.png"/><Relationship Id="rId12" Type="http://schemas.openxmlformats.org/officeDocument/2006/relationships/image" Target="../media/image69.png"/><Relationship Id="rId15" Type="http://schemas.openxmlformats.org/officeDocument/2006/relationships/image" Target="../media/image73.png"/><Relationship Id="rId14" Type="http://schemas.openxmlformats.org/officeDocument/2006/relationships/image" Target="../media/image7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xml"/><Relationship Id="rId3" Type="http://schemas.openxmlformats.org/officeDocument/2006/relationships/image" Target="../media/image56.png"/><Relationship Id="rId4" Type="http://schemas.openxmlformats.org/officeDocument/2006/relationships/image" Target="../media/image68.png"/><Relationship Id="rId9" Type="http://schemas.openxmlformats.org/officeDocument/2006/relationships/image" Target="../media/image71.png"/><Relationship Id="rId5" Type="http://schemas.openxmlformats.org/officeDocument/2006/relationships/image" Target="../media/image59.png"/><Relationship Id="rId6" Type="http://schemas.openxmlformats.org/officeDocument/2006/relationships/image" Target="../media/image64.png"/><Relationship Id="rId7" Type="http://schemas.openxmlformats.org/officeDocument/2006/relationships/image" Target="../media/image69.png"/><Relationship Id="rId8" Type="http://schemas.openxmlformats.org/officeDocument/2006/relationships/image" Target="../media/image72.png"/><Relationship Id="rId10" Type="http://schemas.openxmlformats.org/officeDocument/2006/relationships/image" Target="../media/image7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74"/>
          <p:cNvSpPr txBox="1"/>
          <p:nvPr>
            <p:ph idx="11" type="ftr"/>
          </p:nvPr>
        </p:nvSpPr>
        <p:spPr>
          <a:xfrm>
            <a:off x="2717769" y="4772117"/>
            <a:ext cx="3708900" cy="211500"/>
          </a:xfrm>
          <a:prstGeom prst="rect">
            <a:avLst/>
          </a:prstGeom>
          <a:noFill/>
          <a:ln>
            <a:noFill/>
          </a:ln>
        </p:spPr>
        <p:txBody>
          <a:bodyPr anchorCtr="0" anchor="ctr" bIns="0" lIns="0" spcFirstLastPara="1" rIns="0" wrap="square" tIns="0">
            <a:normAutofit lnSpcReduction="10000"/>
          </a:bodyPr>
          <a:lstStyle/>
          <a:p>
            <a:pPr indent="0" lvl="0" marL="0" rtl="0" algn="ctr">
              <a:lnSpc>
                <a:spcPct val="90000"/>
              </a:lnSpc>
              <a:spcBef>
                <a:spcPts val="0"/>
              </a:spcBef>
              <a:spcAft>
                <a:spcPts val="0"/>
              </a:spcAft>
              <a:buClr>
                <a:schemeClr val="lt1"/>
              </a:buClr>
              <a:buSzPts val="700"/>
              <a:buFont typeface="Helvetica Neue Light"/>
              <a:buNone/>
            </a:pPr>
            <a:r>
              <a:rPr b="1" lang="it" sz="700">
                <a:solidFill>
                  <a:schemeClr val="lt1"/>
                </a:solidFill>
              </a:rPr>
              <a:t>OpenAIRE-Connect Review</a:t>
            </a:r>
            <a:endParaRPr sz="800"/>
          </a:p>
          <a:p>
            <a:pPr indent="0" lvl="0" marL="0" rtl="0" algn="ctr">
              <a:lnSpc>
                <a:spcPct val="90000"/>
              </a:lnSpc>
              <a:spcBef>
                <a:spcPts val="0"/>
              </a:spcBef>
              <a:spcAft>
                <a:spcPts val="0"/>
              </a:spcAft>
              <a:buClr>
                <a:schemeClr val="lt1"/>
              </a:buClr>
              <a:buSzPts val="700"/>
              <a:buFont typeface="Helvetica Neue Light"/>
              <a:buNone/>
            </a:pPr>
            <a:r>
              <a:rPr lang="it" sz="700">
                <a:solidFill>
                  <a:schemeClr val="lt1"/>
                </a:solidFill>
              </a:rPr>
              <a:t>23rd of April, 2018 - Brussels</a:t>
            </a:r>
            <a:endParaRPr sz="800"/>
          </a:p>
        </p:txBody>
      </p:sp>
      <p:sp>
        <p:nvSpPr>
          <p:cNvPr id="730" name="Google Shape;730;p74"/>
          <p:cNvSpPr txBox="1"/>
          <p:nvPr>
            <p:ph idx="4" type="body"/>
          </p:nvPr>
        </p:nvSpPr>
        <p:spPr>
          <a:xfrm>
            <a:off x="4422803" y="347859"/>
            <a:ext cx="4368600" cy="758400"/>
          </a:xfrm>
          <a:prstGeom prst="rect">
            <a:avLst/>
          </a:prstGeom>
          <a:noFill/>
          <a:ln>
            <a:noFill/>
          </a:ln>
        </p:spPr>
        <p:txBody>
          <a:bodyPr anchorCtr="0" anchor="t" bIns="0" lIns="0" spcFirstLastPara="1" rIns="0" wrap="square" tIns="20250">
            <a:normAutofit/>
          </a:bodyPr>
          <a:lstStyle/>
          <a:p>
            <a:pPr indent="0" lvl="0" marL="0" rtl="0" algn="r">
              <a:lnSpc>
                <a:spcPct val="100000"/>
              </a:lnSpc>
              <a:spcBef>
                <a:spcPts val="0"/>
              </a:spcBef>
              <a:spcAft>
                <a:spcPts val="0"/>
              </a:spcAft>
              <a:buClr>
                <a:schemeClr val="lt1"/>
              </a:buClr>
              <a:buSzPts val="800"/>
              <a:buFont typeface="Helvetica Neue"/>
              <a:buNone/>
            </a:pPr>
            <a:r>
              <a:rPr lang="it" sz="1000"/>
              <a:t>Gina Pavone, Claudio Atzori</a:t>
            </a:r>
            <a:endParaRPr sz="1000"/>
          </a:p>
          <a:p>
            <a:pPr indent="0" lvl="0" marL="0" rtl="0" algn="r">
              <a:lnSpc>
                <a:spcPct val="100000"/>
              </a:lnSpc>
              <a:spcBef>
                <a:spcPts val="700"/>
              </a:spcBef>
              <a:spcAft>
                <a:spcPts val="0"/>
              </a:spcAft>
              <a:buClr>
                <a:schemeClr val="lt1"/>
              </a:buClr>
              <a:buSzPts val="800"/>
              <a:buFont typeface="Helvetica Neue"/>
              <a:buNone/>
            </a:pPr>
            <a:r>
              <a:rPr lang="it" sz="1000"/>
              <a:t>Institute of Information Science and Technologies</a:t>
            </a:r>
            <a:endParaRPr sz="1000"/>
          </a:p>
          <a:p>
            <a:pPr indent="0" lvl="0" marL="0" rtl="0" algn="r">
              <a:lnSpc>
                <a:spcPct val="100000"/>
              </a:lnSpc>
              <a:spcBef>
                <a:spcPts val="700"/>
              </a:spcBef>
              <a:spcAft>
                <a:spcPts val="0"/>
              </a:spcAft>
              <a:buClr>
                <a:schemeClr val="lt1"/>
              </a:buClr>
              <a:buSzPts val="800"/>
              <a:buFont typeface="Helvetica Neue"/>
              <a:buNone/>
            </a:pPr>
            <a:r>
              <a:rPr lang="it" sz="1000"/>
              <a:t>Consiglio Nazionale delle Ricerche - IT</a:t>
            </a:r>
            <a:endParaRPr sz="1000"/>
          </a:p>
        </p:txBody>
      </p:sp>
      <p:sp>
        <p:nvSpPr>
          <p:cNvPr id="731" name="Google Shape;731;p74"/>
          <p:cNvSpPr txBox="1"/>
          <p:nvPr/>
        </p:nvSpPr>
        <p:spPr>
          <a:xfrm>
            <a:off x="267441" y="1360048"/>
            <a:ext cx="8476500" cy="1364100"/>
          </a:xfrm>
          <a:prstGeom prst="rect">
            <a:avLst/>
          </a:prstGeom>
          <a:noFill/>
          <a:ln>
            <a:noFill/>
          </a:ln>
        </p:spPr>
        <p:txBody>
          <a:bodyPr anchorCtr="0" anchor="b" bIns="40500" lIns="0" spcFirstLastPara="1" rIns="0" wrap="square" tIns="0">
            <a:normAutofit fontScale="77500" lnSpcReduction="20000"/>
          </a:bodyPr>
          <a:lstStyle/>
          <a:p>
            <a:pPr indent="0" lvl="0" marL="0" rtl="0" algn="l">
              <a:spcBef>
                <a:spcPts val="0"/>
              </a:spcBef>
              <a:spcAft>
                <a:spcPts val="0"/>
              </a:spcAft>
              <a:buNone/>
            </a:pPr>
            <a:r>
              <a:rPr b="1" lang="it" sz="4600">
                <a:solidFill>
                  <a:srgbClr val="FFFFFF"/>
                </a:solidFill>
                <a:latin typeface="Helvetica Neue"/>
                <a:ea typeface="Helvetica Neue"/>
                <a:cs typeface="Helvetica Neue"/>
                <a:sym typeface="Helvetica Neue"/>
              </a:rPr>
              <a:t>OpenOrgs -</a:t>
            </a:r>
            <a:r>
              <a:rPr b="1" lang="it" sz="4600">
                <a:solidFill>
                  <a:srgbClr val="FFFFFF"/>
                </a:solidFill>
                <a:latin typeface="Helvetica Neue"/>
                <a:ea typeface="Helvetica Neue"/>
                <a:cs typeface="Helvetica Neue"/>
                <a:sym typeface="Helvetica Neue"/>
              </a:rPr>
              <a:t> </a:t>
            </a:r>
            <a:r>
              <a:rPr b="1" lang="it" sz="4600">
                <a:solidFill>
                  <a:srgbClr val="FFFFFF"/>
                </a:solidFill>
                <a:latin typeface="Helvetica Neue"/>
                <a:ea typeface="Helvetica Neue"/>
                <a:cs typeface="Helvetica Neue"/>
                <a:sym typeface="Helvetica Neue"/>
              </a:rPr>
              <a:t>the </a:t>
            </a:r>
            <a:r>
              <a:rPr b="1" lang="it" sz="4600">
                <a:solidFill>
                  <a:schemeClr val="lt1"/>
                </a:solidFill>
                <a:latin typeface="Helvetica Neue"/>
                <a:ea typeface="Helvetica Neue"/>
                <a:cs typeface="Helvetica Neue"/>
                <a:sym typeface="Helvetica Neue"/>
              </a:rPr>
              <a:t>disambiguation tool </a:t>
            </a:r>
            <a:endParaRPr b="1" sz="4600">
              <a:solidFill>
                <a:schemeClr val="lt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853"/>
              <a:buFont typeface="Arial"/>
              <a:buNone/>
            </a:pPr>
            <a:r>
              <a:rPr b="1" lang="it" sz="4600">
                <a:solidFill>
                  <a:schemeClr val="lt1"/>
                </a:solidFill>
                <a:latin typeface="Helvetica Neue"/>
                <a:ea typeface="Helvetica Neue"/>
                <a:cs typeface="Helvetica Neue"/>
                <a:sym typeface="Helvetica Neue"/>
              </a:rPr>
              <a:t>for your organization</a:t>
            </a:r>
            <a:endParaRPr b="1" sz="46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t/>
            </a:r>
            <a:endParaRPr b="1" sz="4600">
              <a:solidFill>
                <a:srgbClr val="FFFFFF"/>
              </a:solidFill>
              <a:latin typeface="Helvetica Neue"/>
              <a:ea typeface="Helvetica Neue"/>
              <a:cs typeface="Helvetica Neue"/>
              <a:sym typeface="Helvetica Neue"/>
            </a:endParaRPr>
          </a:p>
        </p:txBody>
      </p:sp>
      <p:sp>
        <p:nvSpPr>
          <p:cNvPr id="732" name="Google Shape;732;p74"/>
          <p:cNvSpPr txBox="1"/>
          <p:nvPr/>
        </p:nvSpPr>
        <p:spPr>
          <a:xfrm>
            <a:off x="267450" y="3971850"/>
            <a:ext cx="6873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a:solidFill>
                  <a:srgbClr val="FFFFFF"/>
                </a:solidFill>
              </a:rPr>
              <a:t>OpenAIRE - 28 June 2022</a:t>
            </a:r>
            <a:endParaRPr>
              <a:solidFill>
                <a:srgbClr val="FFFFFF"/>
              </a:solidFill>
            </a:endParaRPr>
          </a:p>
        </p:txBody>
      </p:sp>
      <p:sp>
        <p:nvSpPr>
          <p:cNvPr id="733" name="Google Shape;733;p74"/>
          <p:cNvSpPr txBox="1"/>
          <p:nvPr/>
        </p:nvSpPr>
        <p:spPr>
          <a:xfrm>
            <a:off x="267450" y="2408124"/>
            <a:ext cx="8476500" cy="955500"/>
          </a:xfrm>
          <a:prstGeom prst="rect">
            <a:avLst/>
          </a:prstGeom>
          <a:noFill/>
          <a:ln>
            <a:noFill/>
          </a:ln>
        </p:spPr>
        <p:txBody>
          <a:bodyPr anchorCtr="0" anchor="b" bIns="40500" lIns="0" spcFirstLastPara="1" rIns="0" wrap="square" tIns="0">
            <a:normAutofit fontScale="55000" lnSpcReduction="20000"/>
          </a:bodyPr>
          <a:lstStyle/>
          <a:p>
            <a:pPr indent="0" lvl="0" marL="0" rtl="0" algn="l">
              <a:spcBef>
                <a:spcPts val="0"/>
              </a:spcBef>
              <a:spcAft>
                <a:spcPts val="0"/>
              </a:spcAft>
              <a:buClr>
                <a:schemeClr val="dk1"/>
              </a:buClr>
              <a:buSzPct val="28615"/>
              <a:buFont typeface="Arial"/>
              <a:buNone/>
            </a:pPr>
            <a:r>
              <a:rPr b="1" lang="it" sz="3844">
                <a:solidFill>
                  <a:schemeClr val="lt1"/>
                </a:solidFill>
                <a:latin typeface="Helvetica Neue"/>
                <a:ea typeface="Helvetica Neue"/>
                <a:cs typeface="Helvetica Neue"/>
                <a:sym typeface="Helvetica Neue"/>
              </a:rPr>
              <a:t>Improving the quality of data in the scholarly communication ecosystem</a:t>
            </a:r>
            <a:endParaRPr b="1" sz="3844">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t/>
            </a:r>
            <a:endParaRPr b="1" sz="4600">
              <a:solidFill>
                <a:srgbClr val="FFFFFF"/>
              </a:solidFill>
              <a:latin typeface="Helvetica Neue"/>
              <a:ea typeface="Helvetica Neue"/>
              <a:cs typeface="Helvetica Neue"/>
              <a:sym typeface="Helvetica Neue"/>
            </a:endParaRPr>
          </a:p>
        </p:txBody>
      </p:sp>
      <p:pic>
        <p:nvPicPr>
          <p:cNvPr id="734" name="Google Shape;734;p74"/>
          <p:cNvPicPr preferRelativeResize="0"/>
          <p:nvPr/>
        </p:nvPicPr>
        <p:blipFill>
          <a:blip r:embed="rId3">
            <a:alphaModFix/>
          </a:blip>
          <a:stretch>
            <a:fillRect/>
          </a:stretch>
        </p:blipFill>
        <p:spPr>
          <a:xfrm>
            <a:off x="916251" y="347847"/>
            <a:ext cx="673229" cy="633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grpSp>
        <p:nvGrpSpPr>
          <p:cNvPr id="937" name="Google Shape;937;p83"/>
          <p:cNvGrpSpPr/>
          <p:nvPr/>
        </p:nvGrpSpPr>
        <p:grpSpPr>
          <a:xfrm>
            <a:off x="298637" y="410663"/>
            <a:ext cx="2855962" cy="4085275"/>
            <a:chOff x="298637" y="410663"/>
            <a:chExt cx="2855962" cy="4085275"/>
          </a:xfrm>
        </p:grpSpPr>
        <p:pic>
          <p:nvPicPr>
            <p:cNvPr id="938" name="Google Shape;938;p83"/>
            <p:cNvPicPr preferRelativeResize="0"/>
            <p:nvPr/>
          </p:nvPicPr>
          <p:blipFill>
            <a:blip r:embed="rId3">
              <a:alphaModFix/>
            </a:blip>
            <a:stretch>
              <a:fillRect/>
            </a:stretch>
          </p:blipFill>
          <p:spPr>
            <a:xfrm>
              <a:off x="2480225" y="410663"/>
              <a:ext cx="674374" cy="674374"/>
            </a:xfrm>
            <a:prstGeom prst="rect">
              <a:avLst/>
            </a:prstGeom>
            <a:noFill/>
            <a:ln>
              <a:noFill/>
            </a:ln>
          </p:spPr>
        </p:pic>
        <p:grpSp>
          <p:nvGrpSpPr>
            <p:cNvPr id="939" name="Google Shape;939;p83"/>
            <p:cNvGrpSpPr/>
            <p:nvPr/>
          </p:nvGrpSpPr>
          <p:grpSpPr>
            <a:xfrm>
              <a:off x="521862" y="1579589"/>
              <a:ext cx="1200025" cy="801200"/>
              <a:chOff x="2859450" y="2273025"/>
              <a:chExt cx="1200025" cy="801200"/>
            </a:xfrm>
          </p:grpSpPr>
          <p:pic>
            <p:nvPicPr>
              <p:cNvPr id="940" name="Google Shape;940;p83"/>
              <p:cNvPicPr preferRelativeResize="0"/>
              <p:nvPr/>
            </p:nvPicPr>
            <p:blipFill>
              <a:blip r:embed="rId4">
                <a:alphaModFix/>
              </a:blip>
              <a:stretch>
                <a:fillRect/>
              </a:stretch>
            </p:blipFill>
            <p:spPr>
              <a:xfrm>
                <a:off x="3011650" y="2650625"/>
                <a:ext cx="895625" cy="423600"/>
              </a:xfrm>
              <a:prstGeom prst="rect">
                <a:avLst/>
              </a:prstGeom>
              <a:noFill/>
              <a:ln>
                <a:noFill/>
              </a:ln>
            </p:spPr>
          </p:pic>
          <p:pic>
            <p:nvPicPr>
              <p:cNvPr id="941" name="Google Shape;941;p83"/>
              <p:cNvPicPr preferRelativeResize="0"/>
              <p:nvPr/>
            </p:nvPicPr>
            <p:blipFill>
              <a:blip r:embed="rId5">
                <a:alphaModFix/>
              </a:blip>
              <a:stretch>
                <a:fillRect/>
              </a:stretch>
            </p:blipFill>
            <p:spPr>
              <a:xfrm>
                <a:off x="2859450" y="2273025"/>
                <a:ext cx="1200025" cy="377600"/>
              </a:xfrm>
              <a:prstGeom prst="rect">
                <a:avLst/>
              </a:prstGeom>
              <a:noFill/>
              <a:ln>
                <a:noFill/>
              </a:ln>
            </p:spPr>
          </p:pic>
        </p:grpSp>
        <p:pic>
          <p:nvPicPr>
            <p:cNvPr id="942" name="Google Shape;942;p83"/>
            <p:cNvPicPr preferRelativeResize="0"/>
            <p:nvPr/>
          </p:nvPicPr>
          <p:blipFill>
            <a:blip r:embed="rId6">
              <a:alphaModFix/>
            </a:blip>
            <a:stretch>
              <a:fillRect/>
            </a:stretch>
          </p:blipFill>
          <p:spPr>
            <a:xfrm>
              <a:off x="569600" y="536859"/>
              <a:ext cx="1104550" cy="301766"/>
            </a:xfrm>
            <a:prstGeom prst="rect">
              <a:avLst/>
            </a:prstGeom>
            <a:noFill/>
            <a:ln>
              <a:noFill/>
            </a:ln>
          </p:spPr>
        </p:pic>
        <p:pic>
          <p:nvPicPr>
            <p:cNvPr id="943" name="Google Shape;943;p83"/>
            <p:cNvPicPr preferRelativeResize="0"/>
            <p:nvPr/>
          </p:nvPicPr>
          <p:blipFill>
            <a:blip r:embed="rId7">
              <a:alphaModFix/>
            </a:blip>
            <a:stretch>
              <a:fillRect/>
            </a:stretch>
          </p:blipFill>
          <p:spPr>
            <a:xfrm>
              <a:off x="569600" y="1123036"/>
              <a:ext cx="1104555" cy="325613"/>
            </a:xfrm>
            <a:prstGeom prst="rect">
              <a:avLst/>
            </a:prstGeom>
            <a:noFill/>
            <a:ln>
              <a:noFill/>
            </a:ln>
          </p:spPr>
        </p:pic>
        <p:pic>
          <p:nvPicPr>
            <p:cNvPr id="944" name="Google Shape;944;p83"/>
            <p:cNvPicPr preferRelativeResize="0"/>
            <p:nvPr/>
          </p:nvPicPr>
          <p:blipFill>
            <a:blip r:embed="rId8">
              <a:alphaModFix/>
            </a:blip>
            <a:stretch>
              <a:fillRect/>
            </a:stretch>
          </p:blipFill>
          <p:spPr>
            <a:xfrm>
              <a:off x="988825" y="3557875"/>
              <a:ext cx="778200" cy="518800"/>
            </a:xfrm>
            <a:prstGeom prst="rect">
              <a:avLst/>
            </a:prstGeom>
            <a:noFill/>
            <a:ln>
              <a:noFill/>
            </a:ln>
          </p:spPr>
        </p:pic>
        <p:pic>
          <p:nvPicPr>
            <p:cNvPr id="945" name="Google Shape;945;p83"/>
            <p:cNvPicPr preferRelativeResize="0"/>
            <p:nvPr/>
          </p:nvPicPr>
          <p:blipFill>
            <a:blip r:embed="rId8">
              <a:alphaModFix/>
            </a:blip>
            <a:stretch>
              <a:fillRect/>
            </a:stretch>
          </p:blipFill>
          <p:spPr>
            <a:xfrm>
              <a:off x="298637" y="3485825"/>
              <a:ext cx="778200" cy="518800"/>
            </a:xfrm>
            <a:prstGeom prst="rect">
              <a:avLst/>
            </a:prstGeom>
            <a:noFill/>
            <a:ln>
              <a:noFill/>
            </a:ln>
          </p:spPr>
        </p:pic>
        <p:pic>
          <p:nvPicPr>
            <p:cNvPr id="946" name="Google Shape;946;p83"/>
            <p:cNvPicPr preferRelativeResize="0"/>
            <p:nvPr/>
          </p:nvPicPr>
          <p:blipFill>
            <a:blip r:embed="rId8">
              <a:alphaModFix/>
            </a:blip>
            <a:stretch>
              <a:fillRect/>
            </a:stretch>
          </p:blipFill>
          <p:spPr>
            <a:xfrm>
              <a:off x="619777" y="3977137"/>
              <a:ext cx="778200" cy="518800"/>
            </a:xfrm>
            <a:prstGeom prst="rect">
              <a:avLst/>
            </a:prstGeom>
            <a:noFill/>
            <a:ln>
              <a:noFill/>
            </a:ln>
          </p:spPr>
        </p:pic>
        <p:cxnSp>
          <p:nvCxnSpPr>
            <p:cNvPr id="947" name="Google Shape;947;p83"/>
            <p:cNvCxnSpPr/>
            <p:nvPr/>
          </p:nvCxnSpPr>
          <p:spPr>
            <a:xfrm>
              <a:off x="1830225" y="744700"/>
              <a:ext cx="586800" cy="6300"/>
            </a:xfrm>
            <a:prstGeom prst="straightConnector1">
              <a:avLst/>
            </a:prstGeom>
            <a:noFill/>
            <a:ln cap="flat" cmpd="sng" w="9525">
              <a:solidFill>
                <a:schemeClr val="dk2"/>
              </a:solidFill>
              <a:prstDash val="solid"/>
              <a:round/>
              <a:headEnd len="med" w="med" type="none"/>
              <a:tailEnd len="med" w="med" type="triangle"/>
            </a:ln>
          </p:spPr>
        </p:cxnSp>
        <p:pic>
          <p:nvPicPr>
            <p:cNvPr id="948" name="Google Shape;948;p83"/>
            <p:cNvPicPr preferRelativeResize="0"/>
            <p:nvPr/>
          </p:nvPicPr>
          <p:blipFill>
            <a:blip r:embed="rId3">
              <a:alphaModFix/>
            </a:blip>
            <a:stretch>
              <a:fillRect/>
            </a:stretch>
          </p:blipFill>
          <p:spPr>
            <a:xfrm>
              <a:off x="2480225" y="973986"/>
              <a:ext cx="674374" cy="674374"/>
            </a:xfrm>
            <a:prstGeom prst="rect">
              <a:avLst/>
            </a:prstGeom>
            <a:noFill/>
            <a:ln>
              <a:noFill/>
            </a:ln>
          </p:spPr>
        </p:pic>
        <p:cxnSp>
          <p:nvCxnSpPr>
            <p:cNvPr id="949" name="Google Shape;949;p83"/>
            <p:cNvCxnSpPr/>
            <p:nvPr/>
          </p:nvCxnSpPr>
          <p:spPr>
            <a:xfrm>
              <a:off x="1830225" y="1316346"/>
              <a:ext cx="586800" cy="6300"/>
            </a:xfrm>
            <a:prstGeom prst="straightConnector1">
              <a:avLst/>
            </a:prstGeom>
            <a:noFill/>
            <a:ln cap="flat" cmpd="sng" w="9525">
              <a:solidFill>
                <a:schemeClr val="dk2"/>
              </a:solidFill>
              <a:prstDash val="solid"/>
              <a:round/>
              <a:headEnd len="med" w="med" type="none"/>
              <a:tailEnd len="med" w="med" type="triangle"/>
            </a:ln>
          </p:spPr>
        </p:cxnSp>
        <p:pic>
          <p:nvPicPr>
            <p:cNvPr id="950" name="Google Shape;950;p83"/>
            <p:cNvPicPr preferRelativeResize="0"/>
            <p:nvPr/>
          </p:nvPicPr>
          <p:blipFill>
            <a:blip r:embed="rId3">
              <a:alphaModFix/>
            </a:blip>
            <a:stretch>
              <a:fillRect/>
            </a:stretch>
          </p:blipFill>
          <p:spPr>
            <a:xfrm>
              <a:off x="2480225" y="1657083"/>
              <a:ext cx="674374" cy="674374"/>
            </a:xfrm>
            <a:prstGeom prst="rect">
              <a:avLst/>
            </a:prstGeom>
            <a:noFill/>
            <a:ln>
              <a:noFill/>
            </a:ln>
          </p:spPr>
        </p:pic>
        <p:cxnSp>
          <p:nvCxnSpPr>
            <p:cNvPr id="951" name="Google Shape;951;p83"/>
            <p:cNvCxnSpPr/>
            <p:nvPr/>
          </p:nvCxnSpPr>
          <p:spPr>
            <a:xfrm>
              <a:off x="1830225" y="1991121"/>
              <a:ext cx="586800" cy="6300"/>
            </a:xfrm>
            <a:prstGeom prst="straightConnector1">
              <a:avLst/>
            </a:prstGeom>
            <a:noFill/>
            <a:ln cap="flat" cmpd="sng" w="9525">
              <a:solidFill>
                <a:schemeClr val="dk2"/>
              </a:solidFill>
              <a:prstDash val="solid"/>
              <a:round/>
              <a:headEnd len="med" w="med" type="none"/>
              <a:tailEnd len="med" w="med" type="triangle"/>
            </a:ln>
          </p:spPr>
        </p:cxnSp>
        <p:pic>
          <p:nvPicPr>
            <p:cNvPr id="952" name="Google Shape;952;p83"/>
            <p:cNvPicPr preferRelativeResize="0"/>
            <p:nvPr/>
          </p:nvPicPr>
          <p:blipFill>
            <a:blip r:embed="rId3">
              <a:alphaModFix/>
            </a:blip>
            <a:stretch>
              <a:fillRect/>
            </a:stretch>
          </p:blipFill>
          <p:spPr>
            <a:xfrm>
              <a:off x="2480225" y="3557863"/>
              <a:ext cx="674374" cy="674374"/>
            </a:xfrm>
            <a:prstGeom prst="rect">
              <a:avLst/>
            </a:prstGeom>
            <a:noFill/>
            <a:ln>
              <a:noFill/>
            </a:ln>
          </p:spPr>
        </p:pic>
        <p:cxnSp>
          <p:nvCxnSpPr>
            <p:cNvPr id="953" name="Google Shape;953;p83"/>
            <p:cNvCxnSpPr/>
            <p:nvPr/>
          </p:nvCxnSpPr>
          <p:spPr>
            <a:xfrm>
              <a:off x="1830225" y="3891900"/>
              <a:ext cx="586800" cy="6300"/>
            </a:xfrm>
            <a:prstGeom prst="straightConnector1">
              <a:avLst/>
            </a:prstGeom>
            <a:noFill/>
            <a:ln cap="flat" cmpd="sng" w="9525">
              <a:solidFill>
                <a:schemeClr val="dk2"/>
              </a:solidFill>
              <a:prstDash val="solid"/>
              <a:round/>
              <a:headEnd len="med" w="med" type="none"/>
              <a:tailEnd len="med" w="med" type="triangle"/>
            </a:ln>
          </p:spPr>
        </p:cxnSp>
        <p:pic>
          <p:nvPicPr>
            <p:cNvPr id="954" name="Google Shape;954;p83"/>
            <p:cNvPicPr preferRelativeResize="0"/>
            <p:nvPr/>
          </p:nvPicPr>
          <p:blipFill>
            <a:blip r:embed="rId9">
              <a:alphaModFix/>
            </a:blip>
            <a:stretch>
              <a:fillRect/>
            </a:stretch>
          </p:blipFill>
          <p:spPr>
            <a:xfrm>
              <a:off x="569600" y="2518796"/>
              <a:ext cx="1104549" cy="338245"/>
            </a:xfrm>
            <a:prstGeom prst="rect">
              <a:avLst/>
            </a:prstGeom>
            <a:noFill/>
            <a:ln>
              <a:noFill/>
            </a:ln>
          </p:spPr>
        </p:pic>
        <p:pic>
          <p:nvPicPr>
            <p:cNvPr id="955" name="Google Shape;955;p83"/>
            <p:cNvPicPr preferRelativeResize="0"/>
            <p:nvPr/>
          </p:nvPicPr>
          <p:blipFill>
            <a:blip r:embed="rId10">
              <a:alphaModFix/>
            </a:blip>
            <a:stretch>
              <a:fillRect/>
            </a:stretch>
          </p:blipFill>
          <p:spPr>
            <a:xfrm>
              <a:off x="521850" y="2959270"/>
              <a:ext cx="1200025" cy="474261"/>
            </a:xfrm>
            <a:prstGeom prst="rect">
              <a:avLst/>
            </a:prstGeom>
            <a:noFill/>
            <a:ln>
              <a:noFill/>
            </a:ln>
          </p:spPr>
        </p:pic>
        <p:cxnSp>
          <p:nvCxnSpPr>
            <p:cNvPr id="956" name="Google Shape;956;p83"/>
            <p:cNvCxnSpPr/>
            <p:nvPr/>
          </p:nvCxnSpPr>
          <p:spPr>
            <a:xfrm>
              <a:off x="1843488" y="3193243"/>
              <a:ext cx="586800" cy="6300"/>
            </a:xfrm>
            <a:prstGeom prst="straightConnector1">
              <a:avLst/>
            </a:prstGeom>
            <a:noFill/>
            <a:ln cap="flat" cmpd="sng" w="9525">
              <a:solidFill>
                <a:schemeClr val="dk2"/>
              </a:solidFill>
              <a:prstDash val="solid"/>
              <a:round/>
              <a:headEnd len="med" w="med" type="none"/>
              <a:tailEnd len="med" w="med" type="triangle"/>
            </a:ln>
          </p:spPr>
        </p:cxnSp>
        <p:cxnSp>
          <p:nvCxnSpPr>
            <p:cNvPr id="957" name="Google Shape;957;p83"/>
            <p:cNvCxnSpPr/>
            <p:nvPr/>
          </p:nvCxnSpPr>
          <p:spPr>
            <a:xfrm>
              <a:off x="1843488" y="2684775"/>
              <a:ext cx="586800" cy="6300"/>
            </a:xfrm>
            <a:prstGeom prst="straightConnector1">
              <a:avLst/>
            </a:prstGeom>
            <a:noFill/>
            <a:ln cap="flat" cmpd="sng" w="9525">
              <a:solidFill>
                <a:schemeClr val="dk2"/>
              </a:solidFill>
              <a:prstDash val="solid"/>
              <a:round/>
              <a:headEnd len="med" w="med" type="none"/>
              <a:tailEnd len="med" w="med" type="triangle"/>
            </a:ln>
          </p:spPr>
        </p:cxnSp>
        <p:pic>
          <p:nvPicPr>
            <p:cNvPr id="958" name="Google Shape;958;p83"/>
            <p:cNvPicPr preferRelativeResize="0"/>
            <p:nvPr/>
          </p:nvPicPr>
          <p:blipFill>
            <a:blip r:embed="rId3">
              <a:alphaModFix/>
            </a:blip>
            <a:stretch>
              <a:fillRect/>
            </a:stretch>
          </p:blipFill>
          <p:spPr>
            <a:xfrm>
              <a:off x="2480225" y="2265933"/>
              <a:ext cx="674374" cy="674374"/>
            </a:xfrm>
            <a:prstGeom prst="rect">
              <a:avLst/>
            </a:prstGeom>
            <a:noFill/>
            <a:ln>
              <a:noFill/>
            </a:ln>
          </p:spPr>
        </p:pic>
        <p:pic>
          <p:nvPicPr>
            <p:cNvPr id="959" name="Google Shape;959;p83"/>
            <p:cNvPicPr preferRelativeResize="0"/>
            <p:nvPr/>
          </p:nvPicPr>
          <p:blipFill>
            <a:blip r:embed="rId3">
              <a:alphaModFix/>
            </a:blip>
            <a:stretch>
              <a:fillRect/>
            </a:stretch>
          </p:blipFill>
          <p:spPr>
            <a:xfrm>
              <a:off x="2471902" y="2845249"/>
              <a:ext cx="674374" cy="674374"/>
            </a:xfrm>
            <a:prstGeom prst="rect">
              <a:avLst/>
            </a:prstGeom>
            <a:noFill/>
            <a:ln>
              <a:noFill/>
            </a:ln>
          </p:spPr>
        </p:pic>
      </p:grpSp>
      <p:sp>
        <p:nvSpPr>
          <p:cNvPr id="960" name="Google Shape;960;p83"/>
          <p:cNvSpPr txBox="1"/>
          <p:nvPr>
            <p:ph idx="1" type="body"/>
          </p:nvPr>
        </p:nvSpPr>
        <p:spPr>
          <a:xfrm>
            <a:off x="5310800" y="120525"/>
            <a:ext cx="3367200" cy="1120500"/>
          </a:xfrm>
          <a:prstGeom prst="rect">
            <a:avLst/>
          </a:prstGeom>
          <a:noFill/>
          <a:ln>
            <a:noFill/>
          </a:ln>
        </p:spPr>
        <p:txBody>
          <a:bodyPr anchorCtr="0" anchor="b" bIns="40500" lIns="0" spcFirstLastPara="1" rIns="0" wrap="square" tIns="0">
            <a:normAutofit fontScale="77500"/>
          </a:bodyPr>
          <a:lstStyle/>
          <a:p>
            <a:pPr indent="0" lvl="0" marL="0" rtl="0" algn="r">
              <a:lnSpc>
                <a:spcPct val="100000"/>
              </a:lnSpc>
              <a:spcBef>
                <a:spcPts val="0"/>
              </a:spcBef>
              <a:spcAft>
                <a:spcPts val="0"/>
              </a:spcAft>
              <a:buClr>
                <a:schemeClr val="lt1"/>
              </a:buClr>
              <a:buSzPct val="94444"/>
              <a:buFont typeface="Helvetica Neue"/>
              <a:buNone/>
            </a:pPr>
            <a:r>
              <a:rPr lang="it" sz="3600"/>
              <a:t>Limitations of a fully automated approach</a:t>
            </a:r>
            <a:endParaRPr sz="3600"/>
          </a:p>
        </p:txBody>
      </p:sp>
      <p:grpSp>
        <p:nvGrpSpPr>
          <p:cNvPr id="961" name="Google Shape;961;p83"/>
          <p:cNvGrpSpPr/>
          <p:nvPr/>
        </p:nvGrpSpPr>
        <p:grpSpPr>
          <a:xfrm>
            <a:off x="3399570" y="293200"/>
            <a:ext cx="973262" cy="947819"/>
            <a:chOff x="5143500" y="1514650"/>
            <a:chExt cx="1552500" cy="1433700"/>
          </a:xfrm>
        </p:grpSpPr>
        <p:pic>
          <p:nvPicPr>
            <p:cNvPr id="962" name="Google Shape;962;p83"/>
            <p:cNvPicPr preferRelativeResize="0"/>
            <p:nvPr/>
          </p:nvPicPr>
          <p:blipFill>
            <a:blip r:embed="rId3">
              <a:alphaModFix/>
            </a:blip>
            <a:stretch>
              <a:fillRect/>
            </a:stretch>
          </p:blipFill>
          <p:spPr>
            <a:xfrm>
              <a:off x="5220175" y="1774788"/>
              <a:ext cx="674374" cy="674374"/>
            </a:xfrm>
            <a:prstGeom prst="rect">
              <a:avLst/>
            </a:prstGeom>
            <a:noFill/>
            <a:ln>
              <a:noFill/>
            </a:ln>
          </p:spPr>
        </p:pic>
        <p:pic>
          <p:nvPicPr>
            <p:cNvPr id="963" name="Google Shape;963;p83"/>
            <p:cNvPicPr preferRelativeResize="0"/>
            <p:nvPr/>
          </p:nvPicPr>
          <p:blipFill>
            <a:blip r:embed="rId3">
              <a:alphaModFix/>
            </a:blip>
            <a:stretch>
              <a:fillRect/>
            </a:stretch>
          </p:blipFill>
          <p:spPr>
            <a:xfrm>
              <a:off x="5738600" y="2103888"/>
              <a:ext cx="674374" cy="674374"/>
            </a:xfrm>
            <a:prstGeom prst="rect">
              <a:avLst/>
            </a:prstGeom>
            <a:noFill/>
            <a:ln>
              <a:noFill/>
            </a:ln>
          </p:spPr>
        </p:pic>
        <p:pic>
          <p:nvPicPr>
            <p:cNvPr id="964" name="Google Shape;964;p83"/>
            <p:cNvPicPr preferRelativeResize="0"/>
            <p:nvPr/>
          </p:nvPicPr>
          <p:blipFill>
            <a:blip r:embed="rId3">
              <a:alphaModFix/>
            </a:blip>
            <a:stretch>
              <a:fillRect/>
            </a:stretch>
          </p:blipFill>
          <p:spPr>
            <a:xfrm>
              <a:off x="5859475" y="1606263"/>
              <a:ext cx="674374" cy="674374"/>
            </a:xfrm>
            <a:prstGeom prst="rect">
              <a:avLst/>
            </a:prstGeom>
            <a:noFill/>
            <a:ln>
              <a:noFill/>
            </a:ln>
          </p:spPr>
        </p:pic>
        <p:sp>
          <p:nvSpPr>
            <p:cNvPr id="965" name="Google Shape;965;p83"/>
            <p:cNvSpPr/>
            <p:nvPr/>
          </p:nvSpPr>
          <p:spPr>
            <a:xfrm>
              <a:off x="5143500" y="1514650"/>
              <a:ext cx="1552500" cy="14337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66" name="Google Shape;966;p83"/>
          <p:cNvPicPr preferRelativeResize="0"/>
          <p:nvPr/>
        </p:nvPicPr>
        <p:blipFill>
          <a:blip r:embed="rId11">
            <a:alphaModFix/>
          </a:blip>
          <a:stretch>
            <a:fillRect/>
          </a:stretch>
        </p:blipFill>
        <p:spPr>
          <a:xfrm>
            <a:off x="4456775" y="258275"/>
            <a:ext cx="674375" cy="674375"/>
          </a:xfrm>
          <a:prstGeom prst="rect">
            <a:avLst/>
          </a:prstGeom>
          <a:noFill/>
          <a:ln>
            <a:noFill/>
          </a:ln>
        </p:spPr>
      </p:pic>
      <p:sp>
        <p:nvSpPr>
          <p:cNvPr id="967" name="Google Shape;967;p83"/>
          <p:cNvSpPr txBox="1"/>
          <p:nvPr/>
        </p:nvSpPr>
        <p:spPr>
          <a:xfrm>
            <a:off x="3387175" y="1526925"/>
            <a:ext cx="5708100" cy="34209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it" sz="1600">
                <a:latin typeface="Helvetica Neue"/>
                <a:ea typeface="Helvetica Neue"/>
                <a:cs typeface="Helvetica Neue"/>
                <a:sym typeface="Helvetica Neue"/>
              </a:rPr>
              <a:t>False positives</a:t>
            </a:r>
            <a:r>
              <a:rPr lang="it" sz="1600">
                <a:latin typeface="Helvetica Neue"/>
                <a:ea typeface="Helvetica Neue"/>
                <a:cs typeface="Helvetica Neue"/>
                <a:sym typeface="Helvetica Neue"/>
              </a:rPr>
              <a:t> </a:t>
            </a:r>
            <a:endParaRPr sz="1600">
              <a:latin typeface="Helvetica Neue"/>
              <a:ea typeface="Helvetica Neue"/>
              <a:cs typeface="Helvetica Neue"/>
              <a:sym typeface="Helvetica Neue"/>
            </a:endParaRPr>
          </a:p>
          <a:p>
            <a:pPr indent="-317500" lvl="0" marL="457200" rtl="0" algn="l">
              <a:lnSpc>
                <a:spcPct val="150000"/>
              </a:lnSpc>
              <a:spcBef>
                <a:spcPts val="0"/>
              </a:spcBef>
              <a:spcAft>
                <a:spcPts val="0"/>
              </a:spcAft>
              <a:buSzPts val="1400"/>
              <a:buFont typeface="Helvetica Neue"/>
              <a:buChar char="-"/>
            </a:pPr>
            <a:r>
              <a:rPr lang="it">
                <a:latin typeface="Helvetica Neue"/>
                <a:ea typeface="Helvetica Neue"/>
                <a:cs typeface="Helvetica Neue"/>
                <a:sym typeface="Helvetica Neue"/>
              </a:rPr>
              <a:t>Inaccurate statistics (e.g. for institutional and country monitors) </a:t>
            </a:r>
            <a:endParaRPr>
              <a:latin typeface="Helvetica Neue"/>
              <a:ea typeface="Helvetica Neue"/>
              <a:cs typeface="Helvetica Neue"/>
              <a:sym typeface="Helvetica Neue"/>
            </a:endParaRPr>
          </a:p>
          <a:p>
            <a:pPr indent="-317500" lvl="0" marL="457200" rtl="0" algn="l">
              <a:lnSpc>
                <a:spcPct val="150000"/>
              </a:lnSpc>
              <a:spcBef>
                <a:spcPts val="0"/>
              </a:spcBef>
              <a:spcAft>
                <a:spcPts val="0"/>
              </a:spcAft>
              <a:buSzPts val="1400"/>
              <a:buFont typeface="Helvetica Neue"/>
              <a:buChar char="-"/>
            </a:pPr>
            <a:r>
              <a:rPr lang="it">
                <a:latin typeface="Helvetica Neue"/>
                <a:ea typeface="Helvetica Neue"/>
                <a:cs typeface="Helvetica Neue"/>
                <a:sym typeface="Helvetica Neue"/>
              </a:rPr>
              <a:t>Inaccurate search results (e.g. finding only the US Concordia University and not the Canadian one)</a:t>
            </a:r>
            <a:endParaRPr>
              <a:latin typeface="Helvetica Neue"/>
              <a:ea typeface="Helvetica Neue"/>
              <a:cs typeface="Helvetica Neue"/>
              <a:sym typeface="Helvetica Neue"/>
            </a:endParaRPr>
          </a:p>
          <a:p>
            <a:pPr indent="0" lvl="0" marL="0" rtl="0" algn="l">
              <a:lnSpc>
                <a:spcPct val="150000"/>
              </a:lnSpc>
              <a:spcBef>
                <a:spcPts val="0"/>
              </a:spcBef>
              <a:spcAft>
                <a:spcPts val="0"/>
              </a:spcAft>
              <a:buNone/>
            </a:pPr>
            <a:r>
              <a:t/>
            </a:r>
            <a:endParaRPr>
              <a:latin typeface="Helvetica Neue"/>
              <a:ea typeface="Helvetica Neue"/>
              <a:cs typeface="Helvetica Neue"/>
              <a:sym typeface="Helvetica Neue"/>
            </a:endParaRPr>
          </a:p>
          <a:p>
            <a:pPr indent="0" lvl="0" marL="0" rtl="0" algn="l">
              <a:lnSpc>
                <a:spcPct val="150000"/>
              </a:lnSpc>
              <a:spcBef>
                <a:spcPts val="0"/>
              </a:spcBef>
              <a:spcAft>
                <a:spcPts val="0"/>
              </a:spcAft>
              <a:buNone/>
            </a:pPr>
            <a:r>
              <a:rPr b="1" lang="it" sz="1600">
                <a:latin typeface="Helvetica Neue"/>
                <a:ea typeface="Helvetica Neue"/>
                <a:cs typeface="Helvetica Neue"/>
                <a:sym typeface="Helvetica Neue"/>
              </a:rPr>
              <a:t>False negatives</a:t>
            </a:r>
            <a:endParaRPr b="1" sz="1600">
              <a:latin typeface="Helvetica Neue"/>
              <a:ea typeface="Helvetica Neue"/>
              <a:cs typeface="Helvetica Neue"/>
              <a:sym typeface="Helvetica Neue"/>
            </a:endParaRPr>
          </a:p>
          <a:p>
            <a:pPr indent="-317500" lvl="0" marL="457200" rtl="0" algn="l">
              <a:lnSpc>
                <a:spcPct val="150000"/>
              </a:lnSpc>
              <a:spcBef>
                <a:spcPts val="0"/>
              </a:spcBef>
              <a:spcAft>
                <a:spcPts val="0"/>
              </a:spcAft>
              <a:buSzPts val="1400"/>
              <a:buFont typeface="Helvetica Neue"/>
              <a:buChar char="-"/>
            </a:pPr>
            <a:r>
              <a:rPr lang="it">
                <a:latin typeface="Helvetica Neue"/>
                <a:ea typeface="Helvetica Neue"/>
                <a:cs typeface="Helvetica Neue"/>
                <a:sym typeface="Helvetica Neue"/>
              </a:rPr>
              <a:t>One instance is linked to the papers, one to the project… but it is the same organization!</a:t>
            </a:r>
            <a:endParaRPr>
              <a:latin typeface="Helvetica Neue"/>
              <a:ea typeface="Helvetica Neue"/>
              <a:cs typeface="Helvetica Neue"/>
              <a:sym typeface="Helvetica Neu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sp>
        <p:nvSpPr>
          <p:cNvPr id="972" name="Google Shape;972;p84"/>
          <p:cNvSpPr txBox="1"/>
          <p:nvPr>
            <p:ph idx="1" type="body"/>
          </p:nvPr>
        </p:nvSpPr>
        <p:spPr>
          <a:xfrm>
            <a:off x="406560" y="200025"/>
            <a:ext cx="8339700" cy="621600"/>
          </a:xfrm>
          <a:prstGeom prst="rect">
            <a:avLst/>
          </a:prstGeom>
        </p:spPr>
        <p:txBody>
          <a:bodyPr anchorCtr="0" anchor="b" bIns="0" lIns="0" spcFirstLastPara="1" rIns="0" wrap="square" tIns="0">
            <a:normAutofit/>
          </a:bodyPr>
          <a:lstStyle/>
          <a:p>
            <a:pPr indent="0" lvl="0" marL="0" rtl="0" algn="ctr">
              <a:lnSpc>
                <a:spcPct val="65000"/>
              </a:lnSpc>
              <a:spcBef>
                <a:spcPts val="0"/>
              </a:spcBef>
              <a:spcAft>
                <a:spcPts val="0"/>
              </a:spcAft>
              <a:buNone/>
            </a:pPr>
            <a:r>
              <a:rPr lang="it" sz="2600"/>
              <a:t>OpenAIRE services needing organization disambiguation</a:t>
            </a:r>
            <a:endParaRPr sz="2600"/>
          </a:p>
        </p:txBody>
      </p:sp>
      <p:sp>
        <p:nvSpPr>
          <p:cNvPr id="973" name="Google Shape;973;p84"/>
          <p:cNvSpPr txBox="1"/>
          <p:nvPr>
            <p:ph idx="2" type="body"/>
          </p:nvPr>
        </p:nvSpPr>
        <p:spPr>
          <a:xfrm>
            <a:off x="400051" y="1457669"/>
            <a:ext cx="2549400" cy="982500"/>
          </a:xfrm>
          <a:prstGeom prst="rect">
            <a:avLst/>
          </a:prstGeom>
        </p:spPr>
        <p:txBody>
          <a:bodyPr anchorCtr="0" anchor="t" bIns="20250" lIns="60750" spcFirstLastPara="1" rIns="60750" wrap="square" tIns="60750">
            <a:normAutofit/>
          </a:bodyPr>
          <a:lstStyle/>
          <a:p>
            <a:pPr indent="0" lvl="0" marL="0" rtl="0" algn="ctr">
              <a:spcBef>
                <a:spcPts val="700"/>
              </a:spcBef>
              <a:spcAft>
                <a:spcPts val="0"/>
              </a:spcAft>
              <a:buNone/>
            </a:pPr>
            <a:r>
              <a:rPr lang="it"/>
              <a:t>The portal where to explore the research graph, from scientific products to institutions and funding streams</a:t>
            </a:r>
            <a:endParaRPr/>
          </a:p>
        </p:txBody>
      </p:sp>
      <p:sp>
        <p:nvSpPr>
          <p:cNvPr id="974" name="Google Shape;974;p84"/>
          <p:cNvSpPr txBox="1"/>
          <p:nvPr>
            <p:ph idx="3" type="body"/>
          </p:nvPr>
        </p:nvSpPr>
        <p:spPr>
          <a:xfrm>
            <a:off x="400050" y="1091311"/>
            <a:ext cx="2549400" cy="375900"/>
          </a:xfrm>
          <a:prstGeom prst="rect">
            <a:avLst/>
          </a:prstGeom>
        </p:spPr>
        <p:txBody>
          <a:bodyPr anchorCtr="0" anchor="b" bIns="0" lIns="0" spcFirstLastPara="1" rIns="0" wrap="square" tIns="0">
            <a:normAutofit/>
          </a:bodyPr>
          <a:lstStyle/>
          <a:p>
            <a:pPr indent="0" lvl="0" marL="0" rtl="0" algn="ctr">
              <a:spcBef>
                <a:spcPts val="0"/>
              </a:spcBef>
              <a:spcAft>
                <a:spcPts val="0"/>
              </a:spcAft>
              <a:buNone/>
            </a:pPr>
            <a:r>
              <a:rPr lang="it"/>
              <a:t>Explore</a:t>
            </a:r>
            <a:endParaRPr/>
          </a:p>
        </p:txBody>
      </p:sp>
      <p:sp>
        <p:nvSpPr>
          <p:cNvPr id="975" name="Google Shape;975;p84"/>
          <p:cNvSpPr txBox="1"/>
          <p:nvPr>
            <p:ph idx="4" type="body"/>
          </p:nvPr>
        </p:nvSpPr>
        <p:spPr>
          <a:xfrm>
            <a:off x="3297339" y="1457669"/>
            <a:ext cx="2549400" cy="982500"/>
          </a:xfrm>
          <a:prstGeom prst="rect">
            <a:avLst/>
          </a:prstGeom>
        </p:spPr>
        <p:txBody>
          <a:bodyPr anchorCtr="0" anchor="t" bIns="20250" lIns="60750" spcFirstLastPara="1" rIns="60750" wrap="square" tIns="60750">
            <a:normAutofit fontScale="85000" lnSpcReduction="10000"/>
          </a:bodyPr>
          <a:lstStyle/>
          <a:p>
            <a:pPr indent="0" lvl="0" marL="0" rtl="0" algn="ctr">
              <a:spcBef>
                <a:spcPts val="700"/>
              </a:spcBef>
              <a:spcAft>
                <a:spcPts val="0"/>
              </a:spcAft>
              <a:buNone/>
            </a:pPr>
            <a:r>
              <a:rPr lang="it"/>
              <a:t>A dashboard where single institutions can track their research activities (grants, publications, datasets, software and other), and their performance in areas such as OS, EOSC, collaborations, reach and visibility and so on</a:t>
            </a:r>
            <a:endParaRPr/>
          </a:p>
        </p:txBody>
      </p:sp>
      <p:sp>
        <p:nvSpPr>
          <p:cNvPr id="976" name="Google Shape;976;p84"/>
          <p:cNvSpPr txBox="1"/>
          <p:nvPr>
            <p:ph idx="5" type="body"/>
          </p:nvPr>
        </p:nvSpPr>
        <p:spPr>
          <a:xfrm>
            <a:off x="3297338" y="1091311"/>
            <a:ext cx="2549400" cy="375900"/>
          </a:xfrm>
          <a:prstGeom prst="rect">
            <a:avLst/>
          </a:prstGeom>
        </p:spPr>
        <p:txBody>
          <a:bodyPr anchorCtr="0" anchor="b" bIns="0" lIns="0" spcFirstLastPara="1" rIns="0" wrap="square" tIns="0">
            <a:normAutofit/>
          </a:bodyPr>
          <a:lstStyle/>
          <a:p>
            <a:pPr indent="0" lvl="0" marL="0" rtl="0" algn="ctr">
              <a:spcBef>
                <a:spcPts val="0"/>
              </a:spcBef>
              <a:spcAft>
                <a:spcPts val="0"/>
              </a:spcAft>
              <a:buNone/>
            </a:pPr>
            <a:r>
              <a:rPr lang="it"/>
              <a:t>Institutional d.</a:t>
            </a:r>
            <a:endParaRPr/>
          </a:p>
        </p:txBody>
      </p:sp>
      <p:sp>
        <p:nvSpPr>
          <p:cNvPr id="977" name="Google Shape;977;p84"/>
          <p:cNvSpPr txBox="1"/>
          <p:nvPr>
            <p:ph idx="8" type="body"/>
          </p:nvPr>
        </p:nvSpPr>
        <p:spPr>
          <a:xfrm>
            <a:off x="400051" y="3191132"/>
            <a:ext cx="2549400" cy="982500"/>
          </a:xfrm>
          <a:prstGeom prst="rect">
            <a:avLst/>
          </a:prstGeom>
        </p:spPr>
        <p:txBody>
          <a:bodyPr anchorCtr="0" anchor="t" bIns="20250" lIns="60750" spcFirstLastPara="1" rIns="60750" wrap="square" tIns="60750">
            <a:normAutofit/>
          </a:bodyPr>
          <a:lstStyle/>
          <a:p>
            <a:pPr indent="0" lvl="0" marL="0" rtl="0" algn="ctr">
              <a:spcBef>
                <a:spcPts val="700"/>
              </a:spcBef>
              <a:spcAft>
                <a:spcPts val="0"/>
              </a:spcAft>
              <a:buNone/>
            </a:pPr>
            <a:r>
              <a:rPr lang="it"/>
              <a:t>Funders can  have an overall view of the scientific  production of the  resources they allocate</a:t>
            </a:r>
            <a:endParaRPr/>
          </a:p>
        </p:txBody>
      </p:sp>
      <p:sp>
        <p:nvSpPr>
          <p:cNvPr id="978" name="Google Shape;978;p84"/>
          <p:cNvSpPr txBox="1"/>
          <p:nvPr>
            <p:ph idx="9" type="body"/>
          </p:nvPr>
        </p:nvSpPr>
        <p:spPr>
          <a:xfrm>
            <a:off x="400050" y="2824774"/>
            <a:ext cx="2549400" cy="375900"/>
          </a:xfrm>
          <a:prstGeom prst="rect">
            <a:avLst/>
          </a:prstGeom>
        </p:spPr>
        <p:txBody>
          <a:bodyPr anchorCtr="0" anchor="b" bIns="0" lIns="0" spcFirstLastPara="1" rIns="0" wrap="square" tIns="0">
            <a:normAutofit/>
          </a:bodyPr>
          <a:lstStyle/>
          <a:p>
            <a:pPr indent="0" lvl="0" marL="0" rtl="0" algn="ctr">
              <a:spcBef>
                <a:spcPts val="0"/>
              </a:spcBef>
              <a:spcAft>
                <a:spcPts val="0"/>
              </a:spcAft>
              <a:buNone/>
            </a:pPr>
            <a:r>
              <a:rPr lang="it"/>
              <a:t>Monitor Dashboard</a:t>
            </a:r>
            <a:endParaRPr/>
          </a:p>
        </p:txBody>
      </p:sp>
      <p:sp>
        <p:nvSpPr>
          <p:cNvPr id="979" name="Google Shape;979;p84"/>
          <p:cNvSpPr txBox="1"/>
          <p:nvPr>
            <p:ph idx="13" type="body"/>
          </p:nvPr>
        </p:nvSpPr>
        <p:spPr>
          <a:xfrm>
            <a:off x="3297339" y="3191132"/>
            <a:ext cx="2549400" cy="982500"/>
          </a:xfrm>
          <a:prstGeom prst="rect">
            <a:avLst/>
          </a:prstGeom>
        </p:spPr>
        <p:txBody>
          <a:bodyPr anchorCtr="0" anchor="t" bIns="20250" lIns="60750" spcFirstLastPara="1" rIns="60750" wrap="square" tIns="60750">
            <a:normAutofit lnSpcReduction="10000"/>
          </a:bodyPr>
          <a:lstStyle/>
          <a:p>
            <a:pPr indent="0" lvl="0" marL="0" rtl="0" algn="ctr">
              <a:spcBef>
                <a:spcPts val="700"/>
              </a:spcBef>
              <a:spcAft>
                <a:spcPts val="0"/>
              </a:spcAft>
              <a:buNone/>
            </a:pPr>
            <a:r>
              <a:rPr lang="it"/>
              <a:t>To understand the European research landscape and </a:t>
            </a:r>
            <a:r>
              <a:rPr lang="it" sz="1050">
                <a:solidFill>
                  <a:srgbClr val="292929"/>
                </a:solidFill>
                <a:highlight>
                  <a:srgbClr val="FFFFFF"/>
                </a:highlight>
              </a:rPr>
              <a:t>track trends for open access to publications, data, software</a:t>
            </a:r>
            <a:endParaRPr sz="1050">
              <a:solidFill>
                <a:srgbClr val="292929"/>
              </a:solidFill>
              <a:highlight>
                <a:srgbClr val="FFFFFF"/>
              </a:highlight>
            </a:endParaRPr>
          </a:p>
          <a:p>
            <a:pPr indent="0" lvl="0" marL="0" rtl="0" algn="ctr">
              <a:spcBef>
                <a:spcPts val="700"/>
              </a:spcBef>
              <a:spcAft>
                <a:spcPts val="0"/>
              </a:spcAft>
              <a:buNone/>
            </a:pPr>
            <a:r>
              <a:t/>
            </a:r>
            <a:endParaRPr/>
          </a:p>
        </p:txBody>
      </p:sp>
      <p:sp>
        <p:nvSpPr>
          <p:cNvPr id="980" name="Google Shape;980;p84"/>
          <p:cNvSpPr txBox="1"/>
          <p:nvPr>
            <p:ph idx="14" type="body"/>
          </p:nvPr>
        </p:nvSpPr>
        <p:spPr>
          <a:xfrm>
            <a:off x="3297338" y="2824774"/>
            <a:ext cx="2549400" cy="375900"/>
          </a:xfrm>
          <a:prstGeom prst="rect">
            <a:avLst/>
          </a:prstGeom>
        </p:spPr>
        <p:txBody>
          <a:bodyPr anchorCtr="0" anchor="b" bIns="0" lIns="0" spcFirstLastPara="1" rIns="0" wrap="square" tIns="0">
            <a:normAutofit/>
          </a:bodyPr>
          <a:lstStyle/>
          <a:p>
            <a:pPr indent="0" lvl="0" marL="0" rtl="0" algn="ctr">
              <a:spcBef>
                <a:spcPts val="0"/>
              </a:spcBef>
              <a:spcAft>
                <a:spcPts val="0"/>
              </a:spcAft>
              <a:buNone/>
            </a:pPr>
            <a:r>
              <a:rPr lang="it"/>
              <a:t>OS observatory</a:t>
            </a:r>
            <a:endParaRPr/>
          </a:p>
        </p:txBody>
      </p:sp>
      <p:pic>
        <p:nvPicPr>
          <p:cNvPr id="981" name="Google Shape;981;p84"/>
          <p:cNvPicPr preferRelativeResize="0"/>
          <p:nvPr/>
        </p:nvPicPr>
        <p:blipFill>
          <a:blip r:embed="rId3">
            <a:alphaModFix/>
          </a:blip>
          <a:stretch>
            <a:fillRect/>
          </a:stretch>
        </p:blipFill>
        <p:spPr>
          <a:xfrm>
            <a:off x="5999139" y="897825"/>
            <a:ext cx="2992462" cy="299246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5" name="Shape 985"/>
        <p:cNvGrpSpPr/>
        <p:nvPr/>
      </p:nvGrpSpPr>
      <p:grpSpPr>
        <a:xfrm>
          <a:off x="0" y="0"/>
          <a:ext cx="0" cy="0"/>
          <a:chOff x="0" y="0"/>
          <a:chExt cx="0" cy="0"/>
        </a:xfrm>
      </p:grpSpPr>
      <p:sp>
        <p:nvSpPr>
          <p:cNvPr id="986" name="Google Shape;986;p85"/>
          <p:cNvSpPr txBox="1"/>
          <p:nvPr>
            <p:ph idx="1" type="body"/>
          </p:nvPr>
        </p:nvSpPr>
        <p:spPr>
          <a:xfrm>
            <a:off x="766570" y="190501"/>
            <a:ext cx="7611000" cy="644400"/>
          </a:xfrm>
          <a:prstGeom prst="rect">
            <a:avLst/>
          </a:prstGeom>
        </p:spPr>
        <p:txBody>
          <a:bodyPr anchorCtr="0" anchor="ctr" bIns="0" lIns="0" spcFirstLastPara="1" rIns="0" wrap="square" tIns="0">
            <a:normAutofit fontScale="55000" lnSpcReduction="10000"/>
          </a:bodyPr>
          <a:lstStyle/>
          <a:p>
            <a:pPr indent="0" lvl="0" marL="0" rtl="0" algn="ctr">
              <a:lnSpc>
                <a:spcPct val="115000"/>
              </a:lnSpc>
              <a:spcBef>
                <a:spcPts val="700"/>
              </a:spcBef>
              <a:spcAft>
                <a:spcPts val="0"/>
              </a:spcAft>
              <a:buNone/>
            </a:pPr>
            <a:r>
              <a:t/>
            </a:r>
            <a:endParaRPr sz="2000"/>
          </a:p>
          <a:p>
            <a:pPr indent="0" lvl="0" marL="0" rtl="0" algn="ctr">
              <a:lnSpc>
                <a:spcPct val="115000"/>
              </a:lnSpc>
              <a:spcBef>
                <a:spcPts val="700"/>
              </a:spcBef>
              <a:spcAft>
                <a:spcPts val="0"/>
              </a:spcAft>
              <a:buNone/>
            </a:pPr>
            <a:r>
              <a:t/>
            </a:r>
            <a:endParaRPr sz="2000"/>
          </a:p>
          <a:p>
            <a:pPr indent="0" lvl="0" marL="0" rtl="0" algn="ctr">
              <a:lnSpc>
                <a:spcPct val="115000"/>
              </a:lnSpc>
              <a:spcBef>
                <a:spcPts val="700"/>
              </a:spcBef>
              <a:spcAft>
                <a:spcPts val="0"/>
              </a:spcAft>
              <a:buNone/>
            </a:pPr>
            <a:r>
              <a:t/>
            </a:r>
            <a:endParaRPr b="0" sz="1300"/>
          </a:p>
        </p:txBody>
      </p:sp>
      <p:sp>
        <p:nvSpPr>
          <p:cNvPr id="987" name="Google Shape;987;p85"/>
          <p:cNvSpPr txBox="1"/>
          <p:nvPr>
            <p:ph idx="4294967295" type="body"/>
          </p:nvPr>
        </p:nvSpPr>
        <p:spPr>
          <a:xfrm>
            <a:off x="400050" y="285900"/>
            <a:ext cx="7425600" cy="903900"/>
          </a:xfrm>
          <a:prstGeom prst="rect">
            <a:avLst/>
          </a:prstGeom>
        </p:spPr>
        <p:txBody>
          <a:bodyPr anchorCtr="0" anchor="t" bIns="25700" lIns="51425" spcFirstLastPara="1" rIns="51425" wrap="square" tIns="25700">
            <a:noAutofit/>
          </a:bodyPr>
          <a:lstStyle/>
          <a:p>
            <a:pPr indent="0" lvl="0" marL="0" rtl="0" algn="l">
              <a:lnSpc>
                <a:spcPct val="95000"/>
              </a:lnSpc>
              <a:spcBef>
                <a:spcPts val="700"/>
              </a:spcBef>
              <a:spcAft>
                <a:spcPts val="0"/>
              </a:spcAft>
              <a:buSzPts val="770"/>
              <a:buNone/>
            </a:pPr>
            <a:r>
              <a:rPr lang="it" sz="3320">
                <a:solidFill>
                  <a:srgbClr val="3700FF"/>
                </a:solidFill>
              </a:rPr>
              <a:t>OpenOrgs </a:t>
            </a:r>
            <a:endParaRPr sz="3320">
              <a:solidFill>
                <a:srgbClr val="3700FF"/>
              </a:solidFill>
            </a:endParaRPr>
          </a:p>
          <a:p>
            <a:pPr indent="0" lvl="0" marL="0" rtl="0" algn="l">
              <a:lnSpc>
                <a:spcPct val="95000"/>
              </a:lnSpc>
              <a:spcBef>
                <a:spcPts val="700"/>
              </a:spcBef>
              <a:spcAft>
                <a:spcPts val="0"/>
              </a:spcAft>
              <a:buSzPts val="770"/>
              <a:buNone/>
            </a:pPr>
            <a:r>
              <a:rPr lang="it" sz="3320">
                <a:solidFill>
                  <a:srgbClr val="3700FF"/>
                </a:solidFill>
              </a:rPr>
              <a:t>activity pillars</a:t>
            </a:r>
            <a:endParaRPr sz="2060"/>
          </a:p>
        </p:txBody>
      </p:sp>
      <p:grpSp>
        <p:nvGrpSpPr>
          <p:cNvPr id="988" name="Google Shape;988;p85"/>
          <p:cNvGrpSpPr/>
          <p:nvPr/>
        </p:nvGrpSpPr>
        <p:grpSpPr>
          <a:xfrm>
            <a:off x="294125" y="1986800"/>
            <a:ext cx="2911161" cy="1740300"/>
            <a:chOff x="364477" y="1986800"/>
            <a:chExt cx="2911161" cy="1740300"/>
          </a:xfrm>
        </p:grpSpPr>
        <p:sp>
          <p:nvSpPr>
            <p:cNvPr id="989" name="Google Shape;989;p85"/>
            <p:cNvSpPr txBox="1"/>
            <p:nvPr/>
          </p:nvSpPr>
          <p:spPr>
            <a:xfrm>
              <a:off x="364477" y="1986800"/>
              <a:ext cx="2445600" cy="174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it" sz="2000">
                  <a:solidFill>
                    <a:srgbClr val="595959"/>
                  </a:solidFill>
                  <a:latin typeface="Helvetica Neue"/>
                  <a:ea typeface="Helvetica Neue"/>
                  <a:cs typeface="Helvetica Neue"/>
                  <a:sym typeface="Helvetica Neue"/>
                </a:rPr>
                <a:t>Automatic suggestion of duplicates</a:t>
              </a:r>
              <a:endParaRPr b="1" sz="120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b="1" sz="800">
                <a:solidFill>
                  <a:schemeClr val="dk1"/>
                </a:solidFill>
                <a:latin typeface="Roboto"/>
                <a:ea typeface="Roboto"/>
                <a:cs typeface="Roboto"/>
                <a:sym typeface="Roboto"/>
              </a:endParaRPr>
            </a:p>
            <a:p>
              <a:pPr indent="0" lvl="0" marL="0" rtl="0" algn="l">
                <a:spcBef>
                  <a:spcPts val="0"/>
                </a:spcBef>
                <a:spcAft>
                  <a:spcPts val="1600"/>
                </a:spcAft>
                <a:buClr>
                  <a:schemeClr val="dk1"/>
                </a:buClr>
                <a:buSzPts val="1100"/>
                <a:buFont typeface="Arial"/>
                <a:buNone/>
              </a:pPr>
              <a:r>
                <a:rPr lang="it" sz="1100">
                  <a:solidFill>
                    <a:schemeClr val="dk1"/>
                  </a:solidFill>
                  <a:latin typeface="Roboto"/>
                  <a:ea typeface="Roboto"/>
                  <a:cs typeface="Roboto"/>
                  <a:sym typeface="Roboto"/>
                </a:rPr>
                <a:t>The process for the automatic identification of possible duplicates will periodically produce new suggestions for the data curators. </a:t>
              </a:r>
              <a:endParaRPr b="1" sz="1100">
                <a:latin typeface="Roboto"/>
                <a:ea typeface="Roboto"/>
                <a:cs typeface="Roboto"/>
                <a:sym typeface="Roboto"/>
              </a:endParaRPr>
            </a:p>
          </p:txBody>
        </p:sp>
        <p:cxnSp>
          <p:nvCxnSpPr>
            <p:cNvPr id="990" name="Google Shape;990;p85"/>
            <p:cNvCxnSpPr/>
            <p:nvPr/>
          </p:nvCxnSpPr>
          <p:spPr>
            <a:xfrm rot="10800000">
              <a:off x="2642038" y="2647950"/>
              <a:ext cx="633600" cy="0"/>
            </a:xfrm>
            <a:prstGeom prst="straightConnector1">
              <a:avLst/>
            </a:prstGeom>
            <a:noFill/>
            <a:ln cap="flat" cmpd="sng" w="9525">
              <a:solidFill>
                <a:srgbClr val="249C90"/>
              </a:solidFill>
              <a:prstDash val="solid"/>
              <a:round/>
              <a:headEnd len="sm" w="sm" type="none"/>
              <a:tailEnd len="med" w="med" type="oval"/>
            </a:ln>
          </p:spPr>
        </p:cxnSp>
      </p:grpSp>
      <p:grpSp>
        <p:nvGrpSpPr>
          <p:cNvPr id="991" name="Google Shape;991;p85"/>
          <p:cNvGrpSpPr/>
          <p:nvPr/>
        </p:nvGrpSpPr>
        <p:grpSpPr>
          <a:xfrm>
            <a:off x="5245100" y="720300"/>
            <a:ext cx="3512100" cy="1289700"/>
            <a:chOff x="5402902" y="720300"/>
            <a:chExt cx="3512100" cy="1289700"/>
          </a:xfrm>
        </p:grpSpPr>
        <p:sp>
          <p:nvSpPr>
            <p:cNvPr id="992" name="Google Shape;992;p85"/>
            <p:cNvSpPr txBox="1"/>
            <p:nvPr/>
          </p:nvSpPr>
          <p:spPr>
            <a:xfrm>
              <a:off x="6121402" y="720300"/>
              <a:ext cx="2793600" cy="12897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700"/>
                </a:spcBef>
                <a:spcAft>
                  <a:spcPts val="0"/>
                </a:spcAft>
                <a:buClr>
                  <a:schemeClr val="dk1"/>
                </a:buClr>
                <a:buSzPts val="1100"/>
                <a:buFont typeface="Arial"/>
                <a:buNone/>
              </a:pPr>
              <a:r>
                <a:rPr b="1" lang="it" sz="2000">
                  <a:solidFill>
                    <a:srgbClr val="595959"/>
                  </a:solidFill>
                  <a:latin typeface="Helvetica Neue"/>
                  <a:ea typeface="Helvetica Neue"/>
                  <a:cs typeface="Helvetica Neue"/>
                  <a:sym typeface="Helvetica Neue"/>
                </a:rPr>
                <a:t>Manual management of duplicates</a:t>
              </a:r>
              <a:endParaRPr b="1" sz="1200">
                <a:solidFill>
                  <a:schemeClr val="dk1"/>
                </a:solidFill>
                <a:latin typeface="Roboto"/>
                <a:ea typeface="Roboto"/>
                <a:cs typeface="Roboto"/>
                <a:sym typeface="Roboto"/>
              </a:endParaRPr>
            </a:p>
            <a:p>
              <a:pPr indent="0" lvl="0" marL="0" rtl="0" algn="r">
                <a:spcBef>
                  <a:spcPts val="0"/>
                </a:spcBef>
                <a:spcAft>
                  <a:spcPts val="0"/>
                </a:spcAft>
                <a:buClr>
                  <a:schemeClr val="dk1"/>
                </a:buClr>
                <a:buSzPts val="1100"/>
                <a:buFont typeface="Arial"/>
                <a:buNone/>
              </a:pPr>
              <a:r>
                <a:t/>
              </a:r>
              <a:endParaRPr b="1" sz="800">
                <a:solidFill>
                  <a:schemeClr val="dk1"/>
                </a:solidFill>
                <a:latin typeface="Roboto"/>
                <a:ea typeface="Roboto"/>
                <a:cs typeface="Roboto"/>
                <a:sym typeface="Roboto"/>
              </a:endParaRPr>
            </a:p>
            <a:p>
              <a:pPr indent="0" lvl="0" marL="0" rtl="0" algn="r">
                <a:spcBef>
                  <a:spcPts val="0"/>
                </a:spcBef>
                <a:spcAft>
                  <a:spcPts val="1600"/>
                </a:spcAft>
                <a:buClr>
                  <a:schemeClr val="dk1"/>
                </a:buClr>
                <a:buSzPts val="1100"/>
                <a:buFont typeface="Arial"/>
                <a:buNone/>
              </a:pPr>
              <a:r>
                <a:rPr lang="it" sz="1100">
                  <a:solidFill>
                    <a:schemeClr val="dk1"/>
                  </a:solidFill>
                  <a:latin typeface="Roboto"/>
                  <a:ea typeface="Roboto"/>
                  <a:cs typeface="Roboto"/>
                  <a:sym typeface="Roboto"/>
                </a:rPr>
                <a:t>Deciding whether two or more digital representations are duplicates of the same object can be a task that only humans can carry out precisely. The OpenOrgs tool allows data curator to manage the ambiguities in the data lack of the organization mentions aggregated by OpenAIRE. </a:t>
              </a:r>
              <a:r>
                <a:rPr lang="it" sz="800">
                  <a:solidFill>
                    <a:schemeClr val="dk1"/>
                  </a:solidFill>
                  <a:latin typeface="Roboto"/>
                  <a:ea typeface="Roboto"/>
                  <a:cs typeface="Roboto"/>
                  <a:sym typeface="Roboto"/>
                </a:rPr>
                <a:t> </a:t>
              </a:r>
              <a:endParaRPr b="1" sz="900">
                <a:latin typeface="Roboto"/>
                <a:ea typeface="Roboto"/>
                <a:cs typeface="Roboto"/>
                <a:sym typeface="Roboto"/>
              </a:endParaRPr>
            </a:p>
          </p:txBody>
        </p:sp>
        <p:cxnSp>
          <p:nvCxnSpPr>
            <p:cNvPr id="993" name="Google Shape;993;p85"/>
            <p:cNvCxnSpPr>
              <a:endCxn id="992" idx="1"/>
            </p:cNvCxnSpPr>
            <p:nvPr/>
          </p:nvCxnSpPr>
          <p:spPr>
            <a:xfrm flipH="1" rot="10800000">
              <a:off x="5402902" y="1365150"/>
              <a:ext cx="718500" cy="536400"/>
            </a:xfrm>
            <a:prstGeom prst="straightConnector1">
              <a:avLst/>
            </a:prstGeom>
            <a:noFill/>
            <a:ln cap="flat" cmpd="sng" w="9525">
              <a:solidFill>
                <a:srgbClr val="155B54"/>
              </a:solidFill>
              <a:prstDash val="solid"/>
              <a:round/>
              <a:headEnd len="sm" w="sm" type="none"/>
              <a:tailEnd len="med" w="med" type="oval"/>
            </a:ln>
          </p:spPr>
        </p:cxnSp>
      </p:grpSp>
      <p:grpSp>
        <p:nvGrpSpPr>
          <p:cNvPr id="994" name="Google Shape;994;p85"/>
          <p:cNvGrpSpPr/>
          <p:nvPr/>
        </p:nvGrpSpPr>
        <p:grpSpPr>
          <a:xfrm>
            <a:off x="5574500" y="2621000"/>
            <a:ext cx="3182700" cy="1991400"/>
            <a:chOff x="5644852" y="2621000"/>
            <a:chExt cx="3182700" cy="1991400"/>
          </a:xfrm>
        </p:grpSpPr>
        <p:sp>
          <p:nvSpPr>
            <p:cNvPr id="995" name="Google Shape;995;p85"/>
            <p:cNvSpPr txBox="1"/>
            <p:nvPr/>
          </p:nvSpPr>
          <p:spPr>
            <a:xfrm>
              <a:off x="6260152" y="2621000"/>
              <a:ext cx="2567400" cy="19914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700"/>
                </a:spcBef>
                <a:spcAft>
                  <a:spcPts val="0"/>
                </a:spcAft>
                <a:buClr>
                  <a:schemeClr val="dk1"/>
                </a:buClr>
                <a:buSzPts val="1100"/>
                <a:buFont typeface="Arial"/>
                <a:buNone/>
              </a:pPr>
              <a:r>
                <a:rPr b="1" lang="it" sz="2000">
                  <a:solidFill>
                    <a:srgbClr val="595959"/>
                  </a:solidFill>
                  <a:latin typeface="Helvetica Neue"/>
                  <a:ea typeface="Helvetica Neue"/>
                  <a:cs typeface="Helvetica Neue"/>
                  <a:sym typeface="Helvetica Neue"/>
                </a:rPr>
                <a:t>Metadata curation</a:t>
              </a:r>
              <a:endParaRPr b="1" sz="1200">
                <a:solidFill>
                  <a:schemeClr val="dk1"/>
                </a:solidFill>
                <a:latin typeface="Roboto"/>
                <a:ea typeface="Roboto"/>
                <a:cs typeface="Roboto"/>
                <a:sym typeface="Roboto"/>
              </a:endParaRPr>
            </a:p>
            <a:p>
              <a:pPr indent="0" lvl="0" marL="0" rtl="0" algn="r">
                <a:spcBef>
                  <a:spcPts val="0"/>
                </a:spcBef>
                <a:spcAft>
                  <a:spcPts val="0"/>
                </a:spcAft>
                <a:buClr>
                  <a:schemeClr val="dk1"/>
                </a:buClr>
                <a:buSzPts val="1100"/>
                <a:buFont typeface="Arial"/>
                <a:buNone/>
              </a:pPr>
              <a:r>
                <a:t/>
              </a:r>
              <a:endParaRPr b="1" sz="800">
                <a:solidFill>
                  <a:schemeClr val="dk1"/>
                </a:solidFill>
                <a:latin typeface="Roboto"/>
                <a:ea typeface="Roboto"/>
                <a:cs typeface="Roboto"/>
                <a:sym typeface="Roboto"/>
              </a:endParaRPr>
            </a:p>
            <a:p>
              <a:pPr indent="0" lvl="0" marL="0" rtl="0" algn="r">
                <a:spcBef>
                  <a:spcPts val="0"/>
                </a:spcBef>
                <a:spcAft>
                  <a:spcPts val="1600"/>
                </a:spcAft>
                <a:buClr>
                  <a:schemeClr val="dk1"/>
                </a:buClr>
                <a:buSzPts val="1100"/>
                <a:buFont typeface="Arial"/>
                <a:buNone/>
              </a:pPr>
              <a:r>
                <a:rPr lang="it" sz="1100">
                  <a:solidFill>
                    <a:schemeClr val="dk1"/>
                  </a:solidFill>
                  <a:latin typeface="Roboto"/>
                  <a:ea typeface="Roboto"/>
                  <a:cs typeface="Roboto"/>
                  <a:sym typeface="Roboto"/>
                </a:rPr>
                <a:t>In OpenOrgs data curators can enrich the metadata description of the organization entities, compensating the lack of information available from the sources and improving the discoverability / completeness of the organization records.</a:t>
              </a:r>
              <a:endParaRPr b="1" sz="1100">
                <a:solidFill>
                  <a:srgbClr val="595959"/>
                </a:solidFill>
                <a:latin typeface="Helvetica Neue"/>
                <a:ea typeface="Helvetica Neue"/>
                <a:cs typeface="Helvetica Neue"/>
                <a:sym typeface="Helvetica Neue"/>
              </a:endParaRPr>
            </a:p>
          </p:txBody>
        </p:sp>
        <p:cxnSp>
          <p:nvCxnSpPr>
            <p:cNvPr id="996" name="Google Shape;996;p85"/>
            <p:cNvCxnSpPr>
              <a:endCxn id="995" idx="1"/>
            </p:cNvCxnSpPr>
            <p:nvPr/>
          </p:nvCxnSpPr>
          <p:spPr>
            <a:xfrm>
              <a:off x="5644852" y="3206000"/>
              <a:ext cx="615300" cy="410700"/>
            </a:xfrm>
            <a:prstGeom prst="straightConnector1">
              <a:avLst/>
            </a:prstGeom>
            <a:noFill/>
            <a:ln cap="flat" cmpd="sng" w="9525">
              <a:solidFill>
                <a:srgbClr val="1D7E74"/>
              </a:solidFill>
              <a:prstDash val="solid"/>
              <a:round/>
              <a:headEnd len="sm" w="sm" type="none"/>
              <a:tailEnd len="med" w="med" type="oval"/>
            </a:ln>
          </p:spPr>
        </p:cxnSp>
      </p:grpSp>
      <p:grpSp>
        <p:nvGrpSpPr>
          <p:cNvPr id="997" name="Google Shape;997;p85"/>
          <p:cNvGrpSpPr/>
          <p:nvPr/>
        </p:nvGrpSpPr>
        <p:grpSpPr>
          <a:xfrm>
            <a:off x="2515661" y="728463"/>
            <a:ext cx="3814835" cy="3790597"/>
            <a:chOff x="2662213" y="676344"/>
            <a:chExt cx="3814835" cy="3790597"/>
          </a:xfrm>
        </p:grpSpPr>
        <p:sp>
          <p:nvSpPr>
            <p:cNvPr id="998" name="Google Shape;998;p85"/>
            <p:cNvSpPr/>
            <p:nvPr/>
          </p:nvSpPr>
          <p:spPr>
            <a:xfrm rot="3600185">
              <a:off x="3169983" y="1184511"/>
              <a:ext cx="2774659" cy="2774659"/>
            </a:xfrm>
            <a:prstGeom prst="blockArc">
              <a:avLst>
                <a:gd fmla="val 12622480" name="adj1"/>
                <a:gd fmla="val 19781569" name="adj2"/>
                <a:gd fmla="val 20773" name="adj3"/>
              </a:avLst>
            </a:prstGeom>
            <a:solidFill>
              <a:srgbClr val="155B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85"/>
            <p:cNvSpPr/>
            <p:nvPr/>
          </p:nvSpPr>
          <p:spPr>
            <a:xfrm rot="10800000">
              <a:off x="3183490" y="1163229"/>
              <a:ext cx="2774700" cy="2774700"/>
            </a:xfrm>
            <a:prstGeom prst="blockArc">
              <a:avLst>
                <a:gd fmla="val 12622480" name="adj1"/>
                <a:gd fmla="val 19662822" name="adj2"/>
                <a:gd fmla="val 20729" name="adj3"/>
              </a:avLst>
            </a:prstGeom>
            <a:solidFill>
              <a:srgbClr val="1D7E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85"/>
            <p:cNvSpPr/>
            <p:nvPr/>
          </p:nvSpPr>
          <p:spPr>
            <a:xfrm rot="-3600185">
              <a:off x="3194618" y="1184114"/>
              <a:ext cx="2774659" cy="2774659"/>
            </a:xfrm>
            <a:prstGeom prst="blockArc">
              <a:avLst>
                <a:gd fmla="val 12622480" name="adj1"/>
                <a:gd fmla="val 19703271" name="adj2"/>
                <a:gd fmla="val 20851" name="adj3"/>
              </a:avLst>
            </a:prstGeom>
            <a:solidFill>
              <a:srgbClr val="249C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01" name="Google Shape;1001;p85"/>
            <p:cNvGrpSpPr/>
            <p:nvPr/>
          </p:nvGrpSpPr>
          <p:grpSpPr>
            <a:xfrm rot="-7200165">
              <a:off x="3337679" y="2826785"/>
              <a:ext cx="585011" cy="585536"/>
              <a:chOff x="1967628" y="812211"/>
              <a:chExt cx="588000" cy="588000"/>
            </a:xfrm>
          </p:grpSpPr>
          <p:sp>
            <p:nvSpPr>
              <p:cNvPr id="1002" name="Google Shape;1002;p85"/>
              <p:cNvSpPr/>
              <p:nvPr/>
            </p:nvSpPr>
            <p:spPr>
              <a:xfrm rot="39023">
                <a:off x="1970909" y="815492"/>
                <a:ext cx="581437" cy="581437"/>
              </a:xfrm>
              <a:prstGeom prst="pie">
                <a:avLst>
                  <a:gd fmla="val 6190354" name="adj1"/>
                  <a:gd fmla="val 14996165" name="adj2"/>
                </a:avLst>
              </a:prstGeom>
              <a:solidFill>
                <a:srgbClr val="249C90"/>
              </a:solidFill>
              <a:ln>
                <a:noFill/>
              </a:ln>
              <a:effectLst>
                <a:outerShdw blurRad="142875" rotWithShape="0" algn="bl">
                  <a:srgbClr val="000000">
                    <a:alpha val="43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85"/>
              <p:cNvSpPr/>
              <p:nvPr/>
            </p:nvSpPr>
            <p:spPr>
              <a:xfrm rot="10800000">
                <a:off x="1970875" y="815525"/>
                <a:ext cx="581400" cy="581400"/>
              </a:xfrm>
              <a:prstGeom prst="pie">
                <a:avLst>
                  <a:gd fmla="val 4028252" name="adj1"/>
                  <a:gd fmla="val 17183677" name="adj2"/>
                </a:avLst>
              </a:prstGeom>
              <a:solidFill>
                <a:srgbClr val="249C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4" name="Google Shape;1004;p85"/>
            <p:cNvGrpSpPr/>
            <p:nvPr/>
          </p:nvGrpSpPr>
          <p:grpSpPr>
            <a:xfrm>
              <a:off x="4264097" y="1180331"/>
              <a:ext cx="585001" cy="585530"/>
              <a:chOff x="1970048" y="811613"/>
              <a:chExt cx="588000" cy="588000"/>
            </a:xfrm>
          </p:grpSpPr>
          <p:sp>
            <p:nvSpPr>
              <p:cNvPr id="1005" name="Google Shape;1005;p85"/>
              <p:cNvSpPr/>
              <p:nvPr/>
            </p:nvSpPr>
            <p:spPr>
              <a:xfrm rot="39023">
                <a:off x="1973329" y="814894"/>
                <a:ext cx="581437" cy="581437"/>
              </a:xfrm>
              <a:prstGeom prst="pie">
                <a:avLst>
                  <a:gd fmla="val 6190354" name="adj1"/>
                  <a:gd fmla="val 14996165" name="adj2"/>
                </a:avLst>
              </a:prstGeom>
              <a:solidFill>
                <a:srgbClr val="155B54"/>
              </a:solidFill>
              <a:ln>
                <a:noFill/>
              </a:ln>
              <a:effectLst>
                <a:outerShdw blurRad="142875" rotWithShape="0" algn="bl">
                  <a:srgbClr val="000000">
                    <a:alpha val="43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85"/>
              <p:cNvSpPr/>
              <p:nvPr/>
            </p:nvSpPr>
            <p:spPr>
              <a:xfrm rot="10800000">
                <a:off x="1973295" y="814927"/>
                <a:ext cx="581400" cy="581400"/>
              </a:xfrm>
              <a:prstGeom prst="pie">
                <a:avLst>
                  <a:gd fmla="val 4028252" name="adj1"/>
                  <a:gd fmla="val 17183677" name="adj2"/>
                </a:avLst>
              </a:prstGeom>
              <a:solidFill>
                <a:srgbClr val="155B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7" name="Google Shape;1007;p85"/>
            <p:cNvGrpSpPr/>
            <p:nvPr/>
          </p:nvGrpSpPr>
          <p:grpSpPr>
            <a:xfrm rot="7200165">
              <a:off x="5229930" y="2804716"/>
              <a:ext cx="585011" cy="585536"/>
              <a:chOff x="1977085" y="811649"/>
              <a:chExt cx="588000" cy="588000"/>
            </a:xfrm>
          </p:grpSpPr>
          <p:sp>
            <p:nvSpPr>
              <p:cNvPr id="1008" name="Google Shape;1008;p85"/>
              <p:cNvSpPr/>
              <p:nvPr/>
            </p:nvSpPr>
            <p:spPr>
              <a:xfrm rot="39023">
                <a:off x="1980366" y="814930"/>
                <a:ext cx="581437" cy="581437"/>
              </a:xfrm>
              <a:prstGeom prst="pie">
                <a:avLst>
                  <a:gd fmla="val 6190354" name="adj1"/>
                  <a:gd fmla="val 14996165" name="adj2"/>
                </a:avLst>
              </a:prstGeom>
              <a:solidFill>
                <a:srgbClr val="1D7E74"/>
              </a:solidFill>
              <a:ln>
                <a:noFill/>
              </a:ln>
              <a:effectLst>
                <a:outerShdw blurRad="142875" rotWithShape="0" algn="bl">
                  <a:srgbClr val="000000">
                    <a:alpha val="43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85"/>
              <p:cNvSpPr/>
              <p:nvPr/>
            </p:nvSpPr>
            <p:spPr>
              <a:xfrm rot="10800000">
                <a:off x="1980332" y="814963"/>
                <a:ext cx="581400" cy="581400"/>
              </a:xfrm>
              <a:prstGeom prst="pie">
                <a:avLst>
                  <a:gd fmla="val 4028252" name="adj1"/>
                  <a:gd fmla="val 17183677" name="adj2"/>
                </a:avLst>
              </a:prstGeom>
              <a:solidFill>
                <a:srgbClr val="1D7E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0" name="Google Shape;1010;p85"/>
            <p:cNvSpPr txBox="1"/>
            <p:nvPr/>
          </p:nvSpPr>
          <p:spPr>
            <a:xfrm>
              <a:off x="4334550" y="1255312"/>
              <a:ext cx="509100" cy="26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it" sz="2100">
                  <a:solidFill>
                    <a:srgbClr val="FFFFFF"/>
                  </a:solidFill>
                  <a:latin typeface="Roboto"/>
                  <a:ea typeface="Roboto"/>
                  <a:cs typeface="Roboto"/>
                  <a:sym typeface="Roboto"/>
                </a:rPr>
                <a:t>2</a:t>
              </a:r>
              <a:r>
                <a:rPr b="1" lang="it" sz="1600">
                  <a:solidFill>
                    <a:srgbClr val="FFFFFF"/>
                  </a:solidFill>
                  <a:latin typeface="Roboto"/>
                  <a:ea typeface="Roboto"/>
                  <a:cs typeface="Roboto"/>
                  <a:sym typeface="Roboto"/>
                </a:rPr>
                <a:t> </a:t>
              </a:r>
              <a:endParaRPr b="1" sz="1600">
                <a:solidFill>
                  <a:srgbClr val="FFFFFF"/>
                </a:solidFill>
                <a:latin typeface="Roboto"/>
                <a:ea typeface="Roboto"/>
                <a:cs typeface="Roboto"/>
                <a:sym typeface="Roboto"/>
              </a:endParaRPr>
            </a:p>
          </p:txBody>
        </p:sp>
        <p:sp>
          <p:nvSpPr>
            <p:cNvPr id="1011" name="Google Shape;1011;p85"/>
            <p:cNvSpPr txBox="1"/>
            <p:nvPr/>
          </p:nvSpPr>
          <p:spPr>
            <a:xfrm>
              <a:off x="3375648" y="2887440"/>
              <a:ext cx="509100" cy="26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it" sz="2100">
                  <a:solidFill>
                    <a:srgbClr val="FFFFFF"/>
                  </a:solidFill>
                  <a:latin typeface="Roboto"/>
                  <a:ea typeface="Roboto"/>
                  <a:cs typeface="Roboto"/>
                  <a:sym typeface="Roboto"/>
                </a:rPr>
                <a:t>1</a:t>
              </a:r>
              <a:r>
                <a:rPr b="1" lang="it" sz="1600">
                  <a:solidFill>
                    <a:srgbClr val="FFFFFF"/>
                  </a:solidFill>
                  <a:latin typeface="Roboto"/>
                  <a:ea typeface="Roboto"/>
                  <a:cs typeface="Roboto"/>
                  <a:sym typeface="Roboto"/>
                </a:rPr>
                <a:t> </a:t>
              </a:r>
              <a:endParaRPr b="1" sz="1600">
                <a:solidFill>
                  <a:srgbClr val="FFFFFF"/>
                </a:solidFill>
                <a:latin typeface="Roboto"/>
                <a:ea typeface="Roboto"/>
                <a:cs typeface="Roboto"/>
                <a:sym typeface="Roboto"/>
              </a:endParaRPr>
            </a:p>
          </p:txBody>
        </p:sp>
        <p:sp>
          <p:nvSpPr>
            <p:cNvPr id="1012" name="Google Shape;1012;p85"/>
            <p:cNvSpPr txBox="1"/>
            <p:nvPr/>
          </p:nvSpPr>
          <p:spPr>
            <a:xfrm>
              <a:off x="5281877" y="2857865"/>
              <a:ext cx="509100" cy="26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it" sz="2100">
                  <a:solidFill>
                    <a:srgbClr val="FFFFFF"/>
                  </a:solidFill>
                  <a:latin typeface="Roboto"/>
                  <a:ea typeface="Roboto"/>
                  <a:cs typeface="Roboto"/>
                  <a:sym typeface="Roboto"/>
                </a:rPr>
                <a:t>3</a:t>
              </a:r>
              <a:r>
                <a:rPr b="1" lang="it" sz="1600">
                  <a:solidFill>
                    <a:srgbClr val="FFFFFF"/>
                  </a:solidFill>
                  <a:latin typeface="Roboto"/>
                  <a:ea typeface="Roboto"/>
                  <a:cs typeface="Roboto"/>
                  <a:sym typeface="Roboto"/>
                </a:rPr>
                <a:t> </a:t>
              </a:r>
              <a:endParaRPr b="1" sz="1600">
                <a:solidFill>
                  <a:srgbClr val="FFFFFF"/>
                </a:solidFill>
                <a:latin typeface="Roboto"/>
                <a:ea typeface="Roboto"/>
                <a:cs typeface="Roboto"/>
                <a:sym typeface="Roboto"/>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6" name="Shape 1016"/>
        <p:cNvGrpSpPr/>
        <p:nvPr/>
      </p:nvGrpSpPr>
      <p:grpSpPr>
        <a:xfrm>
          <a:off x="0" y="0"/>
          <a:ext cx="0" cy="0"/>
          <a:chOff x="0" y="0"/>
          <a:chExt cx="0" cy="0"/>
        </a:xfrm>
      </p:grpSpPr>
      <p:sp>
        <p:nvSpPr>
          <p:cNvPr id="1017" name="Google Shape;1017;p86"/>
          <p:cNvSpPr txBox="1"/>
          <p:nvPr>
            <p:ph idx="1" type="body"/>
          </p:nvPr>
        </p:nvSpPr>
        <p:spPr>
          <a:xfrm>
            <a:off x="304800" y="466725"/>
            <a:ext cx="8429700" cy="4305300"/>
          </a:xfrm>
          <a:prstGeom prst="rect">
            <a:avLst/>
          </a:prstGeom>
        </p:spPr>
        <p:txBody>
          <a:bodyPr anchorCtr="0" anchor="ctr" bIns="0" lIns="0" spcFirstLastPara="1" rIns="0" wrap="square" tIns="0">
            <a:normAutofit/>
          </a:bodyPr>
          <a:lstStyle/>
          <a:p>
            <a:pPr indent="0" lvl="0" marL="0" rtl="0" algn="ctr">
              <a:spcBef>
                <a:spcPts val="0"/>
              </a:spcBef>
              <a:spcAft>
                <a:spcPts val="0"/>
              </a:spcAft>
              <a:buNone/>
            </a:pPr>
            <a:r>
              <a:rPr lang="it"/>
              <a:t>OpenOrgs curation tasks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sp>
        <p:nvSpPr>
          <p:cNvPr id="1022" name="Google Shape;1022;p87"/>
          <p:cNvSpPr txBox="1"/>
          <p:nvPr>
            <p:ph idx="1" type="body"/>
          </p:nvPr>
        </p:nvSpPr>
        <p:spPr>
          <a:xfrm>
            <a:off x="1500188" y="445592"/>
            <a:ext cx="7197600" cy="478500"/>
          </a:xfrm>
          <a:prstGeom prst="rect">
            <a:avLst/>
          </a:prstGeom>
        </p:spPr>
        <p:txBody>
          <a:bodyPr anchorCtr="0" anchor="ctr" bIns="0" lIns="0" spcFirstLastPara="1" rIns="0" wrap="square" tIns="0">
            <a:normAutofit lnSpcReduction="20000"/>
          </a:bodyPr>
          <a:lstStyle/>
          <a:p>
            <a:pPr indent="0" lvl="0" marL="0" rtl="0" algn="r">
              <a:spcBef>
                <a:spcPts val="0"/>
              </a:spcBef>
              <a:spcAft>
                <a:spcPts val="0"/>
              </a:spcAft>
              <a:buNone/>
            </a:pPr>
            <a:r>
              <a:rPr lang="it"/>
              <a:t>Actions in OpenOrgs</a:t>
            </a:r>
            <a:endParaRPr/>
          </a:p>
        </p:txBody>
      </p:sp>
      <p:sp>
        <p:nvSpPr>
          <p:cNvPr id="1023" name="Google Shape;1023;p87"/>
          <p:cNvSpPr txBox="1"/>
          <p:nvPr>
            <p:ph idx="2" type="body"/>
          </p:nvPr>
        </p:nvSpPr>
        <p:spPr>
          <a:xfrm>
            <a:off x="1500200" y="1219450"/>
            <a:ext cx="7197600" cy="3267600"/>
          </a:xfrm>
          <a:prstGeom prst="rect">
            <a:avLst/>
          </a:prstGeom>
        </p:spPr>
        <p:txBody>
          <a:bodyPr anchorCtr="0" anchor="t" bIns="0" lIns="0" spcFirstLastPara="1" rIns="0" wrap="square" tIns="0">
            <a:normAutofit/>
          </a:bodyPr>
          <a:lstStyle/>
          <a:p>
            <a:pPr indent="0" lvl="0" marL="0" rtl="0" algn="r">
              <a:spcBef>
                <a:spcPts val="200"/>
              </a:spcBef>
              <a:spcAft>
                <a:spcPts val="0"/>
              </a:spcAft>
              <a:buNone/>
            </a:pPr>
            <a:r>
              <a:rPr lang="it"/>
              <a:t>All data curators can</a:t>
            </a:r>
            <a:endParaRPr/>
          </a:p>
          <a:p>
            <a:pPr indent="0" lvl="0" marL="0" rtl="0" algn="l">
              <a:lnSpc>
                <a:spcPct val="115000"/>
              </a:lnSpc>
              <a:spcBef>
                <a:spcPts val="0"/>
              </a:spcBef>
              <a:spcAft>
                <a:spcPts val="0"/>
              </a:spcAft>
              <a:buClr>
                <a:schemeClr val="dk1"/>
              </a:buClr>
              <a:buSzPts val="1100"/>
              <a:buFont typeface="Arial"/>
              <a:buNone/>
            </a:pPr>
            <a:r>
              <a:t/>
            </a:r>
            <a:endParaRPr sz="1400">
              <a:solidFill>
                <a:schemeClr val="dk1"/>
              </a:solidFill>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Font typeface="Arial"/>
              <a:buChar char="●"/>
            </a:pPr>
            <a:r>
              <a:rPr lang="it" sz="1400">
                <a:solidFill>
                  <a:schemeClr val="dk1"/>
                </a:solidFill>
                <a:latin typeface="Arial"/>
                <a:ea typeface="Arial"/>
                <a:cs typeface="Arial"/>
                <a:sym typeface="Arial"/>
              </a:rPr>
              <a:t>Curate and enrich orgs </a:t>
            </a:r>
            <a:r>
              <a:rPr lang="it" sz="1400" u="sng">
                <a:solidFill>
                  <a:schemeClr val="dk1"/>
                </a:solidFill>
                <a:latin typeface="Arial"/>
                <a:ea typeface="Arial"/>
                <a:cs typeface="Arial"/>
                <a:sym typeface="Arial"/>
              </a:rPr>
              <a:t>metadata</a:t>
            </a:r>
            <a:endParaRPr sz="1400" u="sng">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chemeClr val="dk1"/>
              </a:buClr>
              <a:buSzPts val="1400"/>
              <a:buFont typeface="Arial"/>
              <a:buChar char="●"/>
            </a:pPr>
            <a:r>
              <a:rPr lang="it" sz="1400">
                <a:solidFill>
                  <a:schemeClr val="dk1"/>
                </a:solidFill>
                <a:latin typeface="Arial"/>
                <a:ea typeface="Arial"/>
                <a:cs typeface="Arial"/>
                <a:sym typeface="Arial"/>
              </a:rPr>
              <a:t>Resolve duplicates suggested by the algorithm</a:t>
            </a:r>
            <a:r>
              <a:rPr lang="it" sz="1400">
                <a:solidFill>
                  <a:schemeClr val="dk1"/>
                </a:solidFill>
                <a:latin typeface="Arial"/>
                <a:ea typeface="Arial"/>
                <a:cs typeface="Arial"/>
                <a:sym typeface="Arial"/>
              </a:rPr>
              <a:t> in the</a:t>
            </a:r>
            <a:r>
              <a:rPr lang="it" sz="1400" u="sng">
                <a:solidFill>
                  <a:schemeClr val="dk1"/>
                </a:solidFill>
                <a:latin typeface="Arial"/>
                <a:ea typeface="Arial"/>
                <a:cs typeface="Arial"/>
                <a:sym typeface="Arial"/>
              </a:rPr>
              <a:t> duplicates section</a:t>
            </a:r>
            <a:endParaRPr sz="1400">
              <a:solidFill>
                <a:schemeClr val="dk1"/>
              </a:solidFill>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Font typeface="Arial"/>
              <a:buChar char="●"/>
            </a:pPr>
            <a:r>
              <a:rPr lang="it" sz="1400">
                <a:solidFill>
                  <a:schemeClr val="dk1"/>
                </a:solidFill>
                <a:latin typeface="Arial"/>
                <a:ea typeface="Arial"/>
                <a:cs typeface="Arial"/>
                <a:sym typeface="Arial"/>
              </a:rPr>
              <a:t>Manually</a:t>
            </a:r>
            <a:r>
              <a:rPr lang="it" sz="1400" u="sng">
                <a:solidFill>
                  <a:schemeClr val="dk1"/>
                </a:solidFill>
                <a:latin typeface="Arial"/>
                <a:ea typeface="Arial"/>
                <a:cs typeface="Arial"/>
                <a:sym typeface="Arial"/>
              </a:rPr>
              <a:t> add duplicates</a:t>
            </a:r>
            <a:r>
              <a:rPr lang="it" sz="1400">
                <a:solidFill>
                  <a:schemeClr val="dk1"/>
                </a:solidFill>
                <a:latin typeface="Arial"/>
                <a:ea typeface="Arial"/>
                <a:cs typeface="Arial"/>
                <a:sym typeface="Arial"/>
              </a:rPr>
              <a:t> in the single org metadata page </a:t>
            </a:r>
            <a:endParaRPr sz="1400">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chemeClr val="dk1"/>
              </a:buClr>
              <a:buSzPts val="1400"/>
              <a:buFont typeface="Arial"/>
              <a:buChar char="●"/>
            </a:pPr>
            <a:r>
              <a:rPr lang="it" sz="1400">
                <a:solidFill>
                  <a:schemeClr val="dk1"/>
                </a:solidFill>
                <a:latin typeface="Arial"/>
                <a:ea typeface="Arial"/>
                <a:cs typeface="Arial"/>
                <a:sym typeface="Arial"/>
              </a:rPr>
              <a:t>Approve </a:t>
            </a:r>
            <a:r>
              <a:rPr lang="it" sz="1400" u="sng">
                <a:solidFill>
                  <a:schemeClr val="dk1"/>
                </a:solidFill>
                <a:latin typeface="Arial"/>
                <a:ea typeface="Arial"/>
                <a:cs typeface="Arial"/>
                <a:sym typeface="Arial"/>
              </a:rPr>
              <a:t>suggested orgs</a:t>
            </a:r>
            <a:r>
              <a:rPr lang="it" sz="1400">
                <a:solidFill>
                  <a:schemeClr val="dk1"/>
                </a:solidFill>
                <a:latin typeface="Arial"/>
                <a:ea typeface="Arial"/>
                <a:cs typeface="Arial"/>
                <a:sym typeface="Arial"/>
              </a:rPr>
              <a:t> and give them stable OpenOrgs IDs</a:t>
            </a:r>
            <a:endParaRPr sz="1400">
              <a:solidFill>
                <a:schemeClr val="dk1"/>
              </a:solidFill>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Font typeface="Arial"/>
              <a:buChar char="●"/>
            </a:pPr>
            <a:r>
              <a:rPr lang="it" sz="1400">
                <a:solidFill>
                  <a:schemeClr val="dk1"/>
                </a:solidFill>
                <a:latin typeface="Arial"/>
                <a:ea typeface="Arial"/>
                <a:cs typeface="Arial"/>
                <a:sym typeface="Arial"/>
              </a:rPr>
              <a:t>Insert </a:t>
            </a:r>
            <a:r>
              <a:rPr lang="it" sz="1400" u="sng">
                <a:solidFill>
                  <a:schemeClr val="dk1"/>
                </a:solidFill>
                <a:latin typeface="Arial"/>
                <a:ea typeface="Arial"/>
                <a:cs typeface="Arial"/>
                <a:sym typeface="Arial"/>
              </a:rPr>
              <a:t>new orgs</a:t>
            </a:r>
            <a:r>
              <a:rPr lang="it" sz="1400">
                <a:solidFill>
                  <a:schemeClr val="dk1"/>
                </a:solidFill>
                <a:latin typeface="Arial"/>
                <a:ea typeface="Arial"/>
                <a:cs typeface="Arial"/>
                <a:sym typeface="Arial"/>
              </a:rPr>
              <a:t> inside OpenOrgs</a:t>
            </a:r>
            <a:endParaRPr sz="1400">
              <a:solidFill>
                <a:schemeClr val="dk1"/>
              </a:solidFill>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Font typeface="Arial"/>
              <a:buChar char="●"/>
            </a:pPr>
            <a:r>
              <a:rPr lang="it" sz="1400">
                <a:solidFill>
                  <a:schemeClr val="dk1"/>
                </a:solidFill>
                <a:latin typeface="Arial"/>
                <a:ea typeface="Arial"/>
                <a:cs typeface="Arial"/>
                <a:sym typeface="Arial"/>
              </a:rPr>
              <a:t>Leave comments in the </a:t>
            </a:r>
            <a:r>
              <a:rPr lang="it" sz="1400" u="sng">
                <a:solidFill>
                  <a:schemeClr val="dk1"/>
                </a:solidFill>
                <a:latin typeface="Arial"/>
                <a:ea typeface="Arial"/>
                <a:cs typeface="Arial"/>
                <a:sym typeface="Arial"/>
              </a:rPr>
              <a:t>note section</a:t>
            </a:r>
            <a:r>
              <a:rPr lang="it" sz="1400">
                <a:solidFill>
                  <a:schemeClr val="dk1"/>
                </a:solidFill>
                <a:latin typeface="Arial"/>
                <a:ea typeface="Arial"/>
                <a:cs typeface="Arial"/>
                <a:sym typeface="Arial"/>
              </a:rPr>
              <a:t> of each organization</a:t>
            </a:r>
            <a:endParaRPr sz="1400">
              <a:solidFill>
                <a:schemeClr val="dk1"/>
              </a:solidFill>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Font typeface="Arial"/>
              <a:buChar char="●"/>
            </a:pPr>
            <a:r>
              <a:rPr lang="it" sz="1400">
                <a:solidFill>
                  <a:schemeClr val="dk1"/>
                </a:solidFill>
                <a:latin typeface="Arial"/>
                <a:ea typeface="Arial"/>
                <a:cs typeface="Arial"/>
                <a:sym typeface="Arial"/>
              </a:rPr>
              <a:t>See </a:t>
            </a:r>
            <a:r>
              <a:rPr lang="it" sz="1400" u="sng">
                <a:solidFill>
                  <a:schemeClr val="dk1"/>
                </a:solidFill>
                <a:latin typeface="Arial"/>
                <a:ea typeface="Arial"/>
                <a:cs typeface="Arial"/>
                <a:sym typeface="Arial"/>
              </a:rPr>
              <a:t>history</a:t>
            </a:r>
            <a:r>
              <a:rPr lang="it" sz="1400">
                <a:solidFill>
                  <a:schemeClr val="dk1"/>
                </a:solidFill>
                <a:latin typeface="Arial"/>
                <a:ea typeface="Arial"/>
                <a:cs typeface="Arial"/>
                <a:sym typeface="Arial"/>
              </a:rPr>
              <a:t> of the actions made on the single org page</a:t>
            </a:r>
            <a:endParaRPr sz="1400">
              <a:solidFill>
                <a:schemeClr val="dk1"/>
              </a:solidFill>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Font typeface="Arial"/>
              <a:buChar char="●"/>
            </a:pPr>
            <a:r>
              <a:rPr lang="it" sz="1400">
                <a:solidFill>
                  <a:schemeClr val="dk1"/>
                </a:solidFill>
                <a:latin typeface="Arial"/>
                <a:ea typeface="Arial"/>
                <a:cs typeface="Arial"/>
                <a:sym typeface="Arial"/>
              </a:rPr>
              <a:t>Resolve </a:t>
            </a:r>
            <a:r>
              <a:rPr lang="it" sz="1400" u="sng">
                <a:solidFill>
                  <a:schemeClr val="dk1"/>
                </a:solidFill>
                <a:latin typeface="Arial"/>
                <a:ea typeface="Arial"/>
                <a:cs typeface="Arial"/>
                <a:sym typeface="Arial"/>
              </a:rPr>
              <a:t>conflicts</a:t>
            </a:r>
            <a:r>
              <a:rPr lang="it" sz="1400">
                <a:solidFill>
                  <a:schemeClr val="dk1"/>
                </a:solidFill>
                <a:latin typeface="Arial"/>
                <a:ea typeface="Arial"/>
                <a:cs typeface="Arial"/>
                <a:sym typeface="Arial"/>
              </a:rPr>
              <a:t>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sp>
        <p:nvSpPr>
          <p:cNvPr id="1028" name="Google Shape;1028;p88"/>
          <p:cNvSpPr txBox="1"/>
          <p:nvPr>
            <p:ph idx="1" type="body"/>
          </p:nvPr>
        </p:nvSpPr>
        <p:spPr>
          <a:xfrm>
            <a:off x="1500188" y="445592"/>
            <a:ext cx="7197600" cy="478500"/>
          </a:xfrm>
          <a:prstGeom prst="rect">
            <a:avLst/>
          </a:prstGeom>
        </p:spPr>
        <p:txBody>
          <a:bodyPr anchorCtr="0" anchor="ctr" bIns="0" lIns="0" spcFirstLastPara="1" rIns="0" wrap="square" tIns="0">
            <a:normAutofit lnSpcReduction="20000"/>
          </a:bodyPr>
          <a:lstStyle/>
          <a:p>
            <a:pPr indent="0" lvl="0" marL="0" rtl="0" algn="r">
              <a:spcBef>
                <a:spcPts val="0"/>
              </a:spcBef>
              <a:spcAft>
                <a:spcPts val="0"/>
              </a:spcAft>
              <a:buNone/>
            </a:pPr>
            <a:r>
              <a:rPr lang="it"/>
              <a:t>Metadata curation &amp; enrichment</a:t>
            </a:r>
            <a:endParaRPr/>
          </a:p>
        </p:txBody>
      </p:sp>
      <p:sp>
        <p:nvSpPr>
          <p:cNvPr id="1029" name="Google Shape;1029;p88"/>
          <p:cNvSpPr txBox="1"/>
          <p:nvPr>
            <p:ph idx="2" type="body"/>
          </p:nvPr>
        </p:nvSpPr>
        <p:spPr>
          <a:xfrm>
            <a:off x="1500188" y="1143245"/>
            <a:ext cx="7197600" cy="3028800"/>
          </a:xfrm>
          <a:prstGeom prst="rect">
            <a:avLst/>
          </a:prstGeom>
        </p:spPr>
        <p:txBody>
          <a:bodyPr anchorCtr="0" anchor="t" bIns="0" lIns="0" spcFirstLastPara="1" rIns="0" wrap="square" tIns="0">
            <a:normAutofit/>
          </a:bodyPr>
          <a:lstStyle/>
          <a:p>
            <a:pPr indent="0" lvl="0" marL="0" rtl="0" algn="r">
              <a:spcBef>
                <a:spcPts val="200"/>
              </a:spcBef>
              <a:spcAft>
                <a:spcPts val="0"/>
              </a:spcAft>
              <a:buNone/>
            </a:pPr>
            <a:r>
              <a:rPr lang="it"/>
              <a:t>Recommendations and Tips </a:t>
            </a:r>
            <a:endParaRPr/>
          </a:p>
          <a:p>
            <a:pPr indent="0" lvl="0" marL="0" rtl="0" algn="r">
              <a:spcBef>
                <a:spcPts val="200"/>
              </a:spcBef>
              <a:spcAft>
                <a:spcPts val="0"/>
              </a:spcAft>
              <a:buNone/>
            </a:pPr>
            <a:r>
              <a:t/>
            </a:r>
            <a:endParaRPr/>
          </a:p>
          <a:p>
            <a:pPr indent="-317500" lvl="0" marL="457200" rtl="0" algn="l">
              <a:spcBef>
                <a:spcPts val="0"/>
              </a:spcBef>
              <a:spcAft>
                <a:spcPts val="0"/>
              </a:spcAft>
              <a:buClr>
                <a:schemeClr val="dk1"/>
              </a:buClr>
              <a:buSzPts val="1400"/>
              <a:buChar char="●"/>
            </a:pPr>
            <a:r>
              <a:rPr lang="it" sz="1400">
                <a:solidFill>
                  <a:schemeClr val="dk1"/>
                </a:solidFill>
              </a:rPr>
              <a:t>Use the English version of the organization name as the main name, and fill in the name in the national language in aliases</a:t>
            </a:r>
            <a:endParaRPr sz="1400">
              <a:solidFill>
                <a:schemeClr val="dk1"/>
              </a:solidFill>
            </a:endParaRPr>
          </a:p>
          <a:p>
            <a:pPr indent="-317500" lvl="0" marL="457200" rtl="0" algn="l">
              <a:spcBef>
                <a:spcPts val="0"/>
              </a:spcBef>
              <a:spcAft>
                <a:spcPts val="0"/>
              </a:spcAft>
              <a:buClr>
                <a:schemeClr val="dk1"/>
              </a:buClr>
              <a:buSzPts val="1400"/>
              <a:buChar char="●"/>
            </a:pPr>
            <a:r>
              <a:rPr lang="it" sz="1400" u="sng">
                <a:solidFill>
                  <a:schemeClr val="dk1"/>
                </a:solidFill>
              </a:rPr>
              <a:t>Always try to include the URL </a:t>
            </a:r>
            <a:r>
              <a:rPr lang="it" sz="1400">
                <a:solidFill>
                  <a:schemeClr val="dk1"/>
                </a:solidFill>
              </a:rPr>
              <a:t>of the organization or check that it is correct.</a:t>
            </a:r>
            <a:endParaRPr sz="1400">
              <a:solidFill>
                <a:schemeClr val="dk1"/>
              </a:solidFill>
            </a:endParaRPr>
          </a:p>
          <a:p>
            <a:pPr indent="-317500" lvl="0" marL="457200" rtl="0" algn="l">
              <a:spcBef>
                <a:spcPts val="0"/>
              </a:spcBef>
              <a:spcAft>
                <a:spcPts val="0"/>
              </a:spcAft>
              <a:buClr>
                <a:schemeClr val="dk1"/>
              </a:buClr>
              <a:buSzPts val="1400"/>
              <a:buChar char="●"/>
            </a:pPr>
            <a:r>
              <a:rPr lang="it" sz="1400">
                <a:solidFill>
                  <a:schemeClr val="dk1"/>
                </a:solidFill>
              </a:rPr>
              <a:t>Use UTF-8 encoding </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317500" lvl="0" marL="457200" rtl="0" algn="l">
              <a:spcBef>
                <a:spcPts val="0"/>
              </a:spcBef>
              <a:spcAft>
                <a:spcPts val="0"/>
              </a:spcAft>
              <a:buClr>
                <a:schemeClr val="dk1"/>
              </a:buClr>
              <a:buSzPts val="1400"/>
              <a:buChar char="-"/>
            </a:pPr>
            <a:r>
              <a:rPr lang="it" sz="1400">
                <a:solidFill>
                  <a:schemeClr val="dk1"/>
                </a:solidFill>
              </a:rPr>
              <a:t>If you are not sure what type of organization it is, you can check the EC flags.</a:t>
            </a:r>
            <a:endParaRPr sz="1400">
              <a:solidFill>
                <a:schemeClr val="dk1"/>
              </a:solidFill>
            </a:endParaRPr>
          </a:p>
          <a:p>
            <a:pPr indent="-317500" lvl="0" marL="457200" rtl="0" algn="l">
              <a:lnSpc>
                <a:spcPct val="115000"/>
              </a:lnSpc>
              <a:spcBef>
                <a:spcPts val="0"/>
              </a:spcBef>
              <a:spcAft>
                <a:spcPts val="0"/>
              </a:spcAft>
              <a:buClr>
                <a:schemeClr val="dk1"/>
              </a:buClr>
              <a:buSzPts val="1400"/>
              <a:buFont typeface="Arial"/>
              <a:buChar char="-"/>
            </a:pPr>
            <a:r>
              <a:rPr lang="it" sz="1400">
                <a:solidFill>
                  <a:schemeClr val="dk1"/>
                </a:solidFill>
                <a:latin typeface="Arial"/>
                <a:ea typeface="Arial"/>
                <a:cs typeface="Arial"/>
                <a:sym typeface="Arial"/>
              </a:rPr>
              <a:t>You can add notes inside an org page to keep track of the choices made.</a:t>
            </a:r>
            <a:endParaRPr sz="1400">
              <a:solidFill>
                <a:schemeClr val="dk1"/>
              </a:solidFill>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Font typeface="Arial"/>
              <a:buChar char="-"/>
            </a:pPr>
            <a:r>
              <a:rPr lang="it" sz="1400">
                <a:solidFill>
                  <a:schemeClr val="dk1"/>
                </a:solidFill>
                <a:latin typeface="Arial"/>
                <a:ea typeface="Arial"/>
                <a:cs typeface="Arial"/>
                <a:sym typeface="Arial"/>
              </a:rPr>
              <a:t>See in history the actions performed in the org page</a:t>
            </a:r>
            <a:endParaRPr sz="1400">
              <a:solidFill>
                <a:schemeClr val="dk1"/>
              </a:solidFill>
              <a:latin typeface="Arial"/>
              <a:ea typeface="Arial"/>
              <a:cs typeface="Arial"/>
              <a:sym typeface="Arial"/>
            </a:endParaRPr>
          </a:p>
          <a:p>
            <a:pPr indent="0" lvl="0" marL="457200" rtl="0" algn="l">
              <a:lnSpc>
                <a:spcPct val="115000"/>
              </a:lnSpc>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3" name="Shape 1033"/>
        <p:cNvGrpSpPr/>
        <p:nvPr/>
      </p:nvGrpSpPr>
      <p:grpSpPr>
        <a:xfrm>
          <a:off x="0" y="0"/>
          <a:ext cx="0" cy="0"/>
          <a:chOff x="0" y="0"/>
          <a:chExt cx="0" cy="0"/>
        </a:xfrm>
      </p:grpSpPr>
      <p:sp>
        <p:nvSpPr>
          <p:cNvPr id="1034" name="Google Shape;1034;p89"/>
          <p:cNvSpPr txBox="1"/>
          <p:nvPr>
            <p:ph idx="1" type="body"/>
          </p:nvPr>
        </p:nvSpPr>
        <p:spPr>
          <a:xfrm>
            <a:off x="1500188" y="445592"/>
            <a:ext cx="7197600" cy="478500"/>
          </a:xfrm>
          <a:prstGeom prst="rect">
            <a:avLst/>
          </a:prstGeom>
        </p:spPr>
        <p:txBody>
          <a:bodyPr anchorCtr="0" anchor="ctr" bIns="0" lIns="0" spcFirstLastPara="1" rIns="0" wrap="square" tIns="0">
            <a:normAutofit lnSpcReduction="20000"/>
          </a:bodyPr>
          <a:lstStyle/>
          <a:p>
            <a:pPr indent="0" lvl="0" marL="0" rtl="0" algn="r">
              <a:spcBef>
                <a:spcPts val="0"/>
              </a:spcBef>
              <a:spcAft>
                <a:spcPts val="0"/>
              </a:spcAft>
              <a:buNone/>
            </a:pPr>
            <a:r>
              <a:rPr lang="it"/>
              <a:t>Metadata curation &amp; enrichment</a:t>
            </a:r>
            <a:endParaRPr/>
          </a:p>
        </p:txBody>
      </p:sp>
      <p:pic>
        <p:nvPicPr>
          <p:cNvPr id="1035" name="Google Shape;1035;p89"/>
          <p:cNvPicPr preferRelativeResize="0"/>
          <p:nvPr/>
        </p:nvPicPr>
        <p:blipFill>
          <a:blip r:embed="rId3">
            <a:alphaModFix/>
          </a:blip>
          <a:stretch>
            <a:fillRect/>
          </a:stretch>
        </p:blipFill>
        <p:spPr>
          <a:xfrm>
            <a:off x="1740225" y="1076500"/>
            <a:ext cx="7197599" cy="4020522"/>
          </a:xfrm>
          <a:prstGeom prst="rect">
            <a:avLst/>
          </a:prstGeom>
          <a:noFill/>
          <a:ln>
            <a:noFill/>
          </a:ln>
        </p:spPr>
      </p:pic>
      <p:sp>
        <p:nvSpPr>
          <p:cNvPr id="1036" name="Google Shape;1036;p89"/>
          <p:cNvSpPr/>
          <p:nvPr/>
        </p:nvSpPr>
        <p:spPr>
          <a:xfrm>
            <a:off x="1844225" y="2255525"/>
            <a:ext cx="910800" cy="316200"/>
          </a:xfrm>
          <a:prstGeom prst="ellipse">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37" name="Google Shape;1037;p89"/>
          <p:cNvCxnSpPr/>
          <p:nvPr/>
        </p:nvCxnSpPr>
        <p:spPr>
          <a:xfrm flipH="1" rot="10800000">
            <a:off x="444475" y="1788875"/>
            <a:ext cx="1155300" cy="277800"/>
          </a:xfrm>
          <a:prstGeom prst="straightConnector1">
            <a:avLst/>
          </a:prstGeom>
          <a:noFill/>
          <a:ln cap="flat" cmpd="sng" w="9525">
            <a:solidFill>
              <a:schemeClr val="accent6"/>
            </a:solidFill>
            <a:prstDash val="solid"/>
            <a:round/>
            <a:headEnd len="med" w="med" type="none"/>
            <a:tailEnd len="med" w="med" type="triangle"/>
          </a:ln>
        </p:spPr>
      </p:cxnSp>
      <p:cxnSp>
        <p:nvCxnSpPr>
          <p:cNvPr id="1038" name="Google Shape;1038;p89"/>
          <p:cNvCxnSpPr/>
          <p:nvPr/>
        </p:nvCxnSpPr>
        <p:spPr>
          <a:xfrm>
            <a:off x="1211000" y="4255175"/>
            <a:ext cx="655500" cy="611100"/>
          </a:xfrm>
          <a:prstGeom prst="straightConnector1">
            <a:avLst/>
          </a:prstGeom>
          <a:noFill/>
          <a:ln cap="flat" cmpd="sng" w="9525">
            <a:solidFill>
              <a:schemeClr val="accent6"/>
            </a:solidFill>
            <a:prstDash val="solid"/>
            <a:round/>
            <a:headEnd len="med" w="med" type="none"/>
            <a:tailEnd len="med" w="med" type="triangle"/>
          </a:ln>
        </p:spPr>
      </p:cxnSp>
      <p:sp>
        <p:nvSpPr>
          <p:cNvPr id="1039" name="Google Shape;1039;p89"/>
          <p:cNvSpPr/>
          <p:nvPr/>
        </p:nvSpPr>
        <p:spPr>
          <a:xfrm>
            <a:off x="8372375" y="2653550"/>
            <a:ext cx="538200" cy="438000"/>
          </a:xfrm>
          <a:prstGeom prst="ellipse">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89"/>
          <p:cNvSpPr/>
          <p:nvPr/>
        </p:nvSpPr>
        <p:spPr>
          <a:xfrm>
            <a:off x="3867125" y="2277250"/>
            <a:ext cx="825900" cy="316200"/>
          </a:xfrm>
          <a:prstGeom prst="ellipse">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4" name="Shape 1044"/>
        <p:cNvGrpSpPr/>
        <p:nvPr/>
      </p:nvGrpSpPr>
      <p:grpSpPr>
        <a:xfrm>
          <a:off x="0" y="0"/>
          <a:ext cx="0" cy="0"/>
          <a:chOff x="0" y="0"/>
          <a:chExt cx="0" cy="0"/>
        </a:xfrm>
      </p:grpSpPr>
      <p:sp>
        <p:nvSpPr>
          <p:cNvPr id="1045" name="Google Shape;1045;p90"/>
          <p:cNvSpPr txBox="1"/>
          <p:nvPr>
            <p:ph idx="1" type="body"/>
          </p:nvPr>
        </p:nvSpPr>
        <p:spPr>
          <a:xfrm>
            <a:off x="1500188" y="445592"/>
            <a:ext cx="7197600" cy="478500"/>
          </a:xfrm>
          <a:prstGeom prst="rect">
            <a:avLst/>
          </a:prstGeom>
        </p:spPr>
        <p:txBody>
          <a:bodyPr anchorCtr="0" anchor="ctr" bIns="0" lIns="0" spcFirstLastPara="1" rIns="0" wrap="square" tIns="0">
            <a:normAutofit fontScale="85000"/>
          </a:bodyPr>
          <a:lstStyle/>
          <a:p>
            <a:pPr indent="0" lvl="0" marL="0" rtl="0" algn="r">
              <a:spcBef>
                <a:spcPts val="0"/>
              </a:spcBef>
              <a:spcAft>
                <a:spcPts val="0"/>
              </a:spcAft>
              <a:buNone/>
            </a:pPr>
            <a:r>
              <a:rPr lang="it"/>
              <a:t>Connecting different ids of the same org</a:t>
            </a:r>
            <a:endParaRPr/>
          </a:p>
        </p:txBody>
      </p:sp>
      <p:pic>
        <p:nvPicPr>
          <p:cNvPr id="1046" name="Google Shape;1046;p90"/>
          <p:cNvPicPr preferRelativeResize="0"/>
          <p:nvPr/>
        </p:nvPicPr>
        <p:blipFill>
          <a:blip r:embed="rId3">
            <a:alphaModFix/>
          </a:blip>
          <a:stretch>
            <a:fillRect/>
          </a:stretch>
        </p:blipFill>
        <p:spPr>
          <a:xfrm>
            <a:off x="2565600" y="1076500"/>
            <a:ext cx="6578401" cy="3914601"/>
          </a:xfrm>
          <a:prstGeom prst="rect">
            <a:avLst/>
          </a:prstGeom>
          <a:noFill/>
          <a:ln>
            <a:noFill/>
          </a:ln>
        </p:spPr>
      </p:pic>
      <p:sp>
        <p:nvSpPr>
          <p:cNvPr id="1047" name="Google Shape;1047;p90"/>
          <p:cNvSpPr/>
          <p:nvPr/>
        </p:nvSpPr>
        <p:spPr>
          <a:xfrm>
            <a:off x="2565600" y="2916350"/>
            <a:ext cx="4117200" cy="1752000"/>
          </a:xfrm>
          <a:prstGeom prst="ellipse">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90"/>
          <p:cNvSpPr/>
          <p:nvPr/>
        </p:nvSpPr>
        <p:spPr>
          <a:xfrm>
            <a:off x="4116300" y="976575"/>
            <a:ext cx="951000" cy="337800"/>
          </a:xfrm>
          <a:prstGeom prst="ellipse">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49" name="Google Shape;1049;p90"/>
          <p:cNvCxnSpPr/>
          <p:nvPr/>
        </p:nvCxnSpPr>
        <p:spPr>
          <a:xfrm flipH="1" rot="10800000">
            <a:off x="1439275" y="4418050"/>
            <a:ext cx="1013700" cy="50100"/>
          </a:xfrm>
          <a:prstGeom prst="straightConnector1">
            <a:avLst/>
          </a:prstGeom>
          <a:noFill/>
          <a:ln cap="flat" cmpd="sng" w="9525">
            <a:solidFill>
              <a:schemeClr val="accent6"/>
            </a:solidFill>
            <a:prstDash val="solid"/>
            <a:round/>
            <a:headEnd len="med" w="med" type="none"/>
            <a:tailEnd len="med" w="med" type="triangl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3" name="Shape 1053"/>
        <p:cNvGrpSpPr/>
        <p:nvPr/>
      </p:nvGrpSpPr>
      <p:grpSpPr>
        <a:xfrm>
          <a:off x="0" y="0"/>
          <a:ext cx="0" cy="0"/>
          <a:chOff x="0" y="0"/>
          <a:chExt cx="0" cy="0"/>
        </a:xfrm>
      </p:grpSpPr>
      <p:sp>
        <p:nvSpPr>
          <p:cNvPr id="1054" name="Google Shape;1054;p91"/>
          <p:cNvSpPr txBox="1"/>
          <p:nvPr>
            <p:ph idx="1" type="body"/>
          </p:nvPr>
        </p:nvSpPr>
        <p:spPr>
          <a:xfrm>
            <a:off x="1500188" y="445592"/>
            <a:ext cx="7197600" cy="478500"/>
          </a:xfrm>
          <a:prstGeom prst="rect">
            <a:avLst/>
          </a:prstGeom>
        </p:spPr>
        <p:txBody>
          <a:bodyPr anchorCtr="0" anchor="ctr" bIns="0" lIns="0" spcFirstLastPara="1" rIns="0" wrap="square" tIns="0">
            <a:normAutofit lnSpcReduction="20000"/>
          </a:bodyPr>
          <a:lstStyle/>
          <a:p>
            <a:pPr indent="0" lvl="0" marL="0" rtl="0" algn="r">
              <a:spcBef>
                <a:spcPts val="0"/>
              </a:spcBef>
              <a:spcAft>
                <a:spcPts val="0"/>
              </a:spcAft>
              <a:buNone/>
            </a:pPr>
            <a:r>
              <a:rPr lang="it"/>
              <a:t>Metadata curation &amp; enrichment</a:t>
            </a:r>
            <a:endParaRPr/>
          </a:p>
        </p:txBody>
      </p:sp>
      <p:sp>
        <p:nvSpPr>
          <p:cNvPr id="1055" name="Google Shape;1055;p91"/>
          <p:cNvSpPr txBox="1"/>
          <p:nvPr>
            <p:ph idx="2" type="body"/>
          </p:nvPr>
        </p:nvSpPr>
        <p:spPr>
          <a:xfrm>
            <a:off x="1500188" y="1143245"/>
            <a:ext cx="7197600" cy="3028800"/>
          </a:xfrm>
          <a:prstGeom prst="rect">
            <a:avLst/>
          </a:prstGeom>
        </p:spPr>
        <p:txBody>
          <a:bodyPr anchorCtr="0" anchor="t" bIns="0" lIns="0" spcFirstLastPara="1" rIns="0" wrap="square" tIns="0">
            <a:normAutofit/>
          </a:bodyPr>
          <a:lstStyle/>
          <a:p>
            <a:pPr indent="0" lvl="0" marL="0" rtl="0" algn="r">
              <a:spcBef>
                <a:spcPts val="200"/>
              </a:spcBef>
              <a:spcAft>
                <a:spcPts val="0"/>
              </a:spcAft>
              <a:buNone/>
            </a:pPr>
            <a:r>
              <a:rPr lang="it"/>
              <a:t>Establishing relationships between organizations</a:t>
            </a:r>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None/>
            </a:pPr>
            <a:r>
              <a:rPr lang="it" sz="1400">
                <a:solidFill>
                  <a:schemeClr val="dk1"/>
                </a:solidFill>
              </a:rPr>
              <a:t>In OpenOrgs only parent-child relationships are allowed ('is parent of' or 'is child of')</a:t>
            </a:r>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it" sz="1400">
                <a:solidFill>
                  <a:schemeClr val="dk1"/>
                </a:solidFill>
              </a:rPr>
              <a:t>Please note: this means that </a:t>
            </a:r>
            <a:r>
              <a:rPr lang="it" sz="1400" u="sng">
                <a:solidFill>
                  <a:schemeClr val="dk1"/>
                </a:solidFill>
              </a:rPr>
              <a:t>everything produced by the child will be included in the parent's production</a:t>
            </a:r>
            <a:r>
              <a:rPr lang="it" sz="1400">
                <a:solidFill>
                  <a:schemeClr val="dk1"/>
                </a:solidFill>
              </a:rPr>
              <a:t>.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None/>
            </a:pPr>
            <a:r>
              <a:rPr lang="it" sz="1400">
                <a:solidFill>
                  <a:schemeClr val="dk1"/>
                </a:solidFill>
              </a:rPr>
              <a:t>Taking care of relationships, such as between universities and departments or between the main org and its institutes, is very important for example for production monitoring.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317500" lvl="0" marL="457200" rtl="0" algn="l">
              <a:spcBef>
                <a:spcPts val="0"/>
              </a:spcBef>
              <a:spcAft>
                <a:spcPts val="0"/>
              </a:spcAft>
              <a:buClr>
                <a:schemeClr val="dk1"/>
              </a:buClr>
              <a:buSzPts val="1400"/>
              <a:buChar char="●"/>
            </a:pPr>
            <a:r>
              <a:rPr lang="it" sz="1400">
                <a:solidFill>
                  <a:schemeClr val="dk1"/>
                </a:solidFill>
              </a:rPr>
              <a:t>When curating relations between orgs (ie. departments or institutes inside an org), </a:t>
            </a:r>
            <a:r>
              <a:rPr lang="it" sz="1400" u="sng">
                <a:solidFill>
                  <a:schemeClr val="dk1"/>
                </a:solidFill>
              </a:rPr>
              <a:t>the department or institute must first be approved as an organization</a:t>
            </a:r>
            <a:r>
              <a:rPr lang="it" sz="1400">
                <a:solidFill>
                  <a:schemeClr val="dk1"/>
                </a:solidFill>
              </a:rPr>
              <a:t>, and then linked as child to the main org.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9" name="Shape 1059"/>
        <p:cNvGrpSpPr/>
        <p:nvPr/>
      </p:nvGrpSpPr>
      <p:grpSpPr>
        <a:xfrm>
          <a:off x="0" y="0"/>
          <a:ext cx="0" cy="0"/>
          <a:chOff x="0" y="0"/>
          <a:chExt cx="0" cy="0"/>
        </a:xfrm>
      </p:grpSpPr>
      <p:sp>
        <p:nvSpPr>
          <p:cNvPr id="1060" name="Google Shape;1060;p92"/>
          <p:cNvSpPr txBox="1"/>
          <p:nvPr>
            <p:ph idx="1" type="body"/>
          </p:nvPr>
        </p:nvSpPr>
        <p:spPr>
          <a:xfrm>
            <a:off x="1500188" y="445592"/>
            <a:ext cx="7197600" cy="478500"/>
          </a:xfrm>
          <a:prstGeom prst="rect">
            <a:avLst/>
          </a:prstGeom>
        </p:spPr>
        <p:txBody>
          <a:bodyPr anchorCtr="0" anchor="ctr" bIns="0" lIns="0" spcFirstLastPara="1" rIns="0" wrap="square" tIns="0">
            <a:normAutofit lnSpcReduction="20000"/>
          </a:bodyPr>
          <a:lstStyle/>
          <a:p>
            <a:pPr indent="0" lvl="0" marL="0" rtl="0" algn="r">
              <a:spcBef>
                <a:spcPts val="0"/>
              </a:spcBef>
              <a:spcAft>
                <a:spcPts val="0"/>
              </a:spcAft>
              <a:buNone/>
            </a:pPr>
            <a:r>
              <a:rPr lang="it"/>
              <a:t>An example of relations:</a:t>
            </a:r>
            <a:endParaRPr/>
          </a:p>
        </p:txBody>
      </p:sp>
      <p:pic>
        <p:nvPicPr>
          <p:cNvPr id="1061" name="Google Shape;1061;p92"/>
          <p:cNvPicPr preferRelativeResize="0"/>
          <p:nvPr/>
        </p:nvPicPr>
        <p:blipFill>
          <a:blip r:embed="rId3">
            <a:alphaModFix/>
          </a:blip>
          <a:stretch>
            <a:fillRect/>
          </a:stretch>
        </p:blipFill>
        <p:spPr>
          <a:xfrm>
            <a:off x="3945550" y="1090125"/>
            <a:ext cx="5131024" cy="3914600"/>
          </a:xfrm>
          <a:prstGeom prst="rect">
            <a:avLst/>
          </a:prstGeom>
          <a:noFill/>
          <a:ln>
            <a:noFill/>
          </a:ln>
        </p:spPr>
      </p:pic>
      <p:cxnSp>
        <p:nvCxnSpPr>
          <p:cNvPr id="1062" name="Google Shape;1062;p92"/>
          <p:cNvCxnSpPr/>
          <p:nvPr/>
        </p:nvCxnSpPr>
        <p:spPr>
          <a:xfrm flipH="1">
            <a:off x="1346617" y="1999623"/>
            <a:ext cx="228900" cy="381300"/>
          </a:xfrm>
          <a:prstGeom prst="straightConnector1">
            <a:avLst/>
          </a:prstGeom>
          <a:noFill/>
          <a:ln cap="flat" cmpd="sng" w="9525">
            <a:solidFill>
              <a:schemeClr val="dk2"/>
            </a:solidFill>
            <a:prstDash val="solid"/>
            <a:round/>
            <a:headEnd len="med" w="med" type="none"/>
            <a:tailEnd len="med" w="med" type="triangle"/>
          </a:ln>
        </p:spPr>
      </p:cxnSp>
      <p:cxnSp>
        <p:nvCxnSpPr>
          <p:cNvPr id="1063" name="Google Shape;1063;p92"/>
          <p:cNvCxnSpPr/>
          <p:nvPr/>
        </p:nvCxnSpPr>
        <p:spPr>
          <a:xfrm flipH="1">
            <a:off x="1889051" y="2023201"/>
            <a:ext cx="300" cy="404400"/>
          </a:xfrm>
          <a:prstGeom prst="straightConnector1">
            <a:avLst/>
          </a:prstGeom>
          <a:noFill/>
          <a:ln cap="flat" cmpd="sng" w="9525">
            <a:solidFill>
              <a:schemeClr val="dk2"/>
            </a:solidFill>
            <a:prstDash val="solid"/>
            <a:round/>
            <a:headEnd len="med" w="med" type="none"/>
            <a:tailEnd len="med" w="med" type="triangle"/>
          </a:ln>
        </p:spPr>
      </p:cxnSp>
      <p:cxnSp>
        <p:nvCxnSpPr>
          <p:cNvPr id="1064" name="Google Shape;1064;p92"/>
          <p:cNvCxnSpPr/>
          <p:nvPr/>
        </p:nvCxnSpPr>
        <p:spPr>
          <a:xfrm>
            <a:off x="2117342" y="1999623"/>
            <a:ext cx="228900" cy="396900"/>
          </a:xfrm>
          <a:prstGeom prst="straightConnector1">
            <a:avLst/>
          </a:prstGeom>
          <a:noFill/>
          <a:ln cap="flat" cmpd="sng" w="9525">
            <a:solidFill>
              <a:schemeClr val="dk2"/>
            </a:solidFill>
            <a:prstDash val="solid"/>
            <a:round/>
            <a:headEnd len="med" w="med" type="none"/>
            <a:tailEnd len="med" w="med" type="triangle"/>
          </a:ln>
        </p:spPr>
      </p:cxnSp>
      <p:sp>
        <p:nvSpPr>
          <p:cNvPr id="1065" name="Google Shape;1065;p92"/>
          <p:cNvSpPr txBox="1"/>
          <p:nvPr/>
        </p:nvSpPr>
        <p:spPr>
          <a:xfrm>
            <a:off x="2320879" y="1946198"/>
            <a:ext cx="8793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900">
                <a:latin typeface="Courier New"/>
                <a:ea typeface="Courier New"/>
                <a:cs typeface="Courier New"/>
                <a:sym typeface="Courier New"/>
              </a:rPr>
              <a:t>isParentOf</a:t>
            </a:r>
            <a:endParaRPr sz="900">
              <a:latin typeface="Courier New"/>
              <a:ea typeface="Courier New"/>
              <a:cs typeface="Courier New"/>
              <a:sym typeface="Courier New"/>
            </a:endParaRPr>
          </a:p>
        </p:txBody>
      </p:sp>
      <p:pic>
        <p:nvPicPr>
          <p:cNvPr id="1066" name="Google Shape;1066;p92"/>
          <p:cNvPicPr preferRelativeResize="0"/>
          <p:nvPr/>
        </p:nvPicPr>
        <p:blipFill>
          <a:blip r:embed="rId4">
            <a:alphaModFix/>
          </a:blip>
          <a:stretch>
            <a:fillRect/>
          </a:stretch>
        </p:blipFill>
        <p:spPr>
          <a:xfrm>
            <a:off x="380829" y="3520610"/>
            <a:ext cx="610174" cy="610175"/>
          </a:xfrm>
          <a:prstGeom prst="rect">
            <a:avLst/>
          </a:prstGeom>
          <a:noFill/>
          <a:ln>
            <a:noFill/>
          </a:ln>
        </p:spPr>
      </p:pic>
      <p:pic>
        <p:nvPicPr>
          <p:cNvPr id="1067" name="Google Shape;1067;p92"/>
          <p:cNvPicPr preferRelativeResize="0"/>
          <p:nvPr/>
        </p:nvPicPr>
        <p:blipFill>
          <a:blip r:embed="rId4">
            <a:alphaModFix/>
          </a:blip>
          <a:stretch>
            <a:fillRect/>
          </a:stretch>
        </p:blipFill>
        <p:spPr>
          <a:xfrm>
            <a:off x="1704990" y="3623635"/>
            <a:ext cx="610174" cy="610175"/>
          </a:xfrm>
          <a:prstGeom prst="rect">
            <a:avLst/>
          </a:prstGeom>
          <a:noFill/>
          <a:ln>
            <a:noFill/>
          </a:ln>
        </p:spPr>
      </p:pic>
      <p:pic>
        <p:nvPicPr>
          <p:cNvPr id="1068" name="Google Shape;1068;p92"/>
          <p:cNvPicPr preferRelativeResize="0"/>
          <p:nvPr/>
        </p:nvPicPr>
        <p:blipFill>
          <a:blip r:embed="rId4">
            <a:alphaModFix/>
          </a:blip>
          <a:stretch>
            <a:fillRect/>
          </a:stretch>
        </p:blipFill>
        <p:spPr>
          <a:xfrm>
            <a:off x="2419004" y="3423910"/>
            <a:ext cx="610174" cy="610175"/>
          </a:xfrm>
          <a:prstGeom prst="rect">
            <a:avLst/>
          </a:prstGeom>
          <a:noFill/>
          <a:ln>
            <a:noFill/>
          </a:ln>
        </p:spPr>
      </p:pic>
      <p:pic>
        <p:nvPicPr>
          <p:cNvPr id="1069" name="Google Shape;1069;p92"/>
          <p:cNvPicPr preferRelativeResize="0"/>
          <p:nvPr/>
        </p:nvPicPr>
        <p:blipFill>
          <a:blip r:embed="rId4">
            <a:alphaModFix/>
          </a:blip>
          <a:stretch>
            <a:fillRect/>
          </a:stretch>
        </p:blipFill>
        <p:spPr>
          <a:xfrm>
            <a:off x="2915504" y="3398260"/>
            <a:ext cx="610174" cy="610175"/>
          </a:xfrm>
          <a:prstGeom prst="rect">
            <a:avLst/>
          </a:prstGeom>
          <a:noFill/>
          <a:ln>
            <a:noFill/>
          </a:ln>
        </p:spPr>
      </p:pic>
      <p:cxnSp>
        <p:nvCxnSpPr>
          <p:cNvPr id="1070" name="Google Shape;1070;p92"/>
          <p:cNvCxnSpPr/>
          <p:nvPr/>
        </p:nvCxnSpPr>
        <p:spPr>
          <a:xfrm flipH="1">
            <a:off x="889800" y="3167800"/>
            <a:ext cx="121800" cy="357300"/>
          </a:xfrm>
          <a:prstGeom prst="straightConnector1">
            <a:avLst/>
          </a:prstGeom>
          <a:noFill/>
          <a:ln cap="flat" cmpd="sng" w="9525">
            <a:solidFill>
              <a:schemeClr val="dk2"/>
            </a:solidFill>
            <a:prstDash val="solid"/>
            <a:round/>
            <a:headEnd len="med" w="med" type="none"/>
            <a:tailEnd len="med" w="med" type="triangle"/>
          </a:ln>
        </p:spPr>
      </p:cxnSp>
      <p:cxnSp>
        <p:nvCxnSpPr>
          <p:cNvPr id="1071" name="Google Shape;1071;p92"/>
          <p:cNvCxnSpPr/>
          <p:nvPr/>
        </p:nvCxnSpPr>
        <p:spPr>
          <a:xfrm>
            <a:off x="1922951" y="3147364"/>
            <a:ext cx="60600" cy="435900"/>
          </a:xfrm>
          <a:prstGeom prst="straightConnector1">
            <a:avLst/>
          </a:prstGeom>
          <a:noFill/>
          <a:ln cap="flat" cmpd="sng" w="9525">
            <a:solidFill>
              <a:schemeClr val="dk2"/>
            </a:solidFill>
            <a:prstDash val="solid"/>
            <a:round/>
            <a:headEnd len="med" w="med" type="none"/>
            <a:tailEnd len="med" w="med" type="triangle"/>
          </a:ln>
        </p:spPr>
      </p:cxnSp>
      <p:sp>
        <p:nvSpPr>
          <p:cNvPr id="1072" name="Google Shape;1072;p92"/>
          <p:cNvSpPr txBox="1"/>
          <p:nvPr/>
        </p:nvSpPr>
        <p:spPr>
          <a:xfrm>
            <a:off x="2915503" y="3051073"/>
            <a:ext cx="9459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900">
                <a:latin typeface="Courier New"/>
                <a:ea typeface="Courier New"/>
                <a:cs typeface="Courier New"/>
                <a:sym typeface="Courier New"/>
              </a:rPr>
              <a:t>affiliation</a:t>
            </a:r>
            <a:endParaRPr sz="900">
              <a:latin typeface="Courier New"/>
              <a:ea typeface="Courier New"/>
              <a:cs typeface="Courier New"/>
              <a:sym typeface="Courier New"/>
            </a:endParaRPr>
          </a:p>
        </p:txBody>
      </p:sp>
      <p:cxnSp>
        <p:nvCxnSpPr>
          <p:cNvPr id="1073" name="Google Shape;1073;p92"/>
          <p:cNvCxnSpPr/>
          <p:nvPr/>
        </p:nvCxnSpPr>
        <p:spPr>
          <a:xfrm>
            <a:off x="2600641" y="3110310"/>
            <a:ext cx="51000" cy="354000"/>
          </a:xfrm>
          <a:prstGeom prst="straightConnector1">
            <a:avLst/>
          </a:prstGeom>
          <a:noFill/>
          <a:ln cap="flat" cmpd="sng" w="9525">
            <a:solidFill>
              <a:schemeClr val="dk2"/>
            </a:solidFill>
            <a:prstDash val="solid"/>
            <a:round/>
            <a:headEnd len="med" w="med" type="none"/>
            <a:tailEnd len="med" w="med" type="triangle"/>
          </a:ln>
        </p:spPr>
      </p:cxnSp>
      <p:cxnSp>
        <p:nvCxnSpPr>
          <p:cNvPr id="1074" name="Google Shape;1074;p92"/>
          <p:cNvCxnSpPr/>
          <p:nvPr/>
        </p:nvCxnSpPr>
        <p:spPr>
          <a:xfrm>
            <a:off x="2793785" y="3106498"/>
            <a:ext cx="208800" cy="342600"/>
          </a:xfrm>
          <a:prstGeom prst="straightConnector1">
            <a:avLst/>
          </a:prstGeom>
          <a:noFill/>
          <a:ln cap="flat" cmpd="sng" w="9525">
            <a:solidFill>
              <a:schemeClr val="dk2"/>
            </a:solidFill>
            <a:prstDash val="solid"/>
            <a:round/>
            <a:headEnd len="med" w="med" type="none"/>
            <a:tailEnd len="med" w="med" type="triangle"/>
          </a:ln>
        </p:spPr>
      </p:cxnSp>
      <p:cxnSp>
        <p:nvCxnSpPr>
          <p:cNvPr id="1075" name="Google Shape;1075;p92"/>
          <p:cNvCxnSpPr>
            <a:stCxn id="1066" idx="0"/>
            <a:endCxn id="1076" idx="1"/>
          </p:cNvCxnSpPr>
          <p:nvPr/>
        </p:nvCxnSpPr>
        <p:spPr>
          <a:xfrm rot="-5400000">
            <a:off x="218366" y="2151260"/>
            <a:ext cx="1836900" cy="901800"/>
          </a:xfrm>
          <a:prstGeom prst="bentConnector2">
            <a:avLst/>
          </a:prstGeom>
          <a:noFill/>
          <a:ln cap="flat" cmpd="sng" w="9525">
            <a:solidFill>
              <a:schemeClr val="dk2"/>
            </a:solidFill>
            <a:prstDash val="dash"/>
            <a:round/>
            <a:headEnd len="med" w="med" type="triangle"/>
            <a:tailEnd len="med" w="med" type="none"/>
          </a:ln>
        </p:spPr>
      </p:cxnSp>
      <p:grpSp>
        <p:nvGrpSpPr>
          <p:cNvPr id="1077" name="Google Shape;1077;p92"/>
          <p:cNvGrpSpPr/>
          <p:nvPr/>
        </p:nvGrpSpPr>
        <p:grpSpPr>
          <a:xfrm>
            <a:off x="1515217" y="1231448"/>
            <a:ext cx="707700" cy="714753"/>
            <a:chOff x="1382025" y="1826800"/>
            <a:chExt cx="707700" cy="714753"/>
          </a:xfrm>
        </p:grpSpPr>
        <p:pic>
          <p:nvPicPr>
            <p:cNvPr id="1076" name="Google Shape;1076;p92"/>
            <p:cNvPicPr preferRelativeResize="0"/>
            <p:nvPr/>
          </p:nvPicPr>
          <p:blipFill>
            <a:blip r:embed="rId5">
              <a:alphaModFix/>
            </a:blip>
            <a:stretch>
              <a:fillRect/>
            </a:stretch>
          </p:blipFill>
          <p:spPr>
            <a:xfrm>
              <a:off x="1454422" y="2016803"/>
              <a:ext cx="524750" cy="524750"/>
            </a:xfrm>
            <a:prstGeom prst="rect">
              <a:avLst/>
            </a:prstGeom>
            <a:noFill/>
            <a:ln>
              <a:noFill/>
            </a:ln>
          </p:spPr>
        </p:pic>
        <p:sp>
          <p:nvSpPr>
            <p:cNvPr id="1078" name="Google Shape;1078;p92"/>
            <p:cNvSpPr txBox="1"/>
            <p:nvPr/>
          </p:nvSpPr>
          <p:spPr>
            <a:xfrm>
              <a:off x="1382025" y="1826800"/>
              <a:ext cx="707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900">
                  <a:latin typeface="Roboto"/>
                  <a:ea typeface="Roboto"/>
                  <a:cs typeface="Roboto"/>
                  <a:sym typeface="Roboto"/>
                </a:rPr>
                <a:t>UNIV. XYZ</a:t>
              </a:r>
              <a:endParaRPr sz="900">
                <a:latin typeface="Roboto"/>
                <a:ea typeface="Roboto"/>
                <a:cs typeface="Roboto"/>
                <a:sym typeface="Roboto"/>
              </a:endParaRPr>
            </a:p>
          </p:txBody>
        </p:sp>
      </p:grpSp>
      <p:grpSp>
        <p:nvGrpSpPr>
          <p:cNvPr id="1079" name="Google Shape;1079;p92"/>
          <p:cNvGrpSpPr/>
          <p:nvPr/>
        </p:nvGrpSpPr>
        <p:grpSpPr>
          <a:xfrm>
            <a:off x="811343" y="2366473"/>
            <a:ext cx="646200" cy="724203"/>
            <a:chOff x="756726" y="2807375"/>
            <a:chExt cx="646200" cy="724203"/>
          </a:xfrm>
        </p:grpSpPr>
        <p:pic>
          <p:nvPicPr>
            <p:cNvPr id="1080" name="Google Shape;1080;p92"/>
            <p:cNvPicPr preferRelativeResize="0"/>
            <p:nvPr/>
          </p:nvPicPr>
          <p:blipFill>
            <a:blip r:embed="rId5">
              <a:alphaModFix/>
            </a:blip>
            <a:stretch>
              <a:fillRect/>
            </a:stretch>
          </p:blipFill>
          <p:spPr>
            <a:xfrm>
              <a:off x="767379" y="3006828"/>
              <a:ext cx="524750" cy="524750"/>
            </a:xfrm>
            <a:prstGeom prst="rect">
              <a:avLst/>
            </a:prstGeom>
            <a:noFill/>
            <a:ln>
              <a:noFill/>
            </a:ln>
          </p:spPr>
        </p:pic>
        <p:sp>
          <p:nvSpPr>
            <p:cNvPr id="1081" name="Google Shape;1081;p92"/>
            <p:cNvSpPr txBox="1"/>
            <p:nvPr/>
          </p:nvSpPr>
          <p:spPr>
            <a:xfrm>
              <a:off x="756726" y="2807375"/>
              <a:ext cx="6462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900">
                  <a:latin typeface="Roboto"/>
                  <a:ea typeface="Roboto"/>
                  <a:cs typeface="Roboto"/>
                  <a:sym typeface="Roboto"/>
                </a:rPr>
                <a:t>DEPT. A</a:t>
              </a:r>
              <a:endParaRPr sz="900">
                <a:latin typeface="Roboto"/>
                <a:ea typeface="Roboto"/>
                <a:cs typeface="Roboto"/>
                <a:sym typeface="Roboto"/>
              </a:endParaRPr>
            </a:p>
          </p:txBody>
        </p:sp>
      </p:grpSp>
      <p:grpSp>
        <p:nvGrpSpPr>
          <p:cNvPr id="1082" name="Google Shape;1082;p92"/>
          <p:cNvGrpSpPr/>
          <p:nvPr/>
        </p:nvGrpSpPr>
        <p:grpSpPr>
          <a:xfrm>
            <a:off x="1611055" y="2377354"/>
            <a:ext cx="646200" cy="729647"/>
            <a:chOff x="1412776" y="2801931"/>
            <a:chExt cx="646200" cy="729647"/>
          </a:xfrm>
        </p:grpSpPr>
        <p:pic>
          <p:nvPicPr>
            <p:cNvPr id="1083" name="Google Shape;1083;p92"/>
            <p:cNvPicPr preferRelativeResize="0"/>
            <p:nvPr/>
          </p:nvPicPr>
          <p:blipFill>
            <a:blip r:embed="rId5">
              <a:alphaModFix/>
            </a:blip>
            <a:stretch>
              <a:fillRect/>
            </a:stretch>
          </p:blipFill>
          <p:spPr>
            <a:xfrm>
              <a:off x="1454422" y="3006828"/>
              <a:ext cx="524750" cy="524750"/>
            </a:xfrm>
            <a:prstGeom prst="rect">
              <a:avLst/>
            </a:prstGeom>
            <a:noFill/>
            <a:ln>
              <a:noFill/>
            </a:ln>
          </p:spPr>
        </p:pic>
        <p:sp>
          <p:nvSpPr>
            <p:cNvPr id="1084" name="Google Shape;1084;p92"/>
            <p:cNvSpPr txBox="1"/>
            <p:nvPr/>
          </p:nvSpPr>
          <p:spPr>
            <a:xfrm>
              <a:off x="1412776" y="2801931"/>
              <a:ext cx="6462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900">
                  <a:latin typeface="Roboto"/>
                  <a:ea typeface="Roboto"/>
                  <a:cs typeface="Roboto"/>
                  <a:sym typeface="Roboto"/>
                </a:rPr>
                <a:t>DEPT. B</a:t>
              </a:r>
              <a:endParaRPr sz="900">
                <a:latin typeface="Roboto"/>
                <a:ea typeface="Roboto"/>
                <a:cs typeface="Roboto"/>
                <a:sym typeface="Roboto"/>
              </a:endParaRPr>
            </a:p>
          </p:txBody>
        </p:sp>
      </p:grpSp>
      <p:grpSp>
        <p:nvGrpSpPr>
          <p:cNvPr id="1085" name="Google Shape;1085;p92"/>
          <p:cNvGrpSpPr/>
          <p:nvPr/>
        </p:nvGrpSpPr>
        <p:grpSpPr>
          <a:xfrm>
            <a:off x="2280588" y="2368516"/>
            <a:ext cx="646200" cy="720110"/>
            <a:chOff x="2147397" y="2811468"/>
            <a:chExt cx="646200" cy="720110"/>
          </a:xfrm>
        </p:grpSpPr>
        <p:pic>
          <p:nvPicPr>
            <p:cNvPr id="1086" name="Google Shape;1086;p92"/>
            <p:cNvPicPr preferRelativeResize="0"/>
            <p:nvPr/>
          </p:nvPicPr>
          <p:blipFill>
            <a:blip r:embed="rId5">
              <a:alphaModFix/>
            </a:blip>
            <a:stretch>
              <a:fillRect/>
            </a:stretch>
          </p:blipFill>
          <p:spPr>
            <a:xfrm>
              <a:off x="2179635" y="3006828"/>
              <a:ext cx="524750" cy="524750"/>
            </a:xfrm>
            <a:prstGeom prst="rect">
              <a:avLst/>
            </a:prstGeom>
            <a:noFill/>
            <a:ln>
              <a:noFill/>
            </a:ln>
          </p:spPr>
        </p:pic>
        <p:sp>
          <p:nvSpPr>
            <p:cNvPr id="1087" name="Google Shape;1087;p92"/>
            <p:cNvSpPr txBox="1"/>
            <p:nvPr/>
          </p:nvSpPr>
          <p:spPr>
            <a:xfrm>
              <a:off x="2147397" y="2811468"/>
              <a:ext cx="6462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900">
                  <a:latin typeface="Roboto"/>
                  <a:ea typeface="Roboto"/>
                  <a:cs typeface="Roboto"/>
                  <a:sym typeface="Roboto"/>
                </a:rPr>
                <a:t>DEPT. C</a:t>
              </a:r>
              <a:endParaRPr sz="900">
                <a:latin typeface="Roboto"/>
                <a:ea typeface="Roboto"/>
                <a:cs typeface="Roboto"/>
                <a:sym typeface="Roboto"/>
              </a:endParaRPr>
            </a:p>
          </p:txBody>
        </p:sp>
      </p:grpSp>
      <p:sp>
        <p:nvSpPr>
          <p:cNvPr id="1088" name="Google Shape;1088;p92"/>
          <p:cNvSpPr txBox="1"/>
          <p:nvPr/>
        </p:nvSpPr>
        <p:spPr>
          <a:xfrm>
            <a:off x="582463" y="1237275"/>
            <a:ext cx="945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900">
                <a:latin typeface="Courier New"/>
                <a:ea typeface="Courier New"/>
                <a:cs typeface="Courier New"/>
                <a:sym typeface="Courier New"/>
              </a:rPr>
              <a:t>deduced </a:t>
            </a:r>
            <a:r>
              <a:rPr lang="it" sz="900">
                <a:latin typeface="Courier New"/>
                <a:ea typeface="Courier New"/>
                <a:cs typeface="Courier New"/>
                <a:sym typeface="Courier New"/>
              </a:rPr>
              <a:t>affiliation</a:t>
            </a:r>
            <a:endParaRPr sz="900">
              <a:latin typeface="Courier New"/>
              <a:ea typeface="Courier New"/>
              <a:cs typeface="Courier New"/>
              <a:sym typeface="Courier New"/>
            </a:endParaRPr>
          </a:p>
        </p:txBody>
      </p:sp>
      <p:pic>
        <p:nvPicPr>
          <p:cNvPr id="1089" name="Google Shape;1089;p92"/>
          <p:cNvPicPr preferRelativeResize="0"/>
          <p:nvPr/>
        </p:nvPicPr>
        <p:blipFill>
          <a:blip r:embed="rId4">
            <a:alphaModFix/>
          </a:blip>
          <a:stretch>
            <a:fillRect/>
          </a:stretch>
        </p:blipFill>
        <p:spPr>
          <a:xfrm>
            <a:off x="990992" y="3583785"/>
            <a:ext cx="610174" cy="610175"/>
          </a:xfrm>
          <a:prstGeom prst="rect">
            <a:avLst/>
          </a:prstGeom>
          <a:noFill/>
          <a:ln>
            <a:noFill/>
          </a:ln>
        </p:spPr>
      </p:pic>
      <p:cxnSp>
        <p:nvCxnSpPr>
          <p:cNvPr id="1090" name="Google Shape;1090;p92"/>
          <p:cNvCxnSpPr>
            <a:endCxn id="1089" idx="0"/>
          </p:cNvCxnSpPr>
          <p:nvPr/>
        </p:nvCxnSpPr>
        <p:spPr>
          <a:xfrm flipH="1">
            <a:off x="1296079" y="2023185"/>
            <a:ext cx="408900" cy="15606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75"/>
          <p:cNvSpPr txBox="1"/>
          <p:nvPr/>
        </p:nvSpPr>
        <p:spPr>
          <a:xfrm>
            <a:off x="2768926" y="201900"/>
            <a:ext cx="3604200" cy="388800"/>
          </a:xfrm>
          <a:prstGeom prst="rect">
            <a:avLst/>
          </a:prstGeom>
          <a:noFill/>
          <a:ln>
            <a:noFill/>
          </a:ln>
        </p:spPr>
        <p:txBody>
          <a:bodyPr anchorCtr="0" anchor="t" bIns="17150" lIns="34300" spcFirstLastPara="1" rIns="34300" wrap="square" tIns="17150">
            <a:spAutoFit/>
          </a:bodyPr>
          <a:lstStyle/>
          <a:p>
            <a:pPr indent="0" lvl="0" marL="0" marR="0" rtl="0" algn="ctr">
              <a:spcBef>
                <a:spcPts val="0"/>
              </a:spcBef>
              <a:spcAft>
                <a:spcPts val="0"/>
              </a:spcAft>
              <a:buNone/>
            </a:pPr>
            <a:r>
              <a:rPr b="1" lang="it" sz="2300">
                <a:solidFill>
                  <a:schemeClr val="dk2"/>
                </a:solidFill>
                <a:latin typeface="Poppins"/>
                <a:ea typeface="Poppins"/>
                <a:cs typeface="Poppins"/>
                <a:sym typeface="Poppins"/>
              </a:rPr>
              <a:t>Today’s agenda</a:t>
            </a:r>
            <a:endParaRPr sz="500"/>
          </a:p>
        </p:txBody>
      </p:sp>
      <p:sp>
        <p:nvSpPr>
          <p:cNvPr id="740" name="Google Shape;740;p75"/>
          <p:cNvSpPr txBox="1"/>
          <p:nvPr/>
        </p:nvSpPr>
        <p:spPr>
          <a:xfrm>
            <a:off x="3640850" y="590700"/>
            <a:ext cx="1968000" cy="173100"/>
          </a:xfrm>
          <a:prstGeom prst="rect">
            <a:avLst/>
          </a:prstGeom>
          <a:noFill/>
          <a:ln>
            <a:noFill/>
          </a:ln>
        </p:spPr>
        <p:txBody>
          <a:bodyPr anchorCtr="0" anchor="t" bIns="17150" lIns="34300" spcFirstLastPara="1" rIns="34300" wrap="square" tIns="17150">
            <a:spAutoFit/>
          </a:bodyPr>
          <a:lstStyle/>
          <a:p>
            <a:pPr indent="0" lvl="0" marL="0" marR="0" rtl="0" algn="ctr">
              <a:spcBef>
                <a:spcPts val="0"/>
              </a:spcBef>
              <a:spcAft>
                <a:spcPts val="0"/>
              </a:spcAft>
              <a:buNone/>
            </a:pPr>
            <a:r>
              <a:rPr lang="it" sz="900">
                <a:solidFill>
                  <a:srgbClr val="080808"/>
                </a:solidFill>
                <a:latin typeface="Poppins Light"/>
                <a:ea typeface="Poppins Light"/>
                <a:cs typeface="Poppins Light"/>
                <a:sym typeface="Poppins Light"/>
              </a:rPr>
              <a:t>OpenOrgs 2.0 training - June 28 </a:t>
            </a:r>
            <a:endParaRPr sz="500">
              <a:solidFill>
                <a:srgbClr val="080808"/>
              </a:solidFill>
            </a:endParaRPr>
          </a:p>
        </p:txBody>
      </p:sp>
      <p:sp>
        <p:nvSpPr>
          <p:cNvPr id="741" name="Google Shape;741;p75"/>
          <p:cNvSpPr/>
          <p:nvPr/>
        </p:nvSpPr>
        <p:spPr>
          <a:xfrm>
            <a:off x="1446003" y="3980864"/>
            <a:ext cx="6254041" cy="84464"/>
          </a:xfrm>
          <a:custGeom>
            <a:rect b="b" l="l" r="r" t="t"/>
            <a:pathLst>
              <a:path extrusionOk="0" h="182" w="13385">
                <a:moveTo>
                  <a:pt x="13384" y="181"/>
                </a:moveTo>
                <a:lnTo>
                  <a:pt x="0" y="181"/>
                </a:lnTo>
                <a:lnTo>
                  <a:pt x="0" y="0"/>
                </a:lnTo>
                <a:lnTo>
                  <a:pt x="13384" y="0"/>
                </a:lnTo>
                <a:lnTo>
                  <a:pt x="13384" y="181"/>
                </a:lnTo>
              </a:path>
            </a:pathLst>
          </a:custGeom>
          <a:solidFill>
            <a:srgbClr val="E3E3E1"/>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742" name="Google Shape;742;p75"/>
          <p:cNvSpPr/>
          <p:nvPr/>
        </p:nvSpPr>
        <p:spPr>
          <a:xfrm>
            <a:off x="564049" y="1532424"/>
            <a:ext cx="1817485" cy="1817018"/>
          </a:xfrm>
          <a:custGeom>
            <a:rect b="b" l="l" r="r" t="t"/>
            <a:pathLst>
              <a:path extrusionOk="0" h="3888" w="3889">
                <a:moveTo>
                  <a:pt x="3888" y="1945"/>
                </a:moveTo>
                <a:lnTo>
                  <a:pt x="3888" y="1945"/>
                </a:lnTo>
                <a:cubicBezTo>
                  <a:pt x="3888" y="3017"/>
                  <a:pt x="3018" y="3887"/>
                  <a:pt x="1944" y="3887"/>
                </a:cubicBezTo>
                <a:lnTo>
                  <a:pt x="1944" y="3887"/>
                </a:lnTo>
                <a:cubicBezTo>
                  <a:pt x="870" y="3887"/>
                  <a:pt x="0" y="3017"/>
                  <a:pt x="0" y="1945"/>
                </a:cubicBezTo>
                <a:lnTo>
                  <a:pt x="0" y="1945"/>
                </a:lnTo>
                <a:cubicBezTo>
                  <a:pt x="0" y="871"/>
                  <a:pt x="870" y="0"/>
                  <a:pt x="1944" y="0"/>
                </a:cubicBezTo>
                <a:lnTo>
                  <a:pt x="1944" y="0"/>
                </a:lnTo>
                <a:cubicBezTo>
                  <a:pt x="3018" y="0"/>
                  <a:pt x="3888" y="871"/>
                  <a:pt x="3888" y="1945"/>
                </a:cubicBezTo>
              </a:path>
            </a:pathLst>
          </a:custGeom>
          <a:solidFill>
            <a:schemeClr val="accent1"/>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743" name="Google Shape;743;p75"/>
          <p:cNvSpPr/>
          <p:nvPr/>
        </p:nvSpPr>
        <p:spPr>
          <a:xfrm>
            <a:off x="702111" y="1670451"/>
            <a:ext cx="1539300" cy="1538899"/>
          </a:xfrm>
          <a:custGeom>
            <a:rect b="b" l="l" r="r" t="t"/>
            <a:pathLst>
              <a:path extrusionOk="0" h="3294" w="3295">
                <a:moveTo>
                  <a:pt x="3294" y="1648"/>
                </a:moveTo>
                <a:lnTo>
                  <a:pt x="3294" y="1648"/>
                </a:lnTo>
                <a:cubicBezTo>
                  <a:pt x="3294" y="2556"/>
                  <a:pt x="2557" y="3293"/>
                  <a:pt x="1647" y="3293"/>
                </a:cubicBezTo>
                <a:lnTo>
                  <a:pt x="1647" y="3293"/>
                </a:lnTo>
                <a:cubicBezTo>
                  <a:pt x="737" y="3293"/>
                  <a:pt x="0" y="2556"/>
                  <a:pt x="0" y="1648"/>
                </a:cubicBezTo>
                <a:lnTo>
                  <a:pt x="0" y="1648"/>
                </a:lnTo>
                <a:cubicBezTo>
                  <a:pt x="0" y="738"/>
                  <a:pt x="737" y="0"/>
                  <a:pt x="1647" y="0"/>
                </a:cubicBezTo>
                <a:lnTo>
                  <a:pt x="1647" y="0"/>
                </a:lnTo>
                <a:cubicBezTo>
                  <a:pt x="2557" y="0"/>
                  <a:pt x="3294" y="738"/>
                  <a:pt x="3294" y="1648"/>
                </a:cubicBezTo>
              </a:path>
            </a:pathLst>
          </a:custGeom>
          <a:solidFill>
            <a:schemeClr val="lt1"/>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744" name="Google Shape;744;p75"/>
          <p:cNvSpPr/>
          <p:nvPr/>
        </p:nvSpPr>
        <p:spPr>
          <a:xfrm>
            <a:off x="1324426" y="3877857"/>
            <a:ext cx="294672" cy="294594"/>
          </a:xfrm>
          <a:custGeom>
            <a:rect b="b" l="l" r="r" t="t"/>
            <a:pathLst>
              <a:path extrusionOk="0" h="630" w="631">
                <a:moveTo>
                  <a:pt x="630" y="315"/>
                </a:moveTo>
                <a:lnTo>
                  <a:pt x="630" y="315"/>
                </a:lnTo>
                <a:cubicBezTo>
                  <a:pt x="630" y="489"/>
                  <a:pt x="489" y="629"/>
                  <a:pt x="315" y="629"/>
                </a:cubicBezTo>
                <a:lnTo>
                  <a:pt x="315" y="629"/>
                </a:lnTo>
                <a:cubicBezTo>
                  <a:pt x="141" y="629"/>
                  <a:pt x="0" y="489"/>
                  <a:pt x="0" y="315"/>
                </a:cubicBezTo>
                <a:lnTo>
                  <a:pt x="0" y="315"/>
                </a:lnTo>
                <a:cubicBezTo>
                  <a:pt x="0" y="140"/>
                  <a:pt x="141" y="0"/>
                  <a:pt x="315" y="0"/>
                </a:cubicBezTo>
                <a:lnTo>
                  <a:pt x="315" y="0"/>
                </a:lnTo>
                <a:cubicBezTo>
                  <a:pt x="489" y="0"/>
                  <a:pt x="630" y="140"/>
                  <a:pt x="630" y="315"/>
                </a:cubicBezTo>
              </a:path>
            </a:pathLst>
          </a:custGeom>
          <a:solidFill>
            <a:schemeClr val="accent1"/>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745" name="Google Shape;745;p75"/>
          <p:cNvSpPr/>
          <p:nvPr/>
        </p:nvSpPr>
        <p:spPr>
          <a:xfrm>
            <a:off x="1417155" y="3273213"/>
            <a:ext cx="111275" cy="675715"/>
          </a:xfrm>
          <a:custGeom>
            <a:rect b="b" l="l" r="r" t="t"/>
            <a:pathLst>
              <a:path extrusionOk="0" h="1445" w="240">
                <a:moveTo>
                  <a:pt x="239" y="1444"/>
                </a:moveTo>
                <a:lnTo>
                  <a:pt x="0" y="1444"/>
                </a:lnTo>
                <a:lnTo>
                  <a:pt x="0" y="0"/>
                </a:lnTo>
                <a:lnTo>
                  <a:pt x="239" y="0"/>
                </a:lnTo>
                <a:lnTo>
                  <a:pt x="239" y="1444"/>
                </a:lnTo>
              </a:path>
            </a:pathLst>
          </a:custGeom>
          <a:solidFill>
            <a:schemeClr val="accent1"/>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746" name="Google Shape;746;p75"/>
          <p:cNvSpPr/>
          <p:nvPr/>
        </p:nvSpPr>
        <p:spPr>
          <a:xfrm>
            <a:off x="2630874" y="1532424"/>
            <a:ext cx="1817485" cy="1817018"/>
          </a:xfrm>
          <a:custGeom>
            <a:rect b="b" l="l" r="r" t="t"/>
            <a:pathLst>
              <a:path extrusionOk="0" h="3888" w="3889">
                <a:moveTo>
                  <a:pt x="3888" y="1945"/>
                </a:moveTo>
                <a:lnTo>
                  <a:pt x="3888" y="1945"/>
                </a:lnTo>
                <a:cubicBezTo>
                  <a:pt x="3888" y="3017"/>
                  <a:pt x="3017" y="3887"/>
                  <a:pt x="1944" y="3887"/>
                </a:cubicBezTo>
                <a:lnTo>
                  <a:pt x="1944" y="3887"/>
                </a:lnTo>
                <a:cubicBezTo>
                  <a:pt x="870" y="3887"/>
                  <a:pt x="0" y="3017"/>
                  <a:pt x="0" y="1945"/>
                </a:cubicBezTo>
                <a:lnTo>
                  <a:pt x="0" y="1945"/>
                </a:lnTo>
                <a:cubicBezTo>
                  <a:pt x="0" y="871"/>
                  <a:pt x="870" y="0"/>
                  <a:pt x="1944" y="0"/>
                </a:cubicBezTo>
                <a:lnTo>
                  <a:pt x="1944" y="0"/>
                </a:lnTo>
                <a:cubicBezTo>
                  <a:pt x="3017" y="0"/>
                  <a:pt x="3888" y="871"/>
                  <a:pt x="3888" y="1945"/>
                </a:cubicBezTo>
              </a:path>
            </a:pathLst>
          </a:custGeom>
          <a:solidFill>
            <a:srgbClr val="B81BFF"/>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747" name="Google Shape;747;p75"/>
          <p:cNvSpPr/>
          <p:nvPr/>
        </p:nvSpPr>
        <p:spPr>
          <a:xfrm>
            <a:off x="2768936" y="1670451"/>
            <a:ext cx="1539300" cy="1538899"/>
          </a:xfrm>
          <a:custGeom>
            <a:rect b="b" l="l" r="r" t="t"/>
            <a:pathLst>
              <a:path extrusionOk="0" h="3294" w="3295">
                <a:moveTo>
                  <a:pt x="3294" y="1648"/>
                </a:moveTo>
                <a:lnTo>
                  <a:pt x="3294" y="1648"/>
                </a:lnTo>
                <a:cubicBezTo>
                  <a:pt x="3294" y="2556"/>
                  <a:pt x="2556" y="3293"/>
                  <a:pt x="1647" y="3293"/>
                </a:cubicBezTo>
                <a:lnTo>
                  <a:pt x="1647" y="3293"/>
                </a:lnTo>
                <a:cubicBezTo>
                  <a:pt x="737" y="3293"/>
                  <a:pt x="0" y="2556"/>
                  <a:pt x="0" y="1648"/>
                </a:cubicBezTo>
                <a:lnTo>
                  <a:pt x="0" y="1648"/>
                </a:lnTo>
                <a:cubicBezTo>
                  <a:pt x="0" y="738"/>
                  <a:pt x="737" y="0"/>
                  <a:pt x="1647" y="0"/>
                </a:cubicBezTo>
                <a:lnTo>
                  <a:pt x="1647" y="0"/>
                </a:lnTo>
                <a:cubicBezTo>
                  <a:pt x="2556" y="0"/>
                  <a:pt x="3294" y="738"/>
                  <a:pt x="3294" y="1648"/>
                </a:cubicBezTo>
              </a:path>
            </a:pathLst>
          </a:custGeom>
          <a:solidFill>
            <a:schemeClr val="lt1"/>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748" name="Google Shape;748;p75"/>
          <p:cNvSpPr/>
          <p:nvPr/>
        </p:nvSpPr>
        <p:spPr>
          <a:xfrm>
            <a:off x="3391251" y="3877857"/>
            <a:ext cx="294672" cy="294594"/>
          </a:xfrm>
          <a:custGeom>
            <a:rect b="b" l="l" r="r" t="t"/>
            <a:pathLst>
              <a:path extrusionOk="0" h="630" w="631">
                <a:moveTo>
                  <a:pt x="630" y="315"/>
                </a:moveTo>
                <a:lnTo>
                  <a:pt x="630" y="315"/>
                </a:lnTo>
                <a:cubicBezTo>
                  <a:pt x="630" y="489"/>
                  <a:pt x="489" y="629"/>
                  <a:pt x="315" y="629"/>
                </a:cubicBezTo>
                <a:lnTo>
                  <a:pt x="315" y="629"/>
                </a:lnTo>
                <a:cubicBezTo>
                  <a:pt x="141" y="629"/>
                  <a:pt x="0" y="489"/>
                  <a:pt x="0" y="315"/>
                </a:cubicBezTo>
                <a:lnTo>
                  <a:pt x="0" y="315"/>
                </a:lnTo>
                <a:cubicBezTo>
                  <a:pt x="0" y="140"/>
                  <a:pt x="141" y="0"/>
                  <a:pt x="315" y="0"/>
                </a:cubicBezTo>
                <a:lnTo>
                  <a:pt x="315" y="0"/>
                </a:lnTo>
                <a:cubicBezTo>
                  <a:pt x="489" y="0"/>
                  <a:pt x="630" y="140"/>
                  <a:pt x="630" y="315"/>
                </a:cubicBezTo>
              </a:path>
            </a:pathLst>
          </a:custGeom>
          <a:solidFill>
            <a:srgbClr val="B81BFF"/>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749" name="Google Shape;749;p75"/>
          <p:cNvSpPr/>
          <p:nvPr/>
        </p:nvSpPr>
        <p:spPr>
          <a:xfrm>
            <a:off x="3481919" y="3273213"/>
            <a:ext cx="113334" cy="675715"/>
          </a:xfrm>
          <a:custGeom>
            <a:rect b="b" l="l" r="r" t="t"/>
            <a:pathLst>
              <a:path extrusionOk="0" h="1445" w="241">
                <a:moveTo>
                  <a:pt x="240" y="1444"/>
                </a:moveTo>
                <a:lnTo>
                  <a:pt x="0" y="1444"/>
                </a:lnTo>
                <a:lnTo>
                  <a:pt x="0" y="0"/>
                </a:lnTo>
                <a:lnTo>
                  <a:pt x="240" y="0"/>
                </a:lnTo>
                <a:lnTo>
                  <a:pt x="240" y="1444"/>
                </a:lnTo>
              </a:path>
            </a:pathLst>
          </a:custGeom>
          <a:solidFill>
            <a:srgbClr val="B81BFF"/>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750" name="Google Shape;750;p75"/>
          <p:cNvSpPr/>
          <p:nvPr/>
        </p:nvSpPr>
        <p:spPr>
          <a:xfrm>
            <a:off x="4695639" y="1532424"/>
            <a:ext cx="1817485" cy="1817018"/>
          </a:xfrm>
          <a:custGeom>
            <a:rect b="b" l="l" r="r" t="t"/>
            <a:pathLst>
              <a:path extrusionOk="0" h="3888" w="3889">
                <a:moveTo>
                  <a:pt x="3888" y="1945"/>
                </a:moveTo>
                <a:lnTo>
                  <a:pt x="3888" y="1945"/>
                </a:lnTo>
                <a:cubicBezTo>
                  <a:pt x="3888" y="3017"/>
                  <a:pt x="3018" y="3887"/>
                  <a:pt x="1945" y="3887"/>
                </a:cubicBezTo>
                <a:lnTo>
                  <a:pt x="1945" y="3887"/>
                </a:lnTo>
                <a:cubicBezTo>
                  <a:pt x="871" y="3887"/>
                  <a:pt x="0" y="3017"/>
                  <a:pt x="0" y="1945"/>
                </a:cubicBezTo>
                <a:lnTo>
                  <a:pt x="0" y="1945"/>
                </a:lnTo>
                <a:cubicBezTo>
                  <a:pt x="0" y="871"/>
                  <a:pt x="871" y="0"/>
                  <a:pt x="1945" y="0"/>
                </a:cubicBezTo>
                <a:lnTo>
                  <a:pt x="1945" y="0"/>
                </a:lnTo>
                <a:cubicBezTo>
                  <a:pt x="3018" y="0"/>
                  <a:pt x="3888" y="871"/>
                  <a:pt x="3888" y="1945"/>
                </a:cubicBezTo>
              </a:path>
            </a:pathLst>
          </a:custGeom>
          <a:solidFill>
            <a:srgbClr val="3500FF"/>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751" name="Google Shape;751;p75"/>
          <p:cNvSpPr/>
          <p:nvPr/>
        </p:nvSpPr>
        <p:spPr>
          <a:xfrm>
            <a:off x="4833701" y="1670451"/>
            <a:ext cx="1539298" cy="1538899"/>
          </a:xfrm>
          <a:custGeom>
            <a:rect b="b" l="l" r="r" t="t"/>
            <a:pathLst>
              <a:path extrusionOk="0" h="3294" w="3296">
                <a:moveTo>
                  <a:pt x="3295" y="1648"/>
                </a:moveTo>
                <a:lnTo>
                  <a:pt x="3295" y="1648"/>
                </a:lnTo>
                <a:cubicBezTo>
                  <a:pt x="3295" y="2556"/>
                  <a:pt x="2557" y="3293"/>
                  <a:pt x="1648" y="3293"/>
                </a:cubicBezTo>
                <a:lnTo>
                  <a:pt x="1648" y="3293"/>
                </a:lnTo>
                <a:cubicBezTo>
                  <a:pt x="738" y="3293"/>
                  <a:pt x="0" y="2556"/>
                  <a:pt x="0" y="1648"/>
                </a:cubicBezTo>
                <a:lnTo>
                  <a:pt x="0" y="1648"/>
                </a:lnTo>
                <a:cubicBezTo>
                  <a:pt x="0" y="738"/>
                  <a:pt x="738" y="0"/>
                  <a:pt x="1648" y="0"/>
                </a:cubicBezTo>
                <a:lnTo>
                  <a:pt x="1648" y="0"/>
                </a:lnTo>
                <a:cubicBezTo>
                  <a:pt x="2557" y="0"/>
                  <a:pt x="3295" y="738"/>
                  <a:pt x="3295" y="1648"/>
                </a:cubicBezTo>
              </a:path>
            </a:pathLst>
          </a:custGeom>
          <a:solidFill>
            <a:schemeClr val="lt1"/>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752" name="Google Shape;752;p75"/>
          <p:cNvSpPr/>
          <p:nvPr/>
        </p:nvSpPr>
        <p:spPr>
          <a:xfrm>
            <a:off x="5456016" y="3877857"/>
            <a:ext cx="294672" cy="294594"/>
          </a:xfrm>
          <a:custGeom>
            <a:rect b="b" l="l" r="r" t="t"/>
            <a:pathLst>
              <a:path extrusionOk="0" h="630" w="632">
                <a:moveTo>
                  <a:pt x="631" y="315"/>
                </a:moveTo>
                <a:lnTo>
                  <a:pt x="631" y="315"/>
                </a:lnTo>
                <a:cubicBezTo>
                  <a:pt x="631" y="489"/>
                  <a:pt x="489" y="629"/>
                  <a:pt x="316" y="629"/>
                </a:cubicBezTo>
                <a:lnTo>
                  <a:pt x="316" y="629"/>
                </a:lnTo>
                <a:cubicBezTo>
                  <a:pt x="141" y="629"/>
                  <a:pt x="0" y="489"/>
                  <a:pt x="0" y="315"/>
                </a:cubicBezTo>
                <a:lnTo>
                  <a:pt x="0" y="315"/>
                </a:lnTo>
                <a:cubicBezTo>
                  <a:pt x="0" y="140"/>
                  <a:pt x="141" y="0"/>
                  <a:pt x="316" y="0"/>
                </a:cubicBezTo>
                <a:lnTo>
                  <a:pt x="316" y="0"/>
                </a:lnTo>
                <a:cubicBezTo>
                  <a:pt x="489" y="0"/>
                  <a:pt x="631" y="140"/>
                  <a:pt x="631" y="315"/>
                </a:cubicBezTo>
              </a:path>
            </a:pathLst>
          </a:custGeom>
          <a:solidFill>
            <a:srgbClr val="3500FF"/>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753" name="Google Shape;753;p75"/>
          <p:cNvSpPr/>
          <p:nvPr/>
        </p:nvSpPr>
        <p:spPr>
          <a:xfrm>
            <a:off x="5548745" y="3273213"/>
            <a:ext cx="113336" cy="675715"/>
          </a:xfrm>
          <a:custGeom>
            <a:rect b="b" l="l" r="r" t="t"/>
            <a:pathLst>
              <a:path extrusionOk="0" h="1445" w="241">
                <a:moveTo>
                  <a:pt x="240" y="1444"/>
                </a:moveTo>
                <a:lnTo>
                  <a:pt x="0" y="1444"/>
                </a:lnTo>
                <a:lnTo>
                  <a:pt x="0" y="0"/>
                </a:lnTo>
                <a:lnTo>
                  <a:pt x="240" y="0"/>
                </a:lnTo>
                <a:lnTo>
                  <a:pt x="240" y="1444"/>
                </a:lnTo>
              </a:path>
            </a:pathLst>
          </a:custGeom>
          <a:solidFill>
            <a:srgbClr val="3500FF"/>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754" name="Google Shape;754;p75"/>
          <p:cNvSpPr/>
          <p:nvPr/>
        </p:nvSpPr>
        <p:spPr>
          <a:xfrm>
            <a:off x="6762465" y="1532424"/>
            <a:ext cx="1817485" cy="1817018"/>
          </a:xfrm>
          <a:custGeom>
            <a:rect b="b" l="l" r="r" t="t"/>
            <a:pathLst>
              <a:path extrusionOk="0" h="3888" w="3889">
                <a:moveTo>
                  <a:pt x="3888" y="1945"/>
                </a:moveTo>
                <a:lnTo>
                  <a:pt x="3888" y="1945"/>
                </a:lnTo>
                <a:cubicBezTo>
                  <a:pt x="3888" y="3017"/>
                  <a:pt x="3018" y="3887"/>
                  <a:pt x="1944" y="3887"/>
                </a:cubicBezTo>
                <a:lnTo>
                  <a:pt x="1944" y="3887"/>
                </a:lnTo>
                <a:cubicBezTo>
                  <a:pt x="870" y="3887"/>
                  <a:pt x="0" y="3017"/>
                  <a:pt x="0" y="1945"/>
                </a:cubicBezTo>
                <a:lnTo>
                  <a:pt x="0" y="1945"/>
                </a:lnTo>
                <a:cubicBezTo>
                  <a:pt x="0" y="871"/>
                  <a:pt x="870" y="0"/>
                  <a:pt x="1944" y="0"/>
                </a:cubicBezTo>
                <a:lnTo>
                  <a:pt x="1944" y="0"/>
                </a:lnTo>
                <a:cubicBezTo>
                  <a:pt x="3018" y="0"/>
                  <a:pt x="3888" y="871"/>
                  <a:pt x="3888" y="1945"/>
                </a:cubicBezTo>
              </a:path>
            </a:pathLst>
          </a:custGeom>
          <a:solidFill>
            <a:schemeClr val="accent4"/>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755" name="Google Shape;755;p75"/>
          <p:cNvSpPr/>
          <p:nvPr/>
        </p:nvSpPr>
        <p:spPr>
          <a:xfrm>
            <a:off x="6900528" y="1670451"/>
            <a:ext cx="1539300" cy="1538899"/>
          </a:xfrm>
          <a:custGeom>
            <a:rect b="b" l="l" r="r" t="t"/>
            <a:pathLst>
              <a:path extrusionOk="0" h="3294" w="3295">
                <a:moveTo>
                  <a:pt x="3294" y="1648"/>
                </a:moveTo>
                <a:lnTo>
                  <a:pt x="3294" y="1648"/>
                </a:lnTo>
                <a:cubicBezTo>
                  <a:pt x="3294" y="2556"/>
                  <a:pt x="2557" y="3293"/>
                  <a:pt x="1647" y="3293"/>
                </a:cubicBezTo>
                <a:lnTo>
                  <a:pt x="1647" y="3293"/>
                </a:lnTo>
                <a:cubicBezTo>
                  <a:pt x="737" y="3293"/>
                  <a:pt x="0" y="2556"/>
                  <a:pt x="0" y="1648"/>
                </a:cubicBezTo>
                <a:lnTo>
                  <a:pt x="0" y="1648"/>
                </a:lnTo>
                <a:cubicBezTo>
                  <a:pt x="0" y="738"/>
                  <a:pt x="737" y="0"/>
                  <a:pt x="1647" y="0"/>
                </a:cubicBezTo>
                <a:lnTo>
                  <a:pt x="1647" y="0"/>
                </a:lnTo>
                <a:cubicBezTo>
                  <a:pt x="2557" y="0"/>
                  <a:pt x="3294" y="738"/>
                  <a:pt x="3294" y="1648"/>
                </a:cubicBezTo>
              </a:path>
            </a:pathLst>
          </a:custGeom>
          <a:solidFill>
            <a:schemeClr val="lt1"/>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756" name="Google Shape;756;p75"/>
          <p:cNvSpPr/>
          <p:nvPr/>
        </p:nvSpPr>
        <p:spPr>
          <a:xfrm>
            <a:off x="7522842" y="3877857"/>
            <a:ext cx="294672" cy="294594"/>
          </a:xfrm>
          <a:custGeom>
            <a:rect b="b" l="l" r="r" t="t"/>
            <a:pathLst>
              <a:path extrusionOk="0" h="630" w="631">
                <a:moveTo>
                  <a:pt x="630" y="315"/>
                </a:moveTo>
                <a:lnTo>
                  <a:pt x="630" y="315"/>
                </a:lnTo>
                <a:cubicBezTo>
                  <a:pt x="630" y="489"/>
                  <a:pt x="489" y="629"/>
                  <a:pt x="315" y="629"/>
                </a:cubicBezTo>
                <a:lnTo>
                  <a:pt x="315" y="629"/>
                </a:lnTo>
                <a:cubicBezTo>
                  <a:pt x="141" y="629"/>
                  <a:pt x="0" y="489"/>
                  <a:pt x="0" y="315"/>
                </a:cubicBezTo>
                <a:lnTo>
                  <a:pt x="0" y="315"/>
                </a:lnTo>
                <a:cubicBezTo>
                  <a:pt x="0" y="140"/>
                  <a:pt x="141" y="0"/>
                  <a:pt x="315" y="0"/>
                </a:cubicBezTo>
                <a:lnTo>
                  <a:pt x="315" y="0"/>
                </a:lnTo>
                <a:cubicBezTo>
                  <a:pt x="489" y="0"/>
                  <a:pt x="630" y="140"/>
                  <a:pt x="630" y="315"/>
                </a:cubicBezTo>
              </a:path>
            </a:pathLst>
          </a:custGeom>
          <a:solidFill>
            <a:schemeClr val="accent4"/>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757" name="Google Shape;757;p75"/>
          <p:cNvSpPr/>
          <p:nvPr/>
        </p:nvSpPr>
        <p:spPr>
          <a:xfrm>
            <a:off x="7613510" y="3273213"/>
            <a:ext cx="113336" cy="675715"/>
          </a:xfrm>
          <a:custGeom>
            <a:rect b="b" l="l" r="r" t="t"/>
            <a:pathLst>
              <a:path extrusionOk="0" h="1445" w="241">
                <a:moveTo>
                  <a:pt x="240" y="1444"/>
                </a:moveTo>
                <a:lnTo>
                  <a:pt x="0" y="1444"/>
                </a:lnTo>
                <a:lnTo>
                  <a:pt x="0" y="0"/>
                </a:lnTo>
                <a:lnTo>
                  <a:pt x="240" y="0"/>
                </a:lnTo>
                <a:lnTo>
                  <a:pt x="240" y="1444"/>
                </a:lnTo>
              </a:path>
            </a:pathLst>
          </a:custGeom>
          <a:solidFill>
            <a:schemeClr val="accent4"/>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grpSp>
        <p:nvGrpSpPr>
          <p:cNvPr id="758" name="Google Shape;758;p75"/>
          <p:cNvGrpSpPr/>
          <p:nvPr/>
        </p:nvGrpSpPr>
        <p:grpSpPr>
          <a:xfrm>
            <a:off x="847875" y="2050675"/>
            <a:ext cx="1247741" cy="893910"/>
            <a:chOff x="2208082" y="5391168"/>
            <a:chExt cx="3326422" cy="2383761"/>
          </a:xfrm>
        </p:grpSpPr>
        <p:sp>
          <p:nvSpPr>
            <p:cNvPr id="759" name="Google Shape;759;p75"/>
            <p:cNvSpPr txBox="1"/>
            <p:nvPr/>
          </p:nvSpPr>
          <p:spPr>
            <a:xfrm>
              <a:off x="2208104" y="6074829"/>
              <a:ext cx="3326400" cy="1700100"/>
            </a:xfrm>
            <a:prstGeom prst="rect">
              <a:avLst/>
            </a:prstGeom>
            <a:noFill/>
            <a:ln>
              <a:noFill/>
            </a:ln>
          </p:spPr>
          <p:txBody>
            <a:bodyPr anchorCtr="0" anchor="t" bIns="17150" lIns="34300" spcFirstLastPara="1" rIns="34300" wrap="square" tIns="17150">
              <a:spAutoFit/>
            </a:bodyPr>
            <a:lstStyle/>
            <a:p>
              <a:pPr indent="0" lvl="0" marL="0" marR="0" rtl="0" algn="ctr">
                <a:lnSpc>
                  <a:spcPct val="145833"/>
                </a:lnSpc>
                <a:spcBef>
                  <a:spcPts val="0"/>
                </a:spcBef>
                <a:spcAft>
                  <a:spcPts val="0"/>
                </a:spcAft>
                <a:buClr>
                  <a:schemeClr val="dk1"/>
                </a:buClr>
                <a:buSzPts val="900"/>
                <a:buFont typeface="Arial"/>
                <a:buNone/>
              </a:pPr>
              <a:r>
                <a:rPr b="1" lang="it" sz="1000">
                  <a:solidFill>
                    <a:schemeClr val="dk1"/>
                  </a:solidFill>
                  <a:latin typeface="Lato"/>
                  <a:ea typeface="Lato"/>
                  <a:cs typeface="Lato"/>
                  <a:sym typeface="Lato"/>
                </a:rPr>
                <a:t>Why it is essential to disambiguate organizations</a:t>
              </a:r>
              <a:endParaRPr b="1" sz="600"/>
            </a:p>
          </p:txBody>
        </p:sp>
        <p:sp>
          <p:nvSpPr>
            <p:cNvPr id="760" name="Google Shape;760;p75"/>
            <p:cNvSpPr txBox="1"/>
            <p:nvPr/>
          </p:nvSpPr>
          <p:spPr>
            <a:xfrm>
              <a:off x="2208082" y="5391168"/>
              <a:ext cx="3326400" cy="585000"/>
            </a:xfrm>
            <a:prstGeom prst="rect">
              <a:avLst/>
            </a:prstGeom>
            <a:noFill/>
            <a:ln>
              <a:noFill/>
            </a:ln>
          </p:spPr>
          <p:txBody>
            <a:bodyPr anchorCtr="0" anchor="b" bIns="17150" lIns="34300" spcFirstLastPara="1" rIns="34300" wrap="square" tIns="17150">
              <a:spAutoFit/>
            </a:bodyPr>
            <a:lstStyle/>
            <a:p>
              <a:pPr indent="0" lvl="0" marL="0" marR="0" rtl="0" algn="ctr">
                <a:spcBef>
                  <a:spcPts val="0"/>
                </a:spcBef>
                <a:spcAft>
                  <a:spcPts val="0"/>
                </a:spcAft>
                <a:buNone/>
              </a:pPr>
              <a:r>
                <a:rPr b="1" lang="it" sz="1200">
                  <a:solidFill>
                    <a:schemeClr val="dk2"/>
                  </a:solidFill>
                  <a:latin typeface="Poppins"/>
                  <a:ea typeface="Poppins"/>
                  <a:cs typeface="Poppins"/>
                  <a:sym typeface="Poppins"/>
                </a:rPr>
                <a:t>Organizations</a:t>
              </a:r>
              <a:endParaRPr sz="500"/>
            </a:p>
          </p:txBody>
        </p:sp>
      </p:grpSp>
      <p:grpSp>
        <p:nvGrpSpPr>
          <p:cNvPr id="761" name="Google Shape;761;p75"/>
          <p:cNvGrpSpPr/>
          <p:nvPr/>
        </p:nvGrpSpPr>
        <p:grpSpPr>
          <a:xfrm>
            <a:off x="2914708" y="2050686"/>
            <a:ext cx="1247733" cy="631549"/>
            <a:chOff x="2208104" y="5391198"/>
            <a:chExt cx="3326400" cy="1684131"/>
          </a:xfrm>
        </p:grpSpPr>
        <p:sp>
          <p:nvSpPr>
            <p:cNvPr id="762" name="Google Shape;762;p75"/>
            <p:cNvSpPr txBox="1"/>
            <p:nvPr/>
          </p:nvSpPr>
          <p:spPr>
            <a:xfrm>
              <a:off x="2208104" y="6074829"/>
              <a:ext cx="3326400" cy="1000500"/>
            </a:xfrm>
            <a:prstGeom prst="rect">
              <a:avLst/>
            </a:prstGeom>
            <a:noFill/>
            <a:ln>
              <a:noFill/>
            </a:ln>
          </p:spPr>
          <p:txBody>
            <a:bodyPr anchorCtr="0" anchor="t" bIns="17150" lIns="34300" spcFirstLastPara="1" rIns="34300" wrap="square" tIns="17150">
              <a:spAutoFit/>
            </a:bodyPr>
            <a:lstStyle/>
            <a:p>
              <a:pPr indent="0" lvl="0" marL="0" marR="0" rtl="0" algn="ctr">
                <a:lnSpc>
                  <a:spcPct val="145833"/>
                </a:lnSpc>
                <a:spcBef>
                  <a:spcPts val="0"/>
                </a:spcBef>
                <a:spcAft>
                  <a:spcPts val="0"/>
                </a:spcAft>
                <a:buClr>
                  <a:schemeClr val="dk1"/>
                </a:buClr>
                <a:buSzPts val="900"/>
                <a:buFont typeface="Arial"/>
                <a:buNone/>
              </a:pPr>
              <a:r>
                <a:rPr b="1" lang="it" sz="900">
                  <a:solidFill>
                    <a:schemeClr val="dk1"/>
                  </a:solidFill>
                  <a:latin typeface="Lato"/>
                  <a:ea typeface="Lato"/>
                  <a:cs typeface="Lato"/>
                  <a:sym typeface="Lato"/>
                </a:rPr>
                <a:t>What is OpenOrgs and how it works</a:t>
              </a:r>
              <a:endParaRPr b="1" sz="500"/>
            </a:p>
          </p:txBody>
        </p:sp>
        <p:sp>
          <p:nvSpPr>
            <p:cNvPr id="763" name="Google Shape;763;p75"/>
            <p:cNvSpPr txBox="1"/>
            <p:nvPr/>
          </p:nvSpPr>
          <p:spPr>
            <a:xfrm>
              <a:off x="2353155" y="5391198"/>
              <a:ext cx="3036300" cy="297600"/>
            </a:xfrm>
            <a:prstGeom prst="rect">
              <a:avLst/>
            </a:prstGeom>
            <a:noFill/>
            <a:ln>
              <a:noFill/>
            </a:ln>
          </p:spPr>
          <p:txBody>
            <a:bodyPr anchorCtr="0" anchor="b" bIns="17150" lIns="34300" spcFirstLastPara="1" rIns="34300" wrap="square" tIns="17150">
              <a:spAutoFit/>
            </a:bodyPr>
            <a:lstStyle/>
            <a:p>
              <a:pPr indent="0" lvl="0" marL="0" marR="0" rtl="0" algn="l">
                <a:spcBef>
                  <a:spcPts val="0"/>
                </a:spcBef>
                <a:spcAft>
                  <a:spcPts val="0"/>
                </a:spcAft>
                <a:buNone/>
              </a:pPr>
              <a:r>
                <a:t/>
              </a:r>
              <a:endParaRPr sz="500"/>
            </a:p>
          </p:txBody>
        </p:sp>
      </p:grpSp>
      <p:grpSp>
        <p:nvGrpSpPr>
          <p:cNvPr id="764" name="Google Shape;764;p75"/>
          <p:cNvGrpSpPr/>
          <p:nvPr/>
        </p:nvGrpSpPr>
        <p:grpSpPr>
          <a:xfrm>
            <a:off x="4979473" y="2050686"/>
            <a:ext cx="1247733" cy="631549"/>
            <a:chOff x="2208104" y="5391198"/>
            <a:chExt cx="3326400" cy="1684131"/>
          </a:xfrm>
        </p:grpSpPr>
        <p:sp>
          <p:nvSpPr>
            <p:cNvPr id="765" name="Google Shape;765;p75"/>
            <p:cNvSpPr txBox="1"/>
            <p:nvPr/>
          </p:nvSpPr>
          <p:spPr>
            <a:xfrm>
              <a:off x="2208104" y="6074829"/>
              <a:ext cx="3326400" cy="1000500"/>
            </a:xfrm>
            <a:prstGeom prst="rect">
              <a:avLst/>
            </a:prstGeom>
            <a:noFill/>
            <a:ln>
              <a:noFill/>
            </a:ln>
          </p:spPr>
          <p:txBody>
            <a:bodyPr anchorCtr="0" anchor="t" bIns="17150" lIns="34300" spcFirstLastPara="1" rIns="34300" wrap="square" tIns="17150">
              <a:spAutoFit/>
            </a:bodyPr>
            <a:lstStyle/>
            <a:p>
              <a:pPr indent="0" lvl="0" marL="0" rtl="0" algn="ctr">
                <a:lnSpc>
                  <a:spcPct val="145833"/>
                </a:lnSpc>
                <a:spcBef>
                  <a:spcPts val="0"/>
                </a:spcBef>
                <a:spcAft>
                  <a:spcPts val="0"/>
                </a:spcAft>
                <a:buClr>
                  <a:schemeClr val="dk1"/>
                </a:buClr>
                <a:buSzPts val="900"/>
                <a:buFont typeface="Arial"/>
                <a:buNone/>
              </a:pPr>
              <a:r>
                <a:rPr b="1" lang="it" sz="900">
                  <a:solidFill>
                    <a:schemeClr val="dk1"/>
                  </a:solidFill>
                  <a:latin typeface="Lato"/>
                  <a:ea typeface="Lato"/>
                  <a:cs typeface="Lato"/>
                  <a:sym typeface="Lato"/>
                </a:rPr>
                <a:t>OpenOrgs main functionalities</a:t>
              </a:r>
              <a:endParaRPr b="1" sz="500"/>
            </a:p>
          </p:txBody>
        </p:sp>
        <p:sp>
          <p:nvSpPr>
            <p:cNvPr id="766" name="Google Shape;766;p75"/>
            <p:cNvSpPr txBox="1"/>
            <p:nvPr/>
          </p:nvSpPr>
          <p:spPr>
            <a:xfrm>
              <a:off x="2345942" y="5391198"/>
              <a:ext cx="3050700" cy="585000"/>
            </a:xfrm>
            <a:prstGeom prst="rect">
              <a:avLst/>
            </a:prstGeom>
            <a:noFill/>
            <a:ln>
              <a:noFill/>
            </a:ln>
          </p:spPr>
          <p:txBody>
            <a:bodyPr anchorCtr="0" anchor="b" bIns="17150" lIns="34300" spcFirstLastPara="1" rIns="34300" wrap="square" tIns="17150">
              <a:spAutoFit/>
            </a:bodyPr>
            <a:lstStyle/>
            <a:p>
              <a:pPr indent="0" lvl="0" marL="0" marR="0" rtl="0" algn="ctr">
                <a:spcBef>
                  <a:spcPts val="0"/>
                </a:spcBef>
                <a:spcAft>
                  <a:spcPts val="0"/>
                </a:spcAft>
                <a:buNone/>
              </a:pPr>
              <a:r>
                <a:rPr b="1" lang="it" sz="1200">
                  <a:solidFill>
                    <a:schemeClr val="dk2"/>
                  </a:solidFill>
                  <a:latin typeface="Poppins"/>
                  <a:ea typeface="Poppins"/>
                  <a:cs typeface="Poppins"/>
                  <a:sym typeface="Poppins"/>
                </a:rPr>
                <a:t>The t</a:t>
              </a:r>
              <a:r>
                <a:rPr b="1" lang="it" sz="1200">
                  <a:solidFill>
                    <a:schemeClr val="dk2"/>
                  </a:solidFill>
                  <a:latin typeface="Poppins"/>
                  <a:ea typeface="Poppins"/>
                  <a:cs typeface="Poppins"/>
                  <a:sym typeface="Poppins"/>
                </a:rPr>
                <a:t>ool</a:t>
              </a:r>
              <a:endParaRPr sz="500"/>
            </a:p>
          </p:txBody>
        </p:sp>
      </p:grpSp>
      <p:grpSp>
        <p:nvGrpSpPr>
          <p:cNvPr id="767" name="Google Shape;767;p75"/>
          <p:cNvGrpSpPr/>
          <p:nvPr/>
        </p:nvGrpSpPr>
        <p:grpSpPr>
          <a:xfrm>
            <a:off x="6925950" y="2050675"/>
            <a:ext cx="1437683" cy="1035660"/>
            <a:chOff x="1881765" y="5391168"/>
            <a:chExt cx="3832800" cy="2761761"/>
          </a:xfrm>
        </p:grpSpPr>
        <p:sp>
          <p:nvSpPr>
            <p:cNvPr id="768" name="Google Shape;768;p75"/>
            <p:cNvSpPr txBox="1"/>
            <p:nvPr/>
          </p:nvSpPr>
          <p:spPr>
            <a:xfrm>
              <a:off x="2208104" y="6074829"/>
              <a:ext cx="3326400" cy="2078100"/>
            </a:xfrm>
            <a:prstGeom prst="rect">
              <a:avLst/>
            </a:prstGeom>
            <a:noFill/>
            <a:ln>
              <a:noFill/>
            </a:ln>
          </p:spPr>
          <p:txBody>
            <a:bodyPr anchorCtr="0" anchor="t" bIns="17150" lIns="34300" spcFirstLastPara="1" rIns="34300" wrap="square" tIns="17150">
              <a:spAutoFit/>
            </a:bodyPr>
            <a:lstStyle/>
            <a:p>
              <a:pPr indent="0" lvl="0" marL="0" marR="0" rtl="0" algn="ctr">
                <a:lnSpc>
                  <a:spcPct val="145833"/>
                </a:lnSpc>
                <a:spcBef>
                  <a:spcPts val="0"/>
                </a:spcBef>
                <a:spcAft>
                  <a:spcPts val="0"/>
                </a:spcAft>
                <a:buClr>
                  <a:schemeClr val="dk1"/>
                </a:buClr>
                <a:buSzPts val="900"/>
                <a:buFont typeface="Arial"/>
                <a:buNone/>
              </a:pPr>
              <a:r>
                <a:rPr b="1" lang="it" sz="900">
                  <a:solidFill>
                    <a:schemeClr val="dk1"/>
                  </a:solidFill>
                  <a:latin typeface="Lato"/>
                  <a:ea typeface="Lato"/>
                  <a:cs typeface="Lato"/>
                  <a:sym typeface="Lato"/>
                </a:rPr>
                <a:t>Demo session with examples of data curation tasks in OpenOrgs</a:t>
              </a:r>
              <a:endParaRPr b="1" sz="500"/>
            </a:p>
          </p:txBody>
        </p:sp>
        <p:sp>
          <p:nvSpPr>
            <p:cNvPr id="769" name="Google Shape;769;p75"/>
            <p:cNvSpPr txBox="1"/>
            <p:nvPr/>
          </p:nvSpPr>
          <p:spPr>
            <a:xfrm>
              <a:off x="1881765" y="5391168"/>
              <a:ext cx="3832800" cy="585000"/>
            </a:xfrm>
            <a:prstGeom prst="rect">
              <a:avLst/>
            </a:prstGeom>
            <a:noFill/>
            <a:ln>
              <a:noFill/>
            </a:ln>
          </p:spPr>
          <p:txBody>
            <a:bodyPr anchorCtr="0" anchor="b" bIns="17150" lIns="34300" spcFirstLastPara="1" rIns="34300" wrap="square" tIns="17150">
              <a:spAutoFit/>
            </a:bodyPr>
            <a:lstStyle/>
            <a:p>
              <a:pPr indent="0" lvl="0" marL="0" marR="0" rtl="0" algn="ctr">
                <a:spcBef>
                  <a:spcPts val="0"/>
                </a:spcBef>
                <a:spcAft>
                  <a:spcPts val="0"/>
                </a:spcAft>
                <a:buNone/>
              </a:pPr>
              <a:r>
                <a:rPr b="1" lang="it" sz="1200">
                  <a:solidFill>
                    <a:schemeClr val="dk2"/>
                  </a:solidFill>
                  <a:latin typeface="Poppins"/>
                  <a:ea typeface="Poppins"/>
                  <a:cs typeface="Poppins"/>
                  <a:sym typeface="Poppins"/>
                </a:rPr>
                <a:t>See</a:t>
              </a:r>
              <a:endParaRPr sz="500"/>
            </a:p>
          </p:txBody>
        </p:sp>
      </p:grpSp>
      <p:sp>
        <p:nvSpPr>
          <p:cNvPr id="770" name="Google Shape;770;p75"/>
          <p:cNvSpPr txBox="1"/>
          <p:nvPr/>
        </p:nvSpPr>
        <p:spPr>
          <a:xfrm>
            <a:off x="1039850" y="4321525"/>
            <a:ext cx="788400" cy="311700"/>
          </a:xfrm>
          <a:prstGeom prst="rect">
            <a:avLst/>
          </a:prstGeom>
          <a:noFill/>
          <a:ln>
            <a:noFill/>
          </a:ln>
        </p:spPr>
        <p:txBody>
          <a:bodyPr anchorCtr="0" anchor="b" bIns="17150" lIns="34300" spcFirstLastPara="1" rIns="34300" wrap="square" tIns="17150">
            <a:spAutoFit/>
          </a:bodyPr>
          <a:lstStyle/>
          <a:p>
            <a:pPr indent="0" lvl="0" marL="0" marR="0" rtl="0" algn="ctr">
              <a:spcBef>
                <a:spcPts val="0"/>
              </a:spcBef>
              <a:spcAft>
                <a:spcPts val="0"/>
              </a:spcAft>
              <a:buNone/>
            </a:pPr>
            <a:r>
              <a:rPr b="1" lang="it" sz="1800">
                <a:solidFill>
                  <a:schemeClr val="dk2"/>
                </a:solidFill>
                <a:latin typeface="Poppins"/>
                <a:ea typeface="Poppins"/>
                <a:cs typeface="Poppins"/>
                <a:sym typeface="Poppins"/>
              </a:rPr>
              <a:t>Why</a:t>
            </a:r>
            <a:endParaRPr sz="500"/>
          </a:p>
        </p:txBody>
      </p:sp>
      <p:sp>
        <p:nvSpPr>
          <p:cNvPr id="771" name="Google Shape;771;p75"/>
          <p:cNvSpPr txBox="1"/>
          <p:nvPr/>
        </p:nvSpPr>
        <p:spPr>
          <a:xfrm>
            <a:off x="3169400" y="4321525"/>
            <a:ext cx="739200" cy="311700"/>
          </a:xfrm>
          <a:prstGeom prst="rect">
            <a:avLst/>
          </a:prstGeom>
          <a:noFill/>
          <a:ln>
            <a:noFill/>
          </a:ln>
        </p:spPr>
        <p:txBody>
          <a:bodyPr anchorCtr="0" anchor="b" bIns="17150" lIns="34300" spcFirstLastPara="1" rIns="34300" wrap="square" tIns="17150">
            <a:spAutoFit/>
          </a:bodyPr>
          <a:lstStyle/>
          <a:p>
            <a:pPr indent="0" lvl="0" marL="0" marR="0" rtl="0" algn="ctr">
              <a:spcBef>
                <a:spcPts val="0"/>
              </a:spcBef>
              <a:spcAft>
                <a:spcPts val="0"/>
              </a:spcAft>
              <a:buNone/>
            </a:pPr>
            <a:r>
              <a:rPr b="1" lang="it" sz="1800">
                <a:solidFill>
                  <a:schemeClr val="dk2"/>
                </a:solidFill>
                <a:latin typeface="Poppins"/>
                <a:ea typeface="Poppins"/>
                <a:cs typeface="Poppins"/>
                <a:sym typeface="Poppins"/>
              </a:rPr>
              <a:t>What</a:t>
            </a:r>
            <a:endParaRPr sz="500"/>
          </a:p>
        </p:txBody>
      </p:sp>
      <p:sp>
        <p:nvSpPr>
          <p:cNvPr id="772" name="Google Shape;772;p75"/>
          <p:cNvSpPr txBox="1"/>
          <p:nvPr/>
        </p:nvSpPr>
        <p:spPr>
          <a:xfrm>
            <a:off x="5313472" y="4321536"/>
            <a:ext cx="579900" cy="311700"/>
          </a:xfrm>
          <a:prstGeom prst="rect">
            <a:avLst/>
          </a:prstGeom>
          <a:noFill/>
          <a:ln>
            <a:noFill/>
          </a:ln>
        </p:spPr>
        <p:txBody>
          <a:bodyPr anchorCtr="0" anchor="b" bIns="17150" lIns="34300" spcFirstLastPara="1" rIns="34300" wrap="square" tIns="17150">
            <a:spAutoFit/>
          </a:bodyPr>
          <a:lstStyle/>
          <a:p>
            <a:pPr indent="0" lvl="0" marL="0" marR="0" rtl="0" algn="ctr">
              <a:spcBef>
                <a:spcPts val="0"/>
              </a:spcBef>
              <a:spcAft>
                <a:spcPts val="0"/>
              </a:spcAft>
              <a:buNone/>
            </a:pPr>
            <a:r>
              <a:rPr b="1" lang="it" sz="1800">
                <a:solidFill>
                  <a:schemeClr val="dk2"/>
                </a:solidFill>
                <a:latin typeface="Poppins"/>
                <a:ea typeface="Poppins"/>
                <a:cs typeface="Poppins"/>
                <a:sym typeface="Poppins"/>
              </a:rPr>
              <a:t>How</a:t>
            </a:r>
            <a:endParaRPr sz="500"/>
          </a:p>
        </p:txBody>
      </p:sp>
      <p:sp>
        <p:nvSpPr>
          <p:cNvPr id="773" name="Google Shape;773;p75"/>
          <p:cNvSpPr txBox="1"/>
          <p:nvPr/>
        </p:nvSpPr>
        <p:spPr>
          <a:xfrm>
            <a:off x="7052225" y="4321525"/>
            <a:ext cx="1114200" cy="311700"/>
          </a:xfrm>
          <a:prstGeom prst="rect">
            <a:avLst/>
          </a:prstGeom>
          <a:noFill/>
          <a:ln>
            <a:noFill/>
          </a:ln>
        </p:spPr>
        <p:txBody>
          <a:bodyPr anchorCtr="0" anchor="b" bIns="17150" lIns="34300" spcFirstLastPara="1" rIns="34300" wrap="square" tIns="17150">
            <a:spAutoFit/>
          </a:bodyPr>
          <a:lstStyle/>
          <a:p>
            <a:pPr indent="0" lvl="0" marL="0" marR="0" rtl="0" algn="ctr">
              <a:lnSpc>
                <a:spcPct val="100000"/>
              </a:lnSpc>
              <a:spcBef>
                <a:spcPts val="0"/>
              </a:spcBef>
              <a:spcAft>
                <a:spcPts val="0"/>
              </a:spcAft>
              <a:buNone/>
            </a:pPr>
            <a:r>
              <a:rPr b="1" lang="it" sz="1800">
                <a:solidFill>
                  <a:schemeClr val="dk2"/>
                </a:solidFill>
                <a:latin typeface="Poppins"/>
                <a:ea typeface="Poppins"/>
                <a:cs typeface="Poppins"/>
                <a:sym typeface="Poppins"/>
              </a:rPr>
              <a:t>Demo</a:t>
            </a:r>
            <a:endParaRPr sz="500"/>
          </a:p>
        </p:txBody>
      </p:sp>
      <p:sp>
        <p:nvSpPr>
          <p:cNvPr id="774" name="Google Shape;774;p75"/>
          <p:cNvSpPr txBox="1"/>
          <p:nvPr/>
        </p:nvSpPr>
        <p:spPr>
          <a:xfrm>
            <a:off x="2966489" y="2054374"/>
            <a:ext cx="1144200" cy="219300"/>
          </a:xfrm>
          <a:prstGeom prst="rect">
            <a:avLst/>
          </a:prstGeom>
          <a:noFill/>
          <a:ln>
            <a:noFill/>
          </a:ln>
        </p:spPr>
        <p:txBody>
          <a:bodyPr anchorCtr="0" anchor="b" bIns="17150" lIns="34300" spcFirstLastPara="1" rIns="34300" wrap="square" tIns="17150">
            <a:spAutoFit/>
          </a:bodyPr>
          <a:lstStyle/>
          <a:p>
            <a:pPr indent="0" lvl="0" marL="0" marR="0" rtl="0" algn="ctr">
              <a:spcBef>
                <a:spcPts val="0"/>
              </a:spcBef>
              <a:spcAft>
                <a:spcPts val="0"/>
              </a:spcAft>
              <a:buNone/>
            </a:pPr>
            <a:r>
              <a:rPr b="1" lang="it" sz="1200">
                <a:solidFill>
                  <a:schemeClr val="dk2"/>
                </a:solidFill>
                <a:latin typeface="Poppins"/>
                <a:ea typeface="Poppins"/>
                <a:cs typeface="Poppins"/>
                <a:sym typeface="Poppins"/>
              </a:rPr>
              <a:t>OpenOrgs</a:t>
            </a:r>
            <a:endParaRPr sz="5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4" name="Shape 1094"/>
        <p:cNvGrpSpPr/>
        <p:nvPr/>
      </p:nvGrpSpPr>
      <p:grpSpPr>
        <a:xfrm>
          <a:off x="0" y="0"/>
          <a:ext cx="0" cy="0"/>
          <a:chOff x="0" y="0"/>
          <a:chExt cx="0" cy="0"/>
        </a:xfrm>
      </p:grpSpPr>
      <p:sp>
        <p:nvSpPr>
          <p:cNvPr id="1095" name="Google Shape;1095;p93"/>
          <p:cNvSpPr txBox="1"/>
          <p:nvPr>
            <p:ph idx="1" type="body"/>
          </p:nvPr>
        </p:nvSpPr>
        <p:spPr>
          <a:xfrm>
            <a:off x="1500188" y="445592"/>
            <a:ext cx="7197600" cy="478500"/>
          </a:xfrm>
          <a:prstGeom prst="rect">
            <a:avLst/>
          </a:prstGeom>
        </p:spPr>
        <p:txBody>
          <a:bodyPr anchorCtr="0" anchor="ctr" bIns="0" lIns="0" spcFirstLastPara="1" rIns="0" wrap="square" tIns="0">
            <a:normAutofit lnSpcReduction="20000"/>
          </a:bodyPr>
          <a:lstStyle/>
          <a:p>
            <a:pPr indent="0" lvl="0" marL="0" rtl="0" algn="r">
              <a:spcBef>
                <a:spcPts val="0"/>
              </a:spcBef>
              <a:spcAft>
                <a:spcPts val="0"/>
              </a:spcAft>
              <a:buNone/>
            </a:pPr>
            <a:r>
              <a:rPr lang="it"/>
              <a:t>Duplicates curation</a:t>
            </a:r>
            <a:endParaRPr/>
          </a:p>
        </p:txBody>
      </p:sp>
      <p:sp>
        <p:nvSpPr>
          <p:cNvPr id="1096" name="Google Shape;1096;p93"/>
          <p:cNvSpPr txBox="1"/>
          <p:nvPr>
            <p:ph idx="2" type="body"/>
          </p:nvPr>
        </p:nvSpPr>
        <p:spPr>
          <a:xfrm>
            <a:off x="999926" y="1143250"/>
            <a:ext cx="7698000" cy="3028800"/>
          </a:xfrm>
          <a:prstGeom prst="rect">
            <a:avLst/>
          </a:prstGeom>
        </p:spPr>
        <p:txBody>
          <a:bodyPr anchorCtr="0" anchor="t" bIns="0" lIns="0" spcFirstLastPara="1" rIns="0" wrap="square" tIns="0">
            <a:normAutofit/>
          </a:bodyPr>
          <a:lstStyle/>
          <a:p>
            <a:pPr indent="0" lvl="0" marL="0" rtl="0" algn="r">
              <a:spcBef>
                <a:spcPts val="200"/>
              </a:spcBef>
              <a:spcAft>
                <a:spcPts val="0"/>
              </a:spcAft>
              <a:buNone/>
            </a:pPr>
            <a:r>
              <a:rPr lang="it"/>
              <a:t>Main concept: duplicates</a:t>
            </a:r>
            <a:endParaRPr/>
          </a:p>
          <a:p>
            <a:pPr indent="0" lvl="0" marL="0" rtl="0" algn="r">
              <a:lnSpc>
                <a:spcPct val="115000"/>
              </a:lnSpc>
              <a:spcBef>
                <a:spcPts val="200"/>
              </a:spcBef>
              <a:spcAft>
                <a:spcPts val="0"/>
              </a:spcAft>
              <a:buNone/>
            </a:pPr>
            <a:r>
              <a:t/>
            </a:r>
            <a:endParaRPr/>
          </a:p>
          <a:p>
            <a:pPr indent="0" lvl="0" marL="0" rtl="0" algn="just">
              <a:lnSpc>
                <a:spcPct val="115000"/>
              </a:lnSpc>
              <a:spcBef>
                <a:spcPts val="0"/>
              </a:spcBef>
              <a:spcAft>
                <a:spcPts val="0"/>
              </a:spcAft>
              <a:buNone/>
            </a:pPr>
            <a:r>
              <a:rPr lang="it" sz="1400">
                <a:solidFill>
                  <a:schemeClr val="dk1"/>
                </a:solidFill>
                <a:latin typeface="Arial"/>
                <a:ea typeface="Arial"/>
                <a:cs typeface="Arial"/>
                <a:sym typeface="Arial"/>
              </a:rPr>
              <a:t>They are p</a:t>
            </a:r>
            <a:r>
              <a:rPr lang="it" sz="1400">
                <a:solidFill>
                  <a:schemeClr val="dk1"/>
                </a:solidFill>
                <a:latin typeface="Arial"/>
                <a:ea typeface="Arial"/>
                <a:cs typeface="Arial"/>
                <a:sym typeface="Arial"/>
              </a:rPr>
              <a:t>ossible duplication of the same organization, to be resolved by the user. </a:t>
            </a:r>
            <a:endParaRPr sz="1400">
              <a:solidFill>
                <a:schemeClr val="dk1"/>
              </a:solidFill>
              <a:latin typeface="Arial"/>
              <a:ea typeface="Arial"/>
              <a:cs typeface="Arial"/>
              <a:sym typeface="Arial"/>
            </a:endParaRPr>
          </a:p>
          <a:p>
            <a:pPr indent="0" lvl="0" marL="0" rtl="0" algn="just">
              <a:lnSpc>
                <a:spcPct val="115000"/>
              </a:lnSpc>
              <a:spcBef>
                <a:spcPts val="0"/>
              </a:spcBef>
              <a:spcAft>
                <a:spcPts val="0"/>
              </a:spcAft>
              <a:buNone/>
            </a:pPr>
            <a:r>
              <a:t/>
            </a:r>
            <a:endParaRPr sz="1400">
              <a:solidFill>
                <a:schemeClr val="dk1"/>
              </a:solidFill>
              <a:latin typeface="Arial"/>
              <a:ea typeface="Arial"/>
              <a:cs typeface="Arial"/>
              <a:sym typeface="Arial"/>
            </a:endParaRPr>
          </a:p>
          <a:p>
            <a:pPr indent="0" lvl="0" marL="0" rtl="0" algn="just">
              <a:lnSpc>
                <a:spcPct val="115000"/>
              </a:lnSpc>
              <a:spcBef>
                <a:spcPts val="0"/>
              </a:spcBef>
              <a:spcAft>
                <a:spcPts val="0"/>
              </a:spcAft>
              <a:buNone/>
            </a:pPr>
            <a:r>
              <a:rPr lang="it" sz="1400">
                <a:solidFill>
                  <a:schemeClr val="dk1"/>
                </a:solidFill>
                <a:latin typeface="Arial"/>
                <a:ea typeface="Arial"/>
                <a:cs typeface="Arial"/>
                <a:sym typeface="Arial"/>
              </a:rPr>
              <a:t>A duplicate is created between an approved org and a raw org (an external org with no OpenOrg ID, ie coming from Corda, Re3data, ROR...).</a:t>
            </a:r>
            <a:endParaRPr sz="1400">
              <a:solidFill>
                <a:schemeClr val="dk1"/>
              </a:solidFill>
              <a:latin typeface="Arial"/>
              <a:ea typeface="Arial"/>
              <a:cs typeface="Arial"/>
              <a:sym typeface="Arial"/>
            </a:endParaRPr>
          </a:p>
          <a:p>
            <a:pPr indent="0" lvl="0" marL="0" rtl="0" algn="just">
              <a:lnSpc>
                <a:spcPct val="115000"/>
              </a:lnSpc>
              <a:spcBef>
                <a:spcPts val="0"/>
              </a:spcBef>
              <a:spcAft>
                <a:spcPts val="0"/>
              </a:spcAft>
              <a:buClr>
                <a:schemeClr val="dk1"/>
              </a:buClr>
              <a:buSzPts val="1100"/>
              <a:buFont typeface="Arial"/>
              <a:buNone/>
            </a:pPr>
            <a:r>
              <a:t/>
            </a:r>
            <a:endParaRPr sz="1400">
              <a:solidFill>
                <a:schemeClr val="dk1"/>
              </a:solidFill>
              <a:latin typeface="Arial"/>
              <a:ea typeface="Arial"/>
              <a:cs typeface="Arial"/>
              <a:sym typeface="Arial"/>
            </a:endParaRPr>
          </a:p>
          <a:p>
            <a:pPr indent="0" lvl="0" marL="0" rtl="0" algn="just">
              <a:lnSpc>
                <a:spcPct val="115000"/>
              </a:lnSpc>
              <a:spcBef>
                <a:spcPts val="200"/>
              </a:spcBef>
              <a:spcAft>
                <a:spcPts val="0"/>
              </a:spcAft>
              <a:buNone/>
            </a:pPr>
            <a:r>
              <a:rPr lang="it" sz="1400">
                <a:solidFill>
                  <a:schemeClr val="dk1"/>
                </a:solidFill>
                <a:latin typeface="Arial"/>
                <a:ea typeface="Arial"/>
                <a:cs typeface="Arial"/>
                <a:sym typeface="Arial"/>
              </a:rPr>
              <a:t>Duplicates can be suggested by the deduplication algorithm or added by the user inside an org page when he/she finds that there are duplicates not detected by the automatic process.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0" name="Shape 1100"/>
        <p:cNvGrpSpPr/>
        <p:nvPr/>
      </p:nvGrpSpPr>
      <p:grpSpPr>
        <a:xfrm>
          <a:off x="0" y="0"/>
          <a:ext cx="0" cy="0"/>
          <a:chOff x="0" y="0"/>
          <a:chExt cx="0" cy="0"/>
        </a:xfrm>
      </p:grpSpPr>
      <p:sp>
        <p:nvSpPr>
          <p:cNvPr id="1101" name="Google Shape;1101;p94"/>
          <p:cNvSpPr/>
          <p:nvPr>
            <p:ph idx="2" type="pic"/>
          </p:nvPr>
        </p:nvSpPr>
        <p:spPr>
          <a:xfrm>
            <a:off x="4572000" y="2183672"/>
            <a:ext cx="4572000" cy="2808300"/>
          </a:xfrm>
          <a:prstGeom prst="rect">
            <a:avLst/>
          </a:prstGeom>
        </p:spPr>
        <p:txBody>
          <a:bodyPr anchorCtr="0" anchor="t" bIns="25700" lIns="51425" spcFirstLastPara="1" rIns="51425" wrap="square" tIns="25700">
            <a:noAutofit/>
          </a:bodyPr>
          <a:lstStyle/>
          <a:p>
            <a:pPr indent="0" lvl="0" marL="0" rtl="0" algn="l">
              <a:spcBef>
                <a:spcPts val="700"/>
              </a:spcBef>
              <a:spcAft>
                <a:spcPts val="0"/>
              </a:spcAft>
              <a:buClr>
                <a:schemeClr val="dk1"/>
              </a:buClr>
              <a:buSzPts val="1100"/>
              <a:buFont typeface="Arial"/>
              <a:buNone/>
            </a:pPr>
            <a:r>
              <a:rPr lang="it">
                <a:solidFill>
                  <a:schemeClr val="dk2"/>
                </a:solidFill>
                <a:latin typeface="Open Sans Light"/>
                <a:ea typeface="Open Sans Light"/>
                <a:cs typeface="Open Sans Light"/>
                <a:sym typeface="Open Sans Light"/>
              </a:rPr>
              <a:t>Duplicates addition in the metadata org page </a:t>
            </a:r>
            <a:r>
              <a:rPr lang="it" sz="1300">
                <a:solidFill>
                  <a:srgbClr val="595959"/>
                </a:solidFill>
                <a:latin typeface="Helvetica Neue"/>
                <a:ea typeface="Helvetica Neue"/>
                <a:cs typeface="Helvetica Neue"/>
                <a:sym typeface="Helvetica Neue"/>
              </a:rPr>
              <a:t>→ The data curator manually adds duplicates in the main org page.</a:t>
            </a:r>
            <a:endParaRPr/>
          </a:p>
        </p:txBody>
      </p:sp>
      <p:sp>
        <p:nvSpPr>
          <p:cNvPr id="1102" name="Google Shape;1102;p94"/>
          <p:cNvSpPr txBox="1"/>
          <p:nvPr>
            <p:ph idx="1" type="body"/>
          </p:nvPr>
        </p:nvSpPr>
        <p:spPr>
          <a:xfrm>
            <a:off x="1320450" y="348575"/>
            <a:ext cx="6236400" cy="604500"/>
          </a:xfrm>
          <a:prstGeom prst="rect">
            <a:avLst/>
          </a:prstGeom>
        </p:spPr>
        <p:txBody>
          <a:bodyPr anchorCtr="0" anchor="b" bIns="0" lIns="0" spcFirstLastPara="1" rIns="0" wrap="square" tIns="0">
            <a:normAutofit fontScale="77500"/>
          </a:bodyPr>
          <a:lstStyle/>
          <a:p>
            <a:pPr indent="0" lvl="0" marL="0" rtl="0" algn="l">
              <a:spcBef>
                <a:spcPts val="0"/>
              </a:spcBef>
              <a:spcAft>
                <a:spcPts val="0"/>
              </a:spcAft>
              <a:buNone/>
            </a:pPr>
            <a:r>
              <a:rPr lang="it"/>
              <a:t>Duplicates curation in  two steps</a:t>
            </a:r>
            <a:endParaRPr/>
          </a:p>
        </p:txBody>
      </p:sp>
      <p:sp>
        <p:nvSpPr>
          <p:cNvPr id="1103" name="Google Shape;1103;p94"/>
          <p:cNvSpPr txBox="1"/>
          <p:nvPr>
            <p:ph idx="3" type="body"/>
          </p:nvPr>
        </p:nvSpPr>
        <p:spPr>
          <a:xfrm>
            <a:off x="400050" y="2289675"/>
            <a:ext cx="3446100" cy="2369400"/>
          </a:xfrm>
          <a:prstGeom prst="rect">
            <a:avLst/>
          </a:prstGeom>
        </p:spPr>
        <p:txBody>
          <a:bodyPr anchorCtr="0" anchor="t" bIns="101250" lIns="0" spcFirstLastPara="1" rIns="0" wrap="square" tIns="101250">
            <a:normAutofit/>
          </a:bodyPr>
          <a:lstStyle/>
          <a:p>
            <a:pPr indent="0" lvl="0" marL="0" rtl="0" algn="l">
              <a:spcBef>
                <a:spcPts val="700"/>
              </a:spcBef>
              <a:spcAft>
                <a:spcPts val="0"/>
              </a:spcAft>
              <a:buNone/>
            </a:pPr>
            <a:r>
              <a:rPr lang="it"/>
              <a:t>Duplicates section </a:t>
            </a:r>
            <a:r>
              <a:rPr lang="it" sz="1300">
                <a:solidFill>
                  <a:srgbClr val="595959"/>
                </a:solidFill>
                <a:latin typeface="Helvetica Neue"/>
                <a:ea typeface="Helvetica Neue"/>
                <a:cs typeface="Helvetica Neue"/>
                <a:sym typeface="Helvetica Neue"/>
              </a:rPr>
              <a:t>→ There is a list of organizations that an algorithm suggests are the same. </a:t>
            </a:r>
            <a:endParaRPr sz="1300">
              <a:solidFill>
                <a:srgbClr val="595959"/>
              </a:solidFill>
              <a:latin typeface="Helvetica Neue"/>
              <a:ea typeface="Helvetica Neue"/>
              <a:cs typeface="Helvetica Neue"/>
              <a:sym typeface="Helvetica Neue"/>
            </a:endParaRPr>
          </a:p>
          <a:p>
            <a:pPr indent="0" lvl="0" marL="0" rtl="0" algn="l">
              <a:spcBef>
                <a:spcPts val="700"/>
              </a:spcBef>
              <a:spcAft>
                <a:spcPts val="0"/>
              </a:spcAft>
              <a:buNone/>
            </a:pPr>
            <a:r>
              <a:rPr lang="it" sz="1300">
                <a:solidFill>
                  <a:srgbClr val="595959"/>
                </a:solidFill>
                <a:latin typeface="Helvetica Neue"/>
                <a:ea typeface="Helvetica Neue"/>
                <a:cs typeface="Helvetica Neue"/>
                <a:sym typeface="Helvetica Neue"/>
              </a:rPr>
              <a:t>So it is an automated process to be confirmed or rejected by the data curator.</a:t>
            </a:r>
            <a:endParaRPr/>
          </a:p>
          <a:p>
            <a:pPr indent="0" lvl="0" marL="0" rtl="0" algn="l">
              <a:spcBef>
                <a:spcPts val="700"/>
              </a:spcBef>
              <a:spcAft>
                <a:spcPts val="0"/>
              </a:spcAft>
              <a:buNone/>
            </a:pPr>
            <a:r>
              <a:t/>
            </a:r>
            <a:endParaRPr/>
          </a:p>
          <a:p>
            <a:pPr indent="0" lvl="0" marL="0" rtl="0" algn="l">
              <a:spcBef>
                <a:spcPts val="700"/>
              </a:spcBef>
              <a:spcAft>
                <a:spcPts val="0"/>
              </a:spcAft>
              <a:buNone/>
            </a:pPr>
            <a:r>
              <a:t/>
            </a:r>
            <a:endParaRPr/>
          </a:p>
        </p:txBody>
      </p:sp>
      <p:sp>
        <p:nvSpPr>
          <p:cNvPr id="1104" name="Google Shape;1104;p94"/>
          <p:cNvSpPr txBox="1"/>
          <p:nvPr>
            <p:ph idx="4" type="body"/>
          </p:nvPr>
        </p:nvSpPr>
        <p:spPr>
          <a:xfrm>
            <a:off x="5396458" y="3466329"/>
            <a:ext cx="3575100" cy="703200"/>
          </a:xfrm>
          <a:prstGeom prst="rect">
            <a:avLst/>
          </a:prstGeom>
        </p:spPr>
        <p:txBody>
          <a:bodyPr anchorCtr="0" anchor="ctr" bIns="0" lIns="0" spcFirstLastPara="1" rIns="0" wrap="square" tIns="0">
            <a:noAutofit/>
          </a:bodyPr>
          <a:lstStyle/>
          <a:p>
            <a:pPr indent="0" lvl="0" marL="0" rtl="0" algn="l">
              <a:spcBef>
                <a:spcPts val="700"/>
              </a:spcBef>
              <a:spcAft>
                <a:spcPts val="0"/>
              </a:spcAft>
              <a:buNone/>
            </a:pPr>
            <a:r>
              <a:rPr lang="it" sz="1400"/>
              <a:t>Hand-added duplicates do not go into the list of possible duplicates suggested by the algorithm</a:t>
            </a:r>
            <a:endParaRPr sz="1400"/>
          </a:p>
        </p:txBody>
      </p:sp>
      <p:sp>
        <p:nvSpPr>
          <p:cNvPr id="1105" name="Google Shape;1105;p94"/>
          <p:cNvSpPr txBox="1"/>
          <p:nvPr/>
        </p:nvSpPr>
        <p:spPr>
          <a:xfrm>
            <a:off x="444475" y="1355700"/>
            <a:ext cx="3221700" cy="812700"/>
          </a:xfrm>
          <a:prstGeom prst="rect">
            <a:avLst/>
          </a:prstGeom>
          <a:noFill/>
          <a:ln>
            <a:noFill/>
          </a:ln>
        </p:spPr>
        <p:txBody>
          <a:bodyPr anchorCtr="0" anchor="ctr" bIns="91425" lIns="91425" spcFirstLastPara="1" rIns="91425" wrap="square" tIns="91425">
            <a:spAutoFit/>
          </a:bodyPr>
          <a:lstStyle/>
          <a:p>
            <a:pPr indent="-381000" lvl="0" marL="457200" marR="0" rtl="0" algn="l">
              <a:lnSpc>
                <a:spcPct val="85000"/>
              </a:lnSpc>
              <a:spcBef>
                <a:spcPts val="0"/>
              </a:spcBef>
              <a:spcAft>
                <a:spcPts val="0"/>
              </a:spcAft>
              <a:buClr>
                <a:srgbClr val="3700FF"/>
              </a:buClr>
              <a:buSzPts val="2400"/>
              <a:buFont typeface="Open Sans"/>
              <a:buAutoNum type="arabicPeriod"/>
            </a:pPr>
            <a:r>
              <a:rPr lang="it" sz="2400">
                <a:solidFill>
                  <a:srgbClr val="3700FF"/>
                </a:solidFill>
                <a:latin typeface="Open Sans"/>
                <a:ea typeface="Open Sans"/>
                <a:cs typeface="Open Sans"/>
                <a:sym typeface="Open Sans"/>
              </a:rPr>
              <a:t>Complete the automated part</a:t>
            </a:r>
            <a:endParaRPr sz="2400">
              <a:solidFill>
                <a:srgbClr val="3700FF"/>
              </a:solidFill>
              <a:latin typeface="Open Sans"/>
              <a:ea typeface="Open Sans"/>
              <a:cs typeface="Open Sans"/>
              <a:sym typeface="Open Sans"/>
            </a:endParaRPr>
          </a:p>
        </p:txBody>
      </p:sp>
      <p:sp>
        <p:nvSpPr>
          <p:cNvPr id="1106" name="Google Shape;1106;p94"/>
          <p:cNvSpPr txBox="1"/>
          <p:nvPr/>
        </p:nvSpPr>
        <p:spPr>
          <a:xfrm>
            <a:off x="4711675" y="1355700"/>
            <a:ext cx="3221700" cy="498600"/>
          </a:xfrm>
          <a:prstGeom prst="rect">
            <a:avLst/>
          </a:prstGeom>
          <a:noFill/>
          <a:ln>
            <a:noFill/>
          </a:ln>
        </p:spPr>
        <p:txBody>
          <a:bodyPr anchorCtr="0" anchor="ctr" bIns="91425" lIns="91425" spcFirstLastPara="1" rIns="91425" wrap="square" tIns="91425">
            <a:spAutoFit/>
          </a:bodyPr>
          <a:lstStyle/>
          <a:p>
            <a:pPr indent="0" lvl="0" marL="0" marR="0" rtl="0" algn="l">
              <a:lnSpc>
                <a:spcPct val="85000"/>
              </a:lnSpc>
              <a:spcBef>
                <a:spcPts val="0"/>
              </a:spcBef>
              <a:spcAft>
                <a:spcPts val="0"/>
              </a:spcAft>
              <a:buNone/>
            </a:pPr>
            <a:r>
              <a:rPr lang="it" sz="2400">
                <a:solidFill>
                  <a:srgbClr val="3700FF"/>
                </a:solidFill>
                <a:latin typeface="Open Sans"/>
                <a:ea typeface="Open Sans"/>
                <a:cs typeface="Open Sans"/>
                <a:sym typeface="Open Sans"/>
              </a:rPr>
              <a:t>2. Manual entry</a:t>
            </a:r>
            <a:endParaRPr sz="2400">
              <a:solidFill>
                <a:srgbClr val="3700FF"/>
              </a:solidFill>
              <a:latin typeface="Open Sans"/>
              <a:ea typeface="Open Sans"/>
              <a:cs typeface="Open Sans"/>
              <a:sym typeface="Ope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0" name="Shape 1110"/>
        <p:cNvGrpSpPr/>
        <p:nvPr/>
      </p:nvGrpSpPr>
      <p:grpSpPr>
        <a:xfrm>
          <a:off x="0" y="0"/>
          <a:ext cx="0" cy="0"/>
          <a:chOff x="0" y="0"/>
          <a:chExt cx="0" cy="0"/>
        </a:xfrm>
      </p:grpSpPr>
      <p:pic>
        <p:nvPicPr>
          <p:cNvPr id="1111" name="Google Shape;1111;p95"/>
          <p:cNvPicPr preferRelativeResize="0"/>
          <p:nvPr/>
        </p:nvPicPr>
        <p:blipFill>
          <a:blip r:embed="rId3">
            <a:alphaModFix/>
          </a:blip>
          <a:stretch>
            <a:fillRect/>
          </a:stretch>
        </p:blipFill>
        <p:spPr>
          <a:xfrm>
            <a:off x="152400" y="1716125"/>
            <a:ext cx="8839204" cy="2455814"/>
          </a:xfrm>
          <a:prstGeom prst="rect">
            <a:avLst/>
          </a:prstGeom>
          <a:noFill/>
          <a:ln>
            <a:noFill/>
          </a:ln>
        </p:spPr>
      </p:pic>
      <p:cxnSp>
        <p:nvCxnSpPr>
          <p:cNvPr id="1112" name="Google Shape;1112;p95"/>
          <p:cNvCxnSpPr/>
          <p:nvPr/>
        </p:nvCxnSpPr>
        <p:spPr>
          <a:xfrm flipH="1" rot="10800000">
            <a:off x="600000" y="2944250"/>
            <a:ext cx="1322100" cy="699900"/>
          </a:xfrm>
          <a:prstGeom prst="straightConnector1">
            <a:avLst/>
          </a:prstGeom>
          <a:noFill/>
          <a:ln cap="flat" cmpd="sng" w="9525">
            <a:solidFill>
              <a:schemeClr val="accent6"/>
            </a:solidFill>
            <a:prstDash val="solid"/>
            <a:round/>
            <a:headEnd len="med" w="med" type="none"/>
            <a:tailEnd len="med" w="med" type="triangle"/>
          </a:ln>
        </p:spPr>
      </p:cxnSp>
      <p:sp>
        <p:nvSpPr>
          <p:cNvPr id="1113" name="Google Shape;1113;p95"/>
          <p:cNvSpPr/>
          <p:nvPr/>
        </p:nvSpPr>
        <p:spPr>
          <a:xfrm>
            <a:off x="2010850" y="1900050"/>
            <a:ext cx="699900" cy="377700"/>
          </a:xfrm>
          <a:prstGeom prst="ellipse">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95"/>
          <p:cNvSpPr txBox="1"/>
          <p:nvPr/>
        </p:nvSpPr>
        <p:spPr>
          <a:xfrm>
            <a:off x="888850" y="189225"/>
            <a:ext cx="7765200" cy="12774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it" sz="3400">
                <a:solidFill>
                  <a:srgbClr val="A800FF"/>
                </a:solidFill>
                <a:latin typeface="Roboto"/>
                <a:ea typeface="Roboto"/>
                <a:cs typeface="Roboto"/>
                <a:sym typeface="Roboto"/>
              </a:rPr>
              <a:t>Potential new duplicates section</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lang="it" sz="2300">
                <a:solidFill>
                  <a:srgbClr val="4687E6"/>
                </a:solidFill>
                <a:latin typeface="Roboto"/>
                <a:ea typeface="Roboto"/>
                <a:cs typeface="Roboto"/>
                <a:sym typeface="Roboto"/>
              </a:rPr>
              <a:t>Curation menu -&gt; Organizations with new duplicates</a:t>
            </a:r>
            <a:endParaRPr>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8" name="Shape 1118"/>
        <p:cNvGrpSpPr/>
        <p:nvPr/>
      </p:nvGrpSpPr>
      <p:grpSpPr>
        <a:xfrm>
          <a:off x="0" y="0"/>
          <a:ext cx="0" cy="0"/>
          <a:chOff x="0" y="0"/>
          <a:chExt cx="0" cy="0"/>
        </a:xfrm>
      </p:grpSpPr>
      <p:pic>
        <p:nvPicPr>
          <p:cNvPr id="1119" name="Google Shape;1119;p96"/>
          <p:cNvPicPr preferRelativeResize="0"/>
          <p:nvPr/>
        </p:nvPicPr>
        <p:blipFill>
          <a:blip r:embed="rId3">
            <a:alphaModFix/>
          </a:blip>
          <a:stretch>
            <a:fillRect/>
          </a:stretch>
        </p:blipFill>
        <p:spPr>
          <a:xfrm>
            <a:off x="952250" y="152400"/>
            <a:ext cx="7378744" cy="4838698"/>
          </a:xfrm>
          <a:prstGeom prst="rect">
            <a:avLst/>
          </a:prstGeom>
          <a:noFill/>
          <a:ln>
            <a:noFill/>
          </a:ln>
        </p:spPr>
      </p:pic>
      <p:cxnSp>
        <p:nvCxnSpPr>
          <p:cNvPr id="1120" name="Google Shape;1120;p96"/>
          <p:cNvCxnSpPr/>
          <p:nvPr/>
        </p:nvCxnSpPr>
        <p:spPr>
          <a:xfrm>
            <a:off x="3410600" y="2066675"/>
            <a:ext cx="799800" cy="11100"/>
          </a:xfrm>
          <a:prstGeom prst="straightConnector1">
            <a:avLst/>
          </a:prstGeom>
          <a:noFill/>
          <a:ln cap="flat" cmpd="sng" w="9525">
            <a:solidFill>
              <a:schemeClr val="accent6"/>
            </a:solidFill>
            <a:prstDash val="solid"/>
            <a:round/>
            <a:headEnd len="med" w="med" type="none"/>
            <a:tailEnd len="med" w="med" type="none"/>
          </a:ln>
        </p:spPr>
      </p:cxnSp>
      <p:cxnSp>
        <p:nvCxnSpPr>
          <p:cNvPr id="1121" name="Google Shape;1121;p96"/>
          <p:cNvCxnSpPr/>
          <p:nvPr/>
        </p:nvCxnSpPr>
        <p:spPr>
          <a:xfrm>
            <a:off x="1119000" y="4529750"/>
            <a:ext cx="799800" cy="11100"/>
          </a:xfrm>
          <a:prstGeom prst="straightConnector1">
            <a:avLst/>
          </a:prstGeom>
          <a:noFill/>
          <a:ln cap="flat" cmpd="sng" w="9525">
            <a:solidFill>
              <a:schemeClr val="accent6"/>
            </a:solidFill>
            <a:prstDash val="solid"/>
            <a:round/>
            <a:headEnd len="med" w="med" type="none"/>
            <a:tailEnd len="med" w="med" type="none"/>
          </a:ln>
        </p:spPr>
      </p:cxnSp>
      <p:cxnSp>
        <p:nvCxnSpPr>
          <p:cNvPr id="1122" name="Google Shape;1122;p96"/>
          <p:cNvCxnSpPr/>
          <p:nvPr/>
        </p:nvCxnSpPr>
        <p:spPr>
          <a:xfrm flipH="1" rot="10800000">
            <a:off x="177850" y="4532925"/>
            <a:ext cx="688800" cy="22200"/>
          </a:xfrm>
          <a:prstGeom prst="straightConnector1">
            <a:avLst/>
          </a:prstGeom>
          <a:noFill/>
          <a:ln cap="flat" cmpd="sng" w="9525">
            <a:solidFill>
              <a:schemeClr val="accent6"/>
            </a:solidFill>
            <a:prstDash val="solid"/>
            <a:round/>
            <a:headEnd len="med" w="med" type="none"/>
            <a:tailEnd len="med" w="med" type="triangle"/>
          </a:ln>
        </p:spPr>
      </p:cxnSp>
      <p:cxnSp>
        <p:nvCxnSpPr>
          <p:cNvPr id="1123" name="Google Shape;1123;p96"/>
          <p:cNvCxnSpPr/>
          <p:nvPr/>
        </p:nvCxnSpPr>
        <p:spPr>
          <a:xfrm flipH="1" rot="10800000">
            <a:off x="177850" y="4228125"/>
            <a:ext cx="688800" cy="22200"/>
          </a:xfrm>
          <a:prstGeom prst="straightConnector1">
            <a:avLst/>
          </a:prstGeom>
          <a:noFill/>
          <a:ln cap="flat" cmpd="sng" w="9525">
            <a:solidFill>
              <a:schemeClr val="accent6"/>
            </a:solidFill>
            <a:prstDash val="solid"/>
            <a:round/>
            <a:headEnd len="med" w="med" type="none"/>
            <a:tailEnd len="med" w="med" type="triangle"/>
          </a:ln>
        </p:spPr>
      </p:cxnSp>
      <p:cxnSp>
        <p:nvCxnSpPr>
          <p:cNvPr id="1124" name="Google Shape;1124;p96"/>
          <p:cNvCxnSpPr/>
          <p:nvPr/>
        </p:nvCxnSpPr>
        <p:spPr>
          <a:xfrm>
            <a:off x="1042800" y="4301150"/>
            <a:ext cx="799800" cy="11100"/>
          </a:xfrm>
          <a:prstGeom prst="straightConnector1">
            <a:avLst/>
          </a:prstGeom>
          <a:noFill/>
          <a:ln cap="flat" cmpd="sng" w="9525">
            <a:solidFill>
              <a:schemeClr val="accent6"/>
            </a:solidFill>
            <a:prstDash val="solid"/>
            <a:round/>
            <a:headEnd len="med" w="med" type="none"/>
            <a:tailEnd len="med" w="med" type="none"/>
          </a:ln>
        </p:spPr>
      </p:cxnSp>
      <p:sp>
        <p:nvSpPr>
          <p:cNvPr id="1125" name="Google Shape;1125;p96"/>
          <p:cNvSpPr/>
          <p:nvPr/>
        </p:nvSpPr>
        <p:spPr>
          <a:xfrm>
            <a:off x="922175" y="111475"/>
            <a:ext cx="1266300" cy="399900"/>
          </a:xfrm>
          <a:prstGeom prst="ellipse">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96"/>
          <p:cNvSpPr/>
          <p:nvPr/>
        </p:nvSpPr>
        <p:spPr>
          <a:xfrm>
            <a:off x="7454300" y="4044100"/>
            <a:ext cx="799800" cy="485700"/>
          </a:xfrm>
          <a:prstGeom prst="ellipse">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27" name="Google Shape;1127;p96"/>
          <p:cNvCxnSpPr/>
          <p:nvPr/>
        </p:nvCxnSpPr>
        <p:spPr>
          <a:xfrm rot="10800000">
            <a:off x="8431825" y="4377275"/>
            <a:ext cx="633300" cy="244500"/>
          </a:xfrm>
          <a:prstGeom prst="straightConnector1">
            <a:avLst/>
          </a:prstGeom>
          <a:noFill/>
          <a:ln cap="flat" cmpd="sng" w="9525">
            <a:solidFill>
              <a:schemeClr val="accent6"/>
            </a:solidFill>
            <a:prstDash val="solid"/>
            <a:round/>
            <a:headEnd len="med" w="med" type="none"/>
            <a:tailEnd len="med" w="med" type="triangl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1" name="Shape 1131"/>
        <p:cNvGrpSpPr/>
        <p:nvPr/>
      </p:nvGrpSpPr>
      <p:grpSpPr>
        <a:xfrm>
          <a:off x="0" y="0"/>
          <a:ext cx="0" cy="0"/>
          <a:chOff x="0" y="0"/>
          <a:chExt cx="0" cy="0"/>
        </a:xfrm>
      </p:grpSpPr>
      <p:pic>
        <p:nvPicPr>
          <p:cNvPr id="1132" name="Google Shape;1132;p97"/>
          <p:cNvPicPr preferRelativeResize="0"/>
          <p:nvPr/>
        </p:nvPicPr>
        <p:blipFill>
          <a:blip r:embed="rId3">
            <a:alphaModFix/>
          </a:blip>
          <a:stretch>
            <a:fillRect/>
          </a:stretch>
        </p:blipFill>
        <p:spPr>
          <a:xfrm>
            <a:off x="76325" y="1021700"/>
            <a:ext cx="8915277" cy="4121799"/>
          </a:xfrm>
          <a:prstGeom prst="rect">
            <a:avLst/>
          </a:prstGeom>
          <a:noFill/>
          <a:ln>
            <a:noFill/>
          </a:ln>
        </p:spPr>
      </p:pic>
      <p:sp>
        <p:nvSpPr>
          <p:cNvPr id="1133" name="Google Shape;1133;p97"/>
          <p:cNvSpPr txBox="1"/>
          <p:nvPr>
            <p:ph idx="1" type="body"/>
          </p:nvPr>
        </p:nvSpPr>
        <p:spPr>
          <a:xfrm>
            <a:off x="1500188" y="445592"/>
            <a:ext cx="7197600" cy="478500"/>
          </a:xfrm>
          <a:prstGeom prst="rect">
            <a:avLst/>
          </a:prstGeom>
        </p:spPr>
        <p:txBody>
          <a:bodyPr anchorCtr="0" anchor="ctr" bIns="0" lIns="0" spcFirstLastPara="1" rIns="0" wrap="square" tIns="0">
            <a:normAutofit fontScale="92500" lnSpcReduction="20000"/>
          </a:bodyPr>
          <a:lstStyle/>
          <a:p>
            <a:pPr indent="0" lvl="0" marL="0" rtl="0" algn="r">
              <a:spcBef>
                <a:spcPts val="0"/>
              </a:spcBef>
              <a:spcAft>
                <a:spcPts val="0"/>
              </a:spcAft>
              <a:buNone/>
            </a:pPr>
            <a:r>
              <a:rPr lang="it"/>
              <a:t>An org with wrong suggested duplicates</a:t>
            </a:r>
            <a:endParaRPr/>
          </a:p>
        </p:txBody>
      </p:sp>
      <p:sp>
        <p:nvSpPr>
          <p:cNvPr id="1134" name="Google Shape;1134;p97"/>
          <p:cNvSpPr/>
          <p:nvPr/>
        </p:nvSpPr>
        <p:spPr>
          <a:xfrm>
            <a:off x="7971900" y="3754825"/>
            <a:ext cx="1076400" cy="1301400"/>
          </a:xfrm>
          <a:prstGeom prst="ellipse">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8" name="Shape 1138"/>
        <p:cNvGrpSpPr/>
        <p:nvPr/>
      </p:nvGrpSpPr>
      <p:grpSpPr>
        <a:xfrm>
          <a:off x="0" y="0"/>
          <a:ext cx="0" cy="0"/>
          <a:chOff x="0" y="0"/>
          <a:chExt cx="0" cy="0"/>
        </a:xfrm>
      </p:grpSpPr>
      <p:pic>
        <p:nvPicPr>
          <p:cNvPr id="1139" name="Google Shape;1139;p98"/>
          <p:cNvPicPr preferRelativeResize="0"/>
          <p:nvPr/>
        </p:nvPicPr>
        <p:blipFill>
          <a:blip r:embed="rId3">
            <a:alphaModFix/>
          </a:blip>
          <a:stretch>
            <a:fillRect/>
          </a:stretch>
        </p:blipFill>
        <p:spPr>
          <a:xfrm>
            <a:off x="2407550" y="2073350"/>
            <a:ext cx="5179116" cy="2895550"/>
          </a:xfrm>
          <a:prstGeom prst="rect">
            <a:avLst/>
          </a:prstGeom>
          <a:noFill/>
          <a:ln>
            <a:noFill/>
          </a:ln>
        </p:spPr>
      </p:pic>
      <p:sp>
        <p:nvSpPr>
          <p:cNvPr id="1140" name="Google Shape;1140;p98"/>
          <p:cNvSpPr/>
          <p:nvPr/>
        </p:nvSpPr>
        <p:spPr>
          <a:xfrm>
            <a:off x="2320350" y="2266650"/>
            <a:ext cx="1022100" cy="388800"/>
          </a:xfrm>
          <a:prstGeom prst="ellipse">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41" name="Google Shape;1141;p98"/>
          <p:cNvCxnSpPr/>
          <p:nvPr/>
        </p:nvCxnSpPr>
        <p:spPr>
          <a:xfrm flipH="1" rot="10800000">
            <a:off x="1599825" y="3044425"/>
            <a:ext cx="1599600" cy="544200"/>
          </a:xfrm>
          <a:prstGeom prst="straightConnector1">
            <a:avLst/>
          </a:prstGeom>
          <a:noFill/>
          <a:ln cap="flat" cmpd="sng" w="9525">
            <a:solidFill>
              <a:schemeClr val="accent6"/>
            </a:solidFill>
            <a:prstDash val="solid"/>
            <a:round/>
            <a:headEnd len="med" w="med" type="none"/>
            <a:tailEnd len="med" w="med" type="triangle"/>
          </a:ln>
        </p:spPr>
      </p:cxnSp>
      <p:sp>
        <p:nvSpPr>
          <p:cNvPr id="1142" name="Google Shape;1142;p98"/>
          <p:cNvSpPr txBox="1"/>
          <p:nvPr>
            <p:ph idx="1" type="body"/>
          </p:nvPr>
        </p:nvSpPr>
        <p:spPr>
          <a:xfrm>
            <a:off x="1500188" y="445592"/>
            <a:ext cx="7197600" cy="478500"/>
          </a:xfrm>
          <a:prstGeom prst="rect">
            <a:avLst/>
          </a:prstGeom>
        </p:spPr>
        <p:txBody>
          <a:bodyPr anchorCtr="0" anchor="ctr" bIns="0" lIns="0" spcFirstLastPara="1" rIns="0" wrap="square" tIns="0">
            <a:normAutofit lnSpcReduction="20000"/>
          </a:bodyPr>
          <a:lstStyle/>
          <a:p>
            <a:pPr indent="0" lvl="0" marL="0" rtl="0" algn="r">
              <a:spcBef>
                <a:spcPts val="0"/>
              </a:spcBef>
              <a:spcAft>
                <a:spcPts val="0"/>
              </a:spcAft>
              <a:buNone/>
            </a:pPr>
            <a:r>
              <a:rPr lang="it"/>
              <a:t>Manual entry of duplicates</a:t>
            </a:r>
            <a:endParaRPr/>
          </a:p>
        </p:txBody>
      </p:sp>
      <p:sp>
        <p:nvSpPr>
          <p:cNvPr id="1143" name="Google Shape;1143;p98"/>
          <p:cNvSpPr txBox="1"/>
          <p:nvPr/>
        </p:nvSpPr>
        <p:spPr>
          <a:xfrm>
            <a:off x="876125" y="988650"/>
            <a:ext cx="78216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300">
                <a:solidFill>
                  <a:srgbClr val="4687E6"/>
                </a:solidFill>
                <a:latin typeface="Roboto"/>
                <a:ea typeface="Roboto"/>
                <a:cs typeface="Roboto"/>
                <a:sym typeface="Roboto"/>
              </a:rPr>
              <a:t>Single org page -&gt; Duplicates tab -&gt; </a:t>
            </a:r>
            <a:endParaRPr sz="2300">
              <a:solidFill>
                <a:srgbClr val="4687E6"/>
              </a:solidFill>
              <a:latin typeface="Roboto"/>
              <a:ea typeface="Roboto"/>
              <a:cs typeface="Roboto"/>
              <a:sym typeface="Roboto"/>
            </a:endParaRPr>
          </a:p>
          <a:p>
            <a:pPr indent="0" lvl="0" marL="0" rtl="0" algn="l">
              <a:spcBef>
                <a:spcPts val="0"/>
              </a:spcBef>
              <a:spcAft>
                <a:spcPts val="0"/>
              </a:spcAft>
              <a:buNone/>
            </a:pPr>
            <a:r>
              <a:rPr lang="it" sz="2300">
                <a:solidFill>
                  <a:srgbClr val="4687E6"/>
                </a:solidFill>
                <a:latin typeface="Roboto"/>
                <a:ea typeface="Roboto"/>
                <a:cs typeface="Roboto"/>
                <a:sym typeface="Roboto"/>
              </a:rPr>
              <a:t>Add button (bottom of the page) -&gt; type the search </a:t>
            </a:r>
            <a:endParaRPr>
              <a:solidFill>
                <a:schemeClr val="dk1"/>
              </a:solidFill>
              <a:latin typeface="Roboto"/>
              <a:ea typeface="Roboto"/>
              <a:cs typeface="Roboto"/>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7" name="Shape 1147"/>
        <p:cNvGrpSpPr/>
        <p:nvPr/>
      </p:nvGrpSpPr>
      <p:grpSpPr>
        <a:xfrm>
          <a:off x="0" y="0"/>
          <a:ext cx="0" cy="0"/>
          <a:chOff x="0" y="0"/>
          <a:chExt cx="0" cy="0"/>
        </a:xfrm>
      </p:grpSpPr>
      <p:pic>
        <p:nvPicPr>
          <p:cNvPr id="1148" name="Google Shape;1148;p99"/>
          <p:cNvPicPr preferRelativeResize="0"/>
          <p:nvPr/>
        </p:nvPicPr>
        <p:blipFill>
          <a:blip r:embed="rId3">
            <a:alphaModFix/>
          </a:blip>
          <a:stretch>
            <a:fillRect/>
          </a:stretch>
        </p:blipFill>
        <p:spPr>
          <a:xfrm>
            <a:off x="809550" y="152400"/>
            <a:ext cx="8334449" cy="4838701"/>
          </a:xfrm>
          <a:prstGeom prst="rect">
            <a:avLst/>
          </a:prstGeom>
          <a:noFill/>
          <a:ln>
            <a:noFill/>
          </a:ln>
        </p:spPr>
      </p:pic>
      <p:sp>
        <p:nvSpPr>
          <p:cNvPr id="1149" name="Google Shape;1149;p99"/>
          <p:cNvSpPr/>
          <p:nvPr/>
        </p:nvSpPr>
        <p:spPr>
          <a:xfrm>
            <a:off x="1399850" y="955775"/>
            <a:ext cx="622200" cy="388800"/>
          </a:xfrm>
          <a:prstGeom prst="ellipse">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99"/>
          <p:cNvSpPr/>
          <p:nvPr/>
        </p:nvSpPr>
        <p:spPr>
          <a:xfrm>
            <a:off x="7376525" y="800250"/>
            <a:ext cx="1044300" cy="666600"/>
          </a:xfrm>
          <a:prstGeom prst="ellipse">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99"/>
          <p:cNvSpPr/>
          <p:nvPr/>
        </p:nvSpPr>
        <p:spPr>
          <a:xfrm>
            <a:off x="1422075" y="3588625"/>
            <a:ext cx="999900" cy="583200"/>
          </a:xfrm>
          <a:prstGeom prst="ellipse">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5" name="Shape 1155"/>
        <p:cNvGrpSpPr/>
        <p:nvPr/>
      </p:nvGrpSpPr>
      <p:grpSpPr>
        <a:xfrm>
          <a:off x="0" y="0"/>
          <a:ext cx="0" cy="0"/>
          <a:chOff x="0" y="0"/>
          <a:chExt cx="0" cy="0"/>
        </a:xfrm>
      </p:grpSpPr>
      <p:sp>
        <p:nvSpPr>
          <p:cNvPr id="1156" name="Google Shape;1156;p100"/>
          <p:cNvSpPr txBox="1"/>
          <p:nvPr>
            <p:ph idx="1" type="body"/>
          </p:nvPr>
        </p:nvSpPr>
        <p:spPr>
          <a:xfrm>
            <a:off x="1500188" y="445592"/>
            <a:ext cx="7197600" cy="478500"/>
          </a:xfrm>
          <a:prstGeom prst="rect">
            <a:avLst/>
          </a:prstGeom>
        </p:spPr>
        <p:txBody>
          <a:bodyPr anchorCtr="0" anchor="ctr" bIns="0" lIns="0" spcFirstLastPara="1" rIns="0" wrap="square" tIns="0">
            <a:normAutofit lnSpcReduction="20000"/>
          </a:bodyPr>
          <a:lstStyle/>
          <a:p>
            <a:pPr indent="0" lvl="0" marL="0" rtl="0" algn="r">
              <a:spcBef>
                <a:spcPts val="0"/>
              </a:spcBef>
              <a:spcAft>
                <a:spcPts val="0"/>
              </a:spcAft>
              <a:buNone/>
            </a:pPr>
            <a:r>
              <a:rPr lang="it"/>
              <a:t>Adding new orgs</a:t>
            </a:r>
            <a:endParaRPr/>
          </a:p>
        </p:txBody>
      </p:sp>
      <p:sp>
        <p:nvSpPr>
          <p:cNvPr id="1157" name="Google Shape;1157;p100"/>
          <p:cNvSpPr txBox="1"/>
          <p:nvPr>
            <p:ph idx="2" type="body"/>
          </p:nvPr>
        </p:nvSpPr>
        <p:spPr>
          <a:xfrm>
            <a:off x="688400" y="1143250"/>
            <a:ext cx="8009400" cy="3425100"/>
          </a:xfrm>
          <a:prstGeom prst="rect">
            <a:avLst/>
          </a:prstGeom>
        </p:spPr>
        <p:txBody>
          <a:bodyPr anchorCtr="0" anchor="t" bIns="0" lIns="0" spcFirstLastPara="1" rIns="0" wrap="square" tIns="0">
            <a:normAutofit lnSpcReduction="10000"/>
          </a:bodyPr>
          <a:lstStyle/>
          <a:p>
            <a:pPr indent="0" lvl="0" marL="0" rtl="0" algn="r">
              <a:spcBef>
                <a:spcPts val="200"/>
              </a:spcBef>
              <a:spcAft>
                <a:spcPts val="0"/>
              </a:spcAft>
              <a:buNone/>
            </a:pPr>
            <a:r>
              <a:rPr lang="it"/>
              <a:t>If an</a:t>
            </a:r>
            <a:r>
              <a:rPr lang="it"/>
              <a:t> org is not present in OpenOrg</a:t>
            </a:r>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rPr lang="it" sz="1400">
                <a:solidFill>
                  <a:schemeClr val="dk1"/>
                </a:solidFill>
              </a:rPr>
              <a:t>data curators can add it by clicking on create -&gt; a new org. </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rPr lang="it" sz="1400">
                <a:solidFill>
                  <a:schemeClr val="dk1"/>
                </a:solidFill>
              </a:rPr>
              <a:t>There are three mandatory metadata: name, country and type.</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rPr lang="it" sz="1400">
                <a:solidFill>
                  <a:schemeClr val="dk1"/>
                </a:solidFill>
              </a:rPr>
              <a:t>Recommendations:</a:t>
            </a:r>
            <a:endParaRPr sz="1400">
              <a:solidFill>
                <a:schemeClr val="dk1"/>
              </a:solidFill>
            </a:endParaRPr>
          </a:p>
          <a:p>
            <a:pPr indent="-317500" lvl="0" marL="457200" rtl="0" algn="l">
              <a:spcBef>
                <a:spcPts val="0"/>
              </a:spcBef>
              <a:spcAft>
                <a:spcPts val="0"/>
              </a:spcAft>
              <a:buClr>
                <a:schemeClr val="dk1"/>
              </a:buClr>
              <a:buSzPts val="1400"/>
              <a:buChar char="-"/>
            </a:pPr>
            <a:r>
              <a:rPr lang="it" sz="1400">
                <a:solidFill>
                  <a:schemeClr val="dk1"/>
                </a:solidFill>
              </a:rPr>
              <a:t>use the English version of the organization name as the main name, and fill in the name in the national language in aliases</a:t>
            </a:r>
            <a:endParaRPr sz="1400">
              <a:solidFill>
                <a:schemeClr val="dk1"/>
              </a:solidFill>
            </a:endParaRPr>
          </a:p>
          <a:p>
            <a:pPr indent="-317500" lvl="0" marL="457200" rtl="0" algn="l">
              <a:spcBef>
                <a:spcPts val="0"/>
              </a:spcBef>
              <a:spcAft>
                <a:spcPts val="0"/>
              </a:spcAft>
              <a:buClr>
                <a:schemeClr val="dk1"/>
              </a:buClr>
              <a:buSzPts val="1400"/>
              <a:buChar char="-"/>
            </a:pPr>
            <a:r>
              <a:rPr lang="it" sz="1400">
                <a:solidFill>
                  <a:schemeClr val="dk1"/>
                </a:solidFill>
              </a:rPr>
              <a:t>Always try to include the URL of the organization or check that it is correct.</a:t>
            </a:r>
            <a:endParaRPr sz="1400">
              <a:solidFill>
                <a:schemeClr val="dk1"/>
              </a:solidFill>
            </a:endParaRPr>
          </a:p>
          <a:p>
            <a:pPr indent="-317500" lvl="0" marL="457200" rtl="0" algn="l">
              <a:spcBef>
                <a:spcPts val="0"/>
              </a:spcBef>
              <a:spcAft>
                <a:spcPts val="0"/>
              </a:spcAft>
              <a:buClr>
                <a:schemeClr val="dk1"/>
              </a:buClr>
              <a:buSzPts val="1400"/>
              <a:buChar char="-"/>
            </a:pPr>
            <a:r>
              <a:rPr lang="it" sz="1400">
                <a:solidFill>
                  <a:schemeClr val="dk1"/>
                </a:solidFill>
              </a:rPr>
              <a:t>use UTF-8 encoding </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rPr lang="it" sz="1400">
                <a:solidFill>
                  <a:schemeClr val="dk1"/>
                </a:solidFill>
              </a:rPr>
              <a:t>Tips: </a:t>
            </a:r>
            <a:endParaRPr sz="1400">
              <a:solidFill>
                <a:schemeClr val="dk1"/>
              </a:solidFill>
            </a:endParaRPr>
          </a:p>
          <a:p>
            <a:pPr indent="-317500" lvl="0" marL="457200" rtl="0" algn="l">
              <a:spcBef>
                <a:spcPts val="0"/>
              </a:spcBef>
              <a:spcAft>
                <a:spcPts val="0"/>
              </a:spcAft>
              <a:buClr>
                <a:schemeClr val="dk1"/>
              </a:buClr>
              <a:buSzPts val="1400"/>
              <a:buChar char="-"/>
            </a:pPr>
            <a:r>
              <a:rPr lang="it" sz="1400">
                <a:solidFill>
                  <a:schemeClr val="dk1"/>
                </a:solidFill>
              </a:rPr>
              <a:t>When you are not sure what type of organization it is, you can check the EC flags.</a:t>
            </a:r>
            <a:endParaRPr sz="1400">
              <a:solidFill>
                <a:schemeClr val="dk1"/>
              </a:solidFill>
            </a:endParaRPr>
          </a:p>
          <a:p>
            <a:pPr indent="-317500" lvl="0" marL="457200" rtl="0" algn="l">
              <a:lnSpc>
                <a:spcPct val="115000"/>
              </a:lnSpc>
              <a:spcBef>
                <a:spcPts val="0"/>
              </a:spcBef>
              <a:spcAft>
                <a:spcPts val="0"/>
              </a:spcAft>
              <a:buClr>
                <a:schemeClr val="dk1"/>
              </a:buClr>
              <a:buSzPts val="1400"/>
              <a:buFont typeface="Arial"/>
              <a:buChar char="-"/>
            </a:pPr>
            <a:r>
              <a:rPr lang="it" sz="1400">
                <a:solidFill>
                  <a:schemeClr val="dk1"/>
                </a:solidFill>
                <a:latin typeface="Arial"/>
                <a:ea typeface="Arial"/>
                <a:cs typeface="Arial"/>
                <a:sym typeface="Arial"/>
              </a:rPr>
              <a:t>You can add notes inside an org page to keep track of the choices made.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1" name="Shape 1161"/>
        <p:cNvGrpSpPr/>
        <p:nvPr/>
      </p:nvGrpSpPr>
      <p:grpSpPr>
        <a:xfrm>
          <a:off x="0" y="0"/>
          <a:ext cx="0" cy="0"/>
          <a:chOff x="0" y="0"/>
          <a:chExt cx="0" cy="0"/>
        </a:xfrm>
      </p:grpSpPr>
      <p:sp>
        <p:nvSpPr>
          <p:cNvPr id="1162" name="Google Shape;1162;p101"/>
          <p:cNvSpPr txBox="1"/>
          <p:nvPr>
            <p:ph idx="1" type="body"/>
          </p:nvPr>
        </p:nvSpPr>
        <p:spPr>
          <a:xfrm>
            <a:off x="1500188" y="445592"/>
            <a:ext cx="7197600" cy="478500"/>
          </a:xfrm>
          <a:prstGeom prst="rect">
            <a:avLst/>
          </a:prstGeom>
        </p:spPr>
        <p:txBody>
          <a:bodyPr anchorCtr="0" anchor="ctr" bIns="0" lIns="0" spcFirstLastPara="1" rIns="0" wrap="square" tIns="0">
            <a:normAutofit lnSpcReduction="20000"/>
          </a:bodyPr>
          <a:lstStyle/>
          <a:p>
            <a:pPr indent="0" lvl="0" marL="0" rtl="0" algn="r">
              <a:spcBef>
                <a:spcPts val="0"/>
              </a:spcBef>
              <a:spcAft>
                <a:spcPts val="0"/>
              </a:spcAft>
              <a:buNone/>
            </a:pPr>
            <a:r>
              <a:rPr lang="it"/>
              <a:t>Approval of new orgs </a:t>
            </a:r>
            <a:endParaRPr/>
          </a:p>
        </p:txBody>
      </p:sp>
      <p:sp>
        <p:nvSpPr>
          <p:cNvPr id="1163" name="Google Shape;1163;p101"/>
          <p:cNvSpPr txBox="1"/>
          <p:nvPr>
            <p:ph idx="2" type="body"/>
          </p:nvPr>
        </p:nvSpPr>
        <p:spPr>
          <a:xfrm>
            <a:off x="901150" y="1143250"/>
            <a:ext cx="7796700" cy="3587700"/>
          </a:xfrm>
          <a:prstGeom prst="rect">
            <a:avLst/>
          </a:prstGeom>
        </p:spPr>
        <p:txBody>
          <a:bodyPr anchorCtr="0" anchor="t" bIns="0" lIns="0" spcFirstLastPara="1" rIns="0" wrap="square" tIns="0">
            <a:normAutofit/>
          </a:bodyPr>
          <a:lstStyle/>
          <a:p>
            <a:pPr indent="0" lvl="0" marL="0" rtl="0" algn="l">
              <a:spcBef>
                <a:spcPts val="0"/>
              </a:spcBef>
              <a:spcAft>
                <a:spcPts val="0"/>
              </a:spcAft>
              <a:buClr>
                <a:schemeClr val="dk1"/>
              </a:buClr>
              <a:buSzPts val="1100"/>
              <a:buFont typeface="Arial"/>
              <a:buNone/>
            </a:pPr>
            <a:r>
              <a:t/>
            </a:r>
            <a:endParaRPr b="1" sz="1400">
              <a:solidFill>
                <a:schemeClr val="dk1"/>
              </a:solidFill>
              <a:latin typeface="Arial"/>
              <a:ea typeface="Arial"/>
              <a:cs typeface="Arial"/>
              <a:sym typeface="Arial"/>
            </a:endParaRPr>
          </a:p>
          <a:p>
            <a:pPr indent="0" lvl="0" marL="0" rtl="0" algn="r">
              <a:spcBef>
                <a:spcPts val="200"/>
              </a:spcBef>
              <a:spcAft>
                <a:spcPts val="0"/>
              </a:spcAft>
              <a:buNone/>
            </a:pPr>
            <a:r>
              <a:rPr lang="it"/>
              <a:t>Main concepts:</a:t>
            </a:r>
            <a:endParaRPr/>
          </a:p>
          <a:p>
            <a:pPr indent="0" lvl="0" marL="0" rtl="0" algn="l">
              <a:spcBef>
                <a:spcPts val="0"/>
              </a:spcBef>
              <a:spcAft>
                <a:spcPts val="0"/>
              </a:spcAft>
              <a:buClr>
                <a:schemeClr val="dk1"/>
              </a:buClr>
              <a:buSzPts val="1100"/>
              <a:buFont typeface="Arial"/>
              <a:buNone/>
            </a:pPr>
            <a:r>
              <a:t/>
            </a:r>
            <a:endParaRPr sz="14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solidFill>
                <a:schemeClr val="dk1"/>
              </a:solidFill>
              <a:latin typeface="Arial"/>
              <a:ea typeface="Arial"/>
              <a:cs typeface="Arial"/>
              <a:sym typeface="Arial"/>
            </a:endParaRPr>
          </a:p>
          <a:p>
            <a:pPr indent="0" lvl="0" marL="0" rtl="0" algn="l">
              <a:spcBef>
                <a:spcPts val="0"/>
              </a:spcBef>
              <a:spcAft>
                <a:spcPts val="0"/>
              </a:spcAft>
              <a:buNone/>
            </a:pPr>
            <a:r>
              <a:rPr b="1" lang="it" sz="1400">
                <a:solidFill>
                  <a:schemeClr val="dk1"/>
                </a:solidFill>
                <a:latin typeface="Arial"/>
                <a:ea typeface="Arial"/>
                <a:cs typeface="Arial"/>
                <a:sym typeface="Arial"/>
              </a:rPr>
              <a:t>Pending or suggested org</a:t>
            </a:r>
            <a:r>
              <a:rPr lang="it" sz="1400">
                <a:solidFill>
                  <a:schemeClr val="dk1"/>
                </a:solidFill>
                <a:latin typeface="Arial"/>
                <a:ea typeface="Arial"/>
                <a:cs typeface="Arial"/>
                <a:sym typeface="Arial"/>
              </a:rPr>
              <a:t>: is an organization to be approved by a data curator; the approval produces an OpenOrgs ID.</a:t>
            </a:r>
            <a:endParaRPr sz="1400">
              <a:solidFill>
                <a:schemeClr val="dk1"/>
              </a:solidFill>
              <a:latin typeface="Arial"/>
              <a:ea typeface="Arial"/>
              <a:cs typeface="Arial"/>
              <a:sym typeface="Arial"/>
            </a:endParaRPr>
          </a:p>
          <a:p>
            <a:pPr indent="0" lvl="0" marL="0" rtl="0" algn="l">
              <a:spcBef>
                <a:spcPts val="0"/>
              </a:spcBef>
              <a:spcAft>
                <a:spcPts val="0"/>
              </a:spcAft>
              <a:buNone/>
            </a:pPr>
            <a:r>
              <a:t/>
            </a:r>
            <a:endParaRPr sz="1400">
              <a:solidFill>
                <a:schemeClr val="dk1"/>
              </a:solidFill>
              <a:latin typeface="Arial"/>
              <a:ea typeface="Arial"/>
              <a:cs typeface="Arial"/>
              <a:sym typeface="Arial"/>
            </a:endParaRPr>
          </a:p>
          <a:p>
            <a:pPr indent="0" lvl="0" marL="0" rtl="0" algn="l">
              <a:spcBef>
                <a:spcPts val="0"/>
              </a:spcBef>
              <a:spcAft>
                <a:spcPts val="0"/>
              </a:spcAft>
              <a:buNone/>
            </a:pPr>
            <a:r>
              <a:rPr b="1" lang="it" sz="1400">
                <a:solidFill>
                  <a:schemeClr val="dk1"/>
                </a:solidFill>
                <a:latin typeface="Arial"/>
                <a:ea typeface="Arial"/>
                <a:cs typeface="Arial"/>
                <a:sym typeface="Arial"/>
              </a:rPr>
              <a:t>Approved org</a:t>
            </a:r>
            <a:r>
              <a:rPr lang="it" sz="1400">
                <a:solidFill>
                  <a:schemeClr val="dk1"/>
                </a:solidFill>
                <a:latin typeface="Arial"/>
                <a:ea typeface="Arial"/>
                <a:cs typeface="Arial"/>
                <a:sym typeface="Arial"/>
              </a:rPr>
              <a:t>: is an organization that was confirmed by a curator. It is persisted with a stable identifier (OpenOrgs ID) and its metadata fields can be enriched/curated;</a:t>
            </a:r>
            <a:endParaRPr sz="14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solidFill>
                <a:schemeClr val="dk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7" name="Shape 1167"/>
        <p:cNvGrpSpPr/>
        <p:nvPr/>
      </p:nvGrpSpPr>
      <p:grpSpPr>
        <a:xfrm>
          <a:off x="0" y="0"/>
          <a:ext cx="0" cy="0"/>
          <a:chOff x="0" y="0"/>
          <a:chExt cx="0" cy="0"/>
        </a:xfrm>
      </p:grpSpPr>
      <p:pic>
        <p:nvPicPr>
          <p:cNvPr id="1168" name="Google Shape;1168;p102"/>
          <p:cNvPicPr preferRelativeResize="0"/>
          <p:nvPr/>
        </p:nvPicPr>
        <p:blipFill>
          <a:blip r:embed="rId3">
            <a:alphaModFix/>
          </a:blip>
          <a:stretch>
            <a:fillRect/>
          </a:stretch>
        </p:blipFill>
        <p:spPr>
          <a:xfrm>
            <a:off x="1965183" y="615475"/>
            <a:ext cx="7178819" cy="4019551"/>
          </a:xfrm>
          <a:prstGeom prst="rect">
            <a:avLst/>
          </a:prstGeom>
          <a:noFill/>
          <a:ln>
            <a:noFill/>
          </a:ln>
        </p:spPr>
      </p:pic>
      <p:sp>
        <p:nvSpPr>
          <p:cNvPr id="1169" name="Google Shape;1169;p102"/>
          <p:cNvSpPr/>
          <p:nvPr/>
        </p:nvSpPr>
        <p:spPr>
          <a:xfrm>
            <a:off x="4167475" y="888975"/>
            <a:ext cx="788400" cy="450600"/>
          </a:xfrm>
          <a:prstGeom prst="ellipse">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70" name="Google Shape;1170;p102"/>
          <p:cNvCxnSpPr/>
          <p:nvPr/>
        </p:nvCxnSpPr>
        <p:spPr>
          <a:xfrm flipH="1" rot="10800000">
            <a:off x="2928525" y="1589800"/>
            <a:ext cx="1389000" cy="1451700"/>
          </a:xfrm>
          <a:prstGeom prst="straightConnector1">
            <a:avLst/>
          </a:prstGeom>
          <a:noFill/>
          <a:ln cap="flat" cmpd="sng" w="9525">
            <a:solidFill>
              <a:schemeClr val="accent6"/>
            </a:solidFill>
            <a:prstDash val="solid"/>
            <a:round/>
            <a:headEnd len="med" w="med" type="none"/>
            <a:tailEnd len="med" w="med" type="triangl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p76"/>
          <p:cNvSpPr txBox="1"/>
          <p:nvPr>
            <p:ph idx="1" type="body"/>
          </p:nvPr>
        </p:nvSpPr>
        <p:spPr>
          <a:xfrm>
            <a:off x="400050" y="310548"/>
            <a:ext cx="5743500" cy="5109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it" sz="2600"/>
              <a:t>Organizations - Information ambiguity </a:t>
            </a:r>
            <a:endParaRPr sz="2600"/>
          </a:p>
        </p:txBody>
      </p:sp>
      <p:sp>
        <p:nvSpPr>
          <p:cNvPr id="780" name="Google Shape;780;p76"/>
          <p:cNvSpPr txBox="1"/>
          <p:nvPr>
            <p:ph idx="2" type="body"/>
          </p:nvPr>
        </p:nvSpPr>
        <p:spPr>
          <a:xfrm>
            <a:off x="400051" y="1219078"/>
            <a:ext cx="2728800" cy="1143000"/>
          </a:xfrm>
          <a:prstGeom prst="rect">
            <a:avLst/>
          </a:prstGeom>
        </p:spPr>
        <p:txBody>
          <a:bodyPr anchorCtr="0" anchor="t" bIns="60750" lIns="60750" spcFirstLastPara="1" rIns="60750" wrap="square" tIns="60750">
            <a:normAutofit/>
          </a:bodyPr>
          <a:lstStyle/>
          <a:p>
            <a:pPr indent="0" lvl="0" marL="0" rtl="0" algn="l">
              <a:spcBef>
                <a:spcPts val="700"/>
              </a:spcBef>
              <a:spcAft>
                <a:spcPts val="0"/>
              </a:spcAft>
              <a:buNone/>
            </a:pPr>
            <a:r>
              <a:rPr lang="it"/>
              <a:t>Information about the organizations is distributed in numerous data sources</a:t>
            </a:r>
            <a:endParaRPr/>
          </a:p>
        </p:txBody>
      </p:sp>
      <p:sp>
        <p:nvSpPr>
          <p:cNvPr id="781" name="Google Shape;781;p76"/>
          <p:cNvSpPr txBox="1"/>
          <p:nvPr>
            <p:ph idx="3" type="body"/>
          </p:nvPr>
        </p:nvSpPr>
        <p:spPr>
          <a:xfrm>
            <a:off x="3414713" y="1219078"/>
            <a:ext cx="2728800" cy="1143000"/>
          </a:xfrm>
          <a:prstGeom prst="rect">
            <a:avLst/>
          </a:prstGeom>
        </p:spPr>
        <p:txBody>
          <a:bodyPr anchorCtr="0" anchor="t" bIns="60750" lIns="60750" spcFirstLastPara="1" rIns="60750" wrap="square" tIns="60750">
            <a:normAutofit/>
          </a:bodyPr>
          <a:lstStyle/>
          <a:p>
            <a:pPr indent="0" lvl="0" marL="0" rtl="0" algn="l">
              <a:spcBef>
                <a:spcPts val="700"/>
              </a:spcBef>
              <a:spcAft>
                <a:spcPts val="0"/>
              </a:spcAft>
              <a:buNone/>
            </a:pPr>
            <a:r>
              <a:rPr lang="it"/>
              <a:t>Organizations may appear with different names (legal names, acronyms, short names, alternatives…)</a:t>
            </a:r>
            <a:endParaRPr/>
          </a:p>
        </p:txBody>
      </p:sp>
      <p:sp>
        <p:nvSpPr>
          <p:cNvPr id="782" name="Google Shape;782;p76"/>
          <p:cNvSpPr txBox="1"/>
          <p:nvPr>
            <p:ph idx="4" type="body"/>
          </p:nvPr>
        </p:nvSpPr>
        <p:spPr>
          <a:xfrm>
            <a:off x="400051" y="2621857"/>
            <a:ext cx="2728800" cy="1143000"/>
          </a:xfrm>
          <a:prstGeom prst="rect">
            <a:avLst/>
          </a:prstGeom>
        </p:spPr>
        <p:txBody>
          <a:bodyPr anchorCtr="0" anchor="t" bIns="60750" lIns="60750" spcFirstLastPara="1" rIns="60750" wrap="square" tIns="60750">
            <a:normAutofit/>
          </a:bodyPr>
          <a:lstStyle/>
          <a:p>
            <a:pPr indent="0" lvl="0" marL="0" rtl="0" algn="l">
              <a:spcBef>
                <a:spcPts val="700"/>
              </a:spcBef>
              <a:spcAft>
                <a:spcPts val="0"/>
              </a:spcAft>
              <a:buNone/>
            </a:pPr>
            <a:r>
              <a:rPr lang="it"/>
              <a:t>The organization’s structure may not be so clear: </a:t>
            </a:r>
            <a:r>
              <a:rPr lang="it"/>
              <a:t>faculties, departments, branches, detachments etc.</a:t>
            </a:r>
            <a:endParaRPr/>
          </a:p>
        </p:txBody>
      </p:sp>
      <p:sp>
        <p:nvSpPr>
          <p:cNvPr id="783" name="Google Shape;783;p76"/>
          <p:cNvSpPr txBox="1"/>
          <p:nvPr>
            <p:ph idx="5" type="body"/>
          </p:nvPr>
        </p:nvSpPr>
        <p:spPr>
          <a:xfrm>
            <a:off x="3414713" y="2621857"/>
            <a:ext cx="2728800" cy="1143000"/>
          </a:xfrm>
          <a:prstGeom prst="rect">
            <a:avLst/>
          </a:prstGeom>
        </p:spPr>
        <p:txBody>
          <a:bodyPr anchorCtr="0" anchor="t" bIns="60750" lIns="60750" spcFirstLastPara="1" rIns="60750" wrap="square" tIns="60750">
            <a:normAutofit lnSpcReduction="20000"/>
          </a:bodyPr>
          <a:lstStyle/>
          <a:p>
            <a:pPr indent="0" lvl="0" marL="0" rtl="0" algn="l">
              <a:spcBef>
                <a:spcPts val="700"/>
              </a:spcBef>
              <a:spcAft>
                <a:spcPts val="0"/>
              </a:spcAft>
              <a:buNone/>
            </a:pPr>
            <a:r>
              <a:rPr lang="it"/>
              <a:t>But in order to have an efficient scholarly communication system, it is necessary to disambiguate this information</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4" name="Shape 1174"/>
        <p:cNvGrpSpPr/>
        <p:nvPr/>
      </p:nvGrpSpPr>
      <p:grpSpPr>
        <a:xfrm>
          <a:off x="0" y="0"/>
          <a:ext cx="0" cy="0"/>
          <a:chOff x="0" y="0"/>
          <a:chExt cx="0" cy="0"/>
        </a:xfrm>
      </p:grpSpPr>
      <p:pic>
        <p:nvPicPr>
          <p:cNvPr id="1175" name="Google Shape;1175;p103"/>
          <p:cNvPicPr preferRelativeResize="0"/>
          <p:nvPr/>
        </p:nvPicPr>
        <p:blipFill>
          <a:blip r:embed="rId3">
            <a:alphaModFix/>
          </a:blip>
          <a:stretch>
            <a:fillRect/>
          </a:stretch>
        </p:blipFill>
        <p:spPr>
          <a:xfrm>
            <a:off x="715650" y="176188"/>
            <a:ext cx="8428349" cy="4078625"/>
          </a:xfrm>
          <a:prstGeom prst="rect">
            <a:avLst/>
          </a:prstGeom>
          <a:noFill/>
          <a:ln>
            <a:noFill/>
          </a:ln>
        </p:spPr>
      </p:pic>
      <p:sp>
        <p:nvSpPr>
          <p:cNvPr id="1176" name="Google Shape;1176;p103"/>
          <p:cNvSpPr/>
          <p:nvPr/>
        </p:nvSpPr>
        <p:spPr>
          <a:xfrm>
            <a:off x="631500" y="776350"/>
            <a:ext cx="2340300" cy="478500"/>
          </a:xfrm>
          <a:prstGeom prst="ellipse">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77" name="Google Shape;1177;p103"/>
          <p:cNvCxnSpPr/>
          <p:nvPr/>
        </p:nvCxnSpPr>
        <p:spPr>
          <a:xfrm flipH="1" rot="10800000">
            <a:off x="168600" y="1727400"/>
            <a:ext cx="462900" cy="275400"/>
          </a:xfrm>
          <a:prstGeom prst="straightConnector1">
            <a:avLst/>
          </a:prstGeom>
          <a:noFill/>
          <a:ln cap="flat" cmpd="sng" w="9525">
            <a:solidFill>
              <a:schemeClr val="accent6"/>
            </a:solidFill>
            <a:prstDash val="solid"/>
            <a:round/>
            <a:headEnd len="med" w="med" type="none"/>
            <a:tailEnd len="med" w="med" type="triangle"/>
          </a:ln>
        </p:spPr>
      </p:cxnSp>
      <p:sp>
        <p:nvSpPr>
          <p:cNvPr id="1178" name="Google Shape;1178;p103"/>
          <p:cNvSpPr/>
          <p:nvPr/>
        </p:nvSpPr>
        <p:spPr>
          <a:xfrm>
            <a:off x="400050" y="3745350"/>
            <a:ext cx="3153600" cy="350400"/>
          </a:xfrm>
          <a:prstGeom prst="ellipse">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103"/>
          <p:cNvSpPr txBox="1"/>
          <p:nvPr>
            <p:ph idx="1" type="body"/>
          </p:nvPr>
        </p:nvSpPr>
        <p:spPr>
          <a:xfrm>
            <a:off x="1838113" y="4254792"/>
            <a:ext cx="7197600" cy="478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b="0" lang="it" sz="2400"/>
              <a:t>In this case also a relation must be established!</a:t>
            </a:r>
            <a:r>
              <a:rPr b="0" lang="it" sz="2400"/>
              <a:t>   </a:t>
            </a:r>
            <a:endParaRPr b="0" sz="24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3" name="Shape 1183"/>
        <p:cNvGrpSpPr/>
        <p:nvPr/>
      </p:nvGrpSpPr>
      <p:grpSpPr>
        <a:xfrm>
          <a:off x="0" y="0"/>
          <a:ext cx="0" cy="0"/>
          <a:chOff x="0" y="0"/>
          <a:chExt cx="0" cy="0"/>
        </a:xfrm>
      </p:grpSpPr>
      <p:sp>
        <p:nvSpPr>
          <p:cNvPr id="1184" name="Google Shape;1184;p104"/>
          <p:cNvSpPr txBox="1"/>
          <p:nvPr>
            <p:ph idx="1" type="body"/>
          </p:nvPr>
        </p:nvSpPr>
        <p:spPr>
          <a:xfrm>
            <a:off x="1500188" y="445592"/>
            <a:ext cx="7197600" cy="478500"/>
          </a:xfrm>
          <a:prstGeom prst="rect">
            <a:avLst/>
          </a:prstGeom>
        </p:spPr>
        <p:txBody>
          <a:bodyPr anchorCtr="0" anchor="ctr" bIns="0" lIns="0" spcFirstLastPara="1" rIns="0" wrap="square" tIns="0">
            <a:normAutofit lnSpcReduction="20000"/>
          </a:bodyPr>
          <a:lstStyle/>
          <a:p>
            <a:pPr indent="0" lvl="0" marL="0" rtl="0" algn="r">
              <a:spcBef>
                <a:spcPts val="0"/>
              </a:spcBef>
              <a:spcAft>
                <a:spcPts val="0"/>
              </a:spcAft>
              <a:buNone/>
            </a:pPr>
            <a:r>
              <a:rPr lang="it"/>
              <a:t>Beware!</a:t>
            </a:r>
            <a:endParaRPr/>
          </a:p>
        </p:txBody>
      </p:sp>
      <p:sp>
        <p:nvSpPr>
          <p:cNvPr id="1185" name="Google Shape;1185;p104"/>
          <p:cNvSpPr txBox="1"/>
          <p:nvPr>
            <p:ph idx="2" type="body"/>
          </p:nvPr>
        </p:nvSpPr>
        <p:spPr>
          <a:xfrm>
            <a:off x="1101400" y="1143250"/>
            <a:ext cx="7596300" cy="3162300"/>
          </a:xfrm>
          <a:prstGeom prst="rect">
            <a:avLst/>
          </a:prstGeom>
        </p:spPr>
        <p:txBody>
          <a:bodyPr anchorCtr="0" anchor="t" bIns="0" lIns="0" spcFirstLastPara="1" rIns="0" wrap="square" tIns="0">
            <a:normAutofit/>
          </a:bodyPr>
          <a:lstStyle/>
          <a:p>
            <a:pPr indent="0" lvl="0" marL="0" rtl="0" algn="r">
              <a:spcBef>
                <a:spcPts val="200"/>
              </a:spcBef>
              <a:spcAft>
                <a:spcPts val="0"/>
              </a:spcAft>
              <a:buNone/>
            </a:pPr>
            <a:r>
              <a:rPr lang="it"/>
              <a:t>T</a:t>
            </a:r>
            <a:r>
              <a:rPr lang="it"/>
              <a:t>he same org must not have more than one OpenOrgs id</a:t>
            </a:r>
            <a:endParaRPr/>
          </a:p>
          <a:p>
            <a:pPr indent="0" lvl="0" marL="0" marR="0" rtl="0" algn="l">
              <a:lnSpc>
                <a:spcPct val="100000"/>
              </a:lnSpc>
              <a:spcBef>
                <a:spcPts val="0"/>
              </a:spcBef>
              <a:spcAft>
                <a:spcPts val="0"/>
              </a:spcAft>
              <a:buNone/>
            </a:pPr>
            <a:r>
              <a:t/>
            </a:r>
            <a:endParaRPr sz="1800">
              <a:solidFill>
                <a:schemeClr val="dk1"/>
              </a:solidFill>
            </a:endParaRPr>
          </a:p>
          <a:p>
            <a:pPr indent="0" lvl="0" marL="0" rtl="0" algn="l">
              <a:spcBef>
                <a:spcPts val="200"/>
              </a:spcBef>
              <a:spcAft>
                <a:spcPts val="0"/>
              </a:spcAft>
              <a:buNone/>
            </a:pPr>
            <a:r>
              <a:t/>
            </a:r>
            <a:endParaRPr/>
          </a:p>
          <a:p>
            <a:pPr indent="0" lvl="0" marL="0" rtl="0" algn="l">
              <a:spcBef>
                <a:spcPts val="0"/>
              </a:spcBef>
              <a:spcAft>
                <a:spcPts val="0"/>
              </a:spcAft>
              <a:buNone/>
            </a:pPr>
            <a:r>
              <a:rPr lang="it" sz="1800">
                <a:solidFill>
                  <a:schemeClr val="dk1"/>
                </a:solidFill>
              </a:rPr>
              <a:t>So please approve the org only after checking that the org does not already exist with the OpenOrg ID).</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Clr>
                <a:schemeClr val="dk1"/>
              </a:buClr>
              <a:buSzPts val="1100"/>
              <a:buFont typeface="Arial"/>
              <a:buNone/>
            </a:pPr>
            <a:r>
              <a:rPr lang="it" sz="1800">
                <a:solidFill>
                  <a:schemeClr val="dk1"/>
                </a:solidFill>
              </a:rPr>
              <a:t>If the same org has more than one OpenOrgs IDs, this will result in a conflict.</a:t>
            </a:r>
            <a:endParaRPr sz="1800">
              <a:solidFill>
                <a:schemeClr val="dk1"/>
              </a:solidFill>
            </a:endParaRPr>
          </a:p>
          <a:p>
            <a:pPr indent="0" lvl="0" marL="0" rtl="0" algn="r">
              <a:spcBef>
                <a:spcPts val="200"/>
              </a:spcBef>
              <a:spcAft>
                <a:spcPts val="0"/>
              </a:spcAft>
              <a:buNone/>
            </a:pPr>
            <a:r>
              <a:t/>
            </a:r>
            <a:endParaRPr/>
          </a:p>
          <a:p>
            <a:pPr indent="0" lvl="0" marL="0" rtl="0" algn="r">
              <a:spcBef>
                <a:spcPts val="20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9" name="Shape 1189"/>
        <p:cNvGrpSpPr/>
        <p:nvPr/>
      </p:nvGrpSpPr>
      <p:grpSpPr>
        <a:xfrm>
          <a:off x="0" y="0"/>
          <a:ext cx="0" cy="0"/>
          <a:chOff x="0" y="0"/>
          <a:chExt cx="0" cy="0"/>
        </a:xfrm>
      </p:grpSpPr>
      <p:sp>
        <p:nvSpPr>
          <p:cNvPr id="1190" name="Google Shape;1190;p105"/>
          <p:cNvSpPr txBox="1"/>
          <p:nvPr>
            <p:ph idx="1" type="body"/>
          </p:nvPr>
        </p:nvSpPr>
        <p:spPr>
          <a:xfrm>
            <a:off x="1500188" y="445592"/>
            <a:ext cx="7197600" cy="478500"/>
          </a:xfrm>
          <a:prstGeom prst="rect">
            <a:avLst/>
          </a:prstGeom>
        </p:spPr>
        <p:txBody>
          <a:bodyPr anchorCtr="0" anchor="ctr" bIns="0" lIns="0" spcFirstLastPara="1" rIns="0" wrap="square" tIns="0">
            <a:normAutofit lnSpcReduction="20000"/>
          </a:bodyPr>
          <a:lstStyle/>
          <a:p>
            <a:pPr indent="0" lvl="0" marL="0" rtl="0" algn="r">
              <a:spcBef>
                <a:spcPts val="0"/>
              </a:spcBef>
              <a:spcAft>
                <a:spcPts val="0"/>
              </a:spcAft>
              <a:buNone/>
            </a:pPr>
            <a:r>
              <a:rPr lang="it"/>
              <a:t>Resolution of conflicts</a:t>
            </a:r>
            <a:endParaRPr/>
          </a:p>
        </p:txBody>
      </p:sp>
      <p:sp>
        <p:nvSpPr>
          <p:cNvPr id="1191" name="Google Shape;1191;p105"/>
          <p:cNvSpPr txBox="1"/>
          <p:nvPr>
            <p:ph idx="2" type="body"/>
          </p:nvPr>
        </p:nvSpPr>
        <p:spPr>
          <a:xfrm>
            <a:off x="225375" y="1143150"/>
            <a:ext cx="8747100" cy="3788100"/>
          </a:xfrm>
          <a:prstGeom prst="rect">
            <a:avLst/>
          </a:prstGeom>
        </p:spPr>
        <p:txBody>
          <a:bodyPr anchorCtr="0" anchor="t" bIns="0" lIns="0" spcFirstLastPara="1" rIns="0" wrap="square" tIns="0">
            <a:normAutofit/>
          </a:bodyPr>
          <a:lstStyle/>
          <a:p>
            <a:pPr indent="0" lvl="0" marL="0" rtl="0" algn="r">
              <a:spcBef>
                <a:spcPts val="200"/>
              </a:spcBef>
              <a:spcAft>
                <a:spcPts val="0"/>
              </a:spcAft>
              <a:buNone/>
            </a:pPr>
            <a:r>
              <a:rPr lang="it"/>
              <a:t>A conflict</a:t>
            </a:r>
            <a:r>
              <a:rPr lang="it"/>
              <a:t> is created when the same organization is approved more than once, thus giving to the same org different OpenOrgs IDs.</a:t>
            </a:r>
            <a:endParaRPr/>
          </a:p>
          <a:p>
            <a:pPr indent="0" lvl="0" marL="0" rtl="0" algn="r">
              <a:spcBef>
                <a:spcPts val="200"/>
              </a:spcBef>
              <a:spcAft>
                <a:spcPts val="0"/>
              </a:spcAft>
              <a:buNone/>
            </a:pPr>
            <a:r>
              <a:t/>
            </a:r>
            <a:endParaRPr/>
          </a:p>
          <a:p>
            <a:pPr indent="0" lvl="0" marL="0" rtl="0" algn="l">
              <a:spcBef>
                <a:spcPts val="200"/>
              </a:spcBef>
              <a:spcAft>
                <a:spcPts val="0"/>
              </a:spcAft>
              <a:buNone/>
            </a:pPr>
            <a:r>
              <a:rPr lang="it" sz="1400">
                <a:solidFill>
                  <a:schemeClr val="dk1"/>
                </a:solidFill>
                <a:latin typeface="Arial"/>
                <a:ea typeface="Arial"/>
                <a:cs typeface="Arial"/>
                <a:sym typeface="Arial"/>
              </a:rPr>
              <a:t>The section dedicated to conflicts is called 'potential conflicts' because they are suggested by the deduplication algorithm and the curator must confirm that they actually are the same organization. </a:t>
            </a:r>
            <a:r>
              <a:rPr lang="it" sz="1400"/>
              <a:t> </a:t>
            </a:r>
            <a:endParaRPr sz="1400"/>
          </a:p>
          <a:p>
            <a:pPr indent="0" lvl="0" marL="0" rtl="0" algn="l">
              <a:spcBef>
                <a:spcPts val="200"/>
              </a:spcBef>
              <a:spcAft>
                <a:spcPts val="0"/>
              </a:spcAft>
              <a:buNone/>
            </a:pPr>
            <a:r>
              <a:t/>
            </a:r>
            <a:endParaRPr sz="1400"/>
          </a:p>
          <a:p>
            <a:pPr indent="0" lvl="0" marL="0" rtl="0" algn="l">
              <a:spcBef>
                <a:spcPts val="0"/>
              </a:spcBef>
              <a:spcAft>
                <a:spcPts val="0"/>
              </a:spcAft>
              <a:buNone/>
            </a:pPr>
            <a:r>
              <a:rPr lang="it" sz="1400">
                <a:solidFill>
                  <a:schemeClr val="dk1"/>
                </a:solidFill>
                <a:latin typeface="Arial"/>
                <a:ea typeface="Arial"/>
                <a:cs typeface="Arial"/>
                <a:sym typeface="Arial"/>
              </a:rPr>
              <a:t>If a curator finds that the same organization accidentally has two different OpenOrgs IDs (that is it has been improperly approved more than once), the curator can add a conflict as follows: select the main organization, then select the conflicts tab on the org page, click add, search for the name of the conflicting org, select it, and save.</a:t>
            </a:r>
            <a:endParaRPr sz="1400">
              <a:solidFill>
                <a:schemeClr val="dk1"/>
              </a:solidFill>
              <a:latin typeface="Arial"/>
              <a:ea typeface="Arial"/>
              <a:cs typeface="Arial"/>
              <a:sym typeface="Arial"/>
            </a:endParaRPr>
          </a:p>
          <a:p>
            <a:pPr indent="0" lvl="0" marL="0" rtl="0" algn="l">
              <a:spcBef>
                <a:spcPts val="0"/>
              </a:spcBef>
              <a:spcAft>
                <a:spcPts val="0"/>
              </a:spcAft>
              <a:buNone/>
            </a:pPr>
            <a:r>
              <a:t/>
            </a:r>
            <a:endParaRPr sz="14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it" sz="1400">
                <a:solidFill>
                  <a:schemeClr val="dk1"/>
                </a:solidFill>
                <a:latin typeface="Arial"/>
                <a:ea typeface="Arial"/>
                <a:cs typeface="Arial"/>
                <a:sym typeface="Arial"/>
              </a:rPr>
              <a:t>Adding or resolving potential conflicts set as “hidden” the conflicting orgs and creates a new OpenOrgs ID. </a:t>
            </a:r>
            <a:endParaRPr sz="1400">
              <a:solidFill>
                <a:schemeClr val="dk1"/>
              </a:solidFill>
              <a:latin typeface="Arial"/>
              <a:ea typeface="Arial"/>
              <a:cs typeface="Arial"/>
              <a:sym typeface="Arial"/>
            </a:endParaRPr>
          </a:p>
          <a:p>
            <a:pPr indent="0" lvl="0" marL="0" rtl="0" algn="r">
              <a:spcBef>
                <a:spcPts val="20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5" name="Shape 1195"/>
        <p:cNvGrpSpPr/>
        <p:nvPr/>
      </p:nvGrpSpPr>
      <p:grpSpPr>
        <a:xfrm>
          <a:off x="0" y="0"/>
          <a:ext cx="0" cy="0"/>
          <a:chOff x="0" y="0"/>
          <a:chExt cx="0" cy="0"/>
        </a:xfrm>
      </p:grpSpPr>
      <p:sp>
        <p:nvSpPr>
          <p:cNvPr id="1196" name="Google Shape;1196;p106"/>
          <p:cNvSpPr txBox="1"/>
          <p:nvPr>
            <p:ph idx="1" type="body"/>
          </p:nvPr>
        </p:nvSpPr>
        <p:spPr>
          <a:xfrm>
            <a:off x="1500188" y="445592"/>
            <a:ext cx="7197600" cy="478500"/>
          </a:xfrm>
          <a:prstGeom prst="rect">
            <a:avLst/>
          </a:prstGeom>
        </p:spPr>
        <p:txBody>
          <a:bodyPr anchorCtr="0" anchor="ctr" bIns="0" lIns="0" spcFirstLastPara="1" rIns="0" wrap="square" tIns="0">
            <a:normAutofit lnSpcReduction="20000"/>
          </a:bodyPr>
          <a:lstStyle/>
          <a:p>
            <a:pPr indent="0" lvl="0" marL="0" rtl="0" algn="r">
              <a:spcBef>
                <a:spcPts val="0"/>
              </a:spcBef>
              <a:spcAft>
                <a:spcPts val="0"/>
              </a:spcAft>
              <a:buNone/>
            </a:pPr>
            <a:r>
              <a:rPr lang="it"/>
              <a:t>Potential conflict resolution</a:t>
            </a:r>
            <a:endParaRPr/>
          </a:p>
        </p:txBody>
      </p:sp>
      <p:pic>
        <p:nvPicPr>
          <p:cNvPr id="1197" name="Google Shape;1197;p106"/>
          <p:cNvPicPr preferRelativeResize="0"/>
          <p:nvPr/>
        </p:nvPicPr>
        <p:blipFill>
          <a:blip r:embed="rId3">
            <a:alphaModFix/>
          </a:blip>
          <a:stretch>
            <a:fillRect/>
          </a:stretch>
        </p:blipFill>
        <p:spPr>
          <a:xfrm>
            <a:off x="926175" y="1076500"/>
            <a:ext cx="8065423" cy="3504600"/>
          </a:xfrm>
          <a:prstGeom prst="rect">
            <a:avLst/>
          </a:prstGeom>
          <a:noFill/>
          <a:ln>
            <a:noFill/>
          </a:ln>
        </p:spPr>
      </p:pic>
      <p:sp>
        <p:nvSpPr>
          <p:cNvPr id="1198" name="Google Shape;1198;p106"/>
          <p:cNvSpPr/>
          <p:nvPr/>
        </p:nvSpPr>
        <p:spPr>
          <a:xfrm>
            <a:off x="2302800" y="3692250"/>
            <a:ext cx="888600" cy="613200"/>
          </a:xfrm>
          <a:prstGeom prst="ellipse">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99" name="Google Shape;1199;p106"/>
          <p:cNvCxnSpPr/>
          <p:nvPr/>
        </p:nvCxnSpPr>
        <p:spPr>
          <a:xfrm flipH="1" rot="10800000">
            <a:off x="1539400" y="4255250"/>
            <a:ext cx="613200" cy="288000"/>
          </a:xfrm>
          <a:prstGeom prst="straightConnector1">
            <a:avLst/>
          </a:prstGeom>
          <a:noFill/>
          <a:ln cap="flat" cmpd="sng" w="9525">
            <a:solidFill>
              <a:schemeClr val="accent6"/>
            </a:solidFill>
            <a:prstDash val="solid"/>
            <a:round/>
            <a:headEnd len="med" w="med" type="none"/>
            <a:tailEnd len="med" w="med" type="triangle"/>
          </a:ln>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3" name="Shape 1203"/>
        <p:cNvGrpSpPr/>
        <p:nvPr/>
      </p:nvGrpSpPr>
      <p:grpSpPr>
        <a:xfrm>
          <a:off x="0" y="0"/>
          <a:ext cx="0" cy="0"/>
          <a:chOff x="0" y="0"/>
          <a:chExt cx="0" cy="0"/>
        </a:xfrm>
      </p:grpSpPr>
      <p:sp>
        <p:nvSpPr>
          <p:cNvPr id="1204" name="Google Shape;1204;p107"/>
          <p:cNvSpPr txBox="1"/>
          <p:nvPr>
            <p:ph idx="1" type="body"/>
          </p:nvPr>
        </p:nvSpPr>
        <p:spPr>
          <a:xfrm>
            <a:off x="1500188" y="445592"/>
            <a:ext cx="7197600" cy="478500"/>
          </a:xfrm>
          <a:prstGeom prst="rect">
            <a:avLst/>
          </a:prstGeom>
        </p:spPr>
        <p:txBody>
          <a:bodyPr anchorCtr="0" anchor="ctr" bIns="0" lIns="0" spcFirstLastPara="1" rIns="0" wrap="square" tIns="0">
            <a:normAutofit lnSpcReduction="20000"/>
          </a:bodyPr>
          <a:lstStyle/>
          <a:p>
            <a:pPr indent="0" lvl="0" marL="0" rtl="0" algn="r">
              <a:spcBef>
                <a:spcPts val="0"/>
              </a:spcBef>
              <a:spcAft>
                <a:spcPts val="0"/>
              </a:spcAft>
              <a:buNone/>
            </a:pPr>
            <a:r>
              <a:rPr lang="it"/>
              <a:t>Recap - Main concepts</a:t>
            </a:r>
            <a:endParaRPr/>
          </a:p>
        </p:txBody>
      </p:sp>
      <p:sp>
        <p:nvSpPr>
          <p:cNvPr id="1205" name="Google Shape;1205;p107"/>
          <p:cNvSpPr txBox="1"/>
          <p:nvPr>
            <p:ph idx="2" type="body"/>
          </p:nvPr>
        </p:nvSpPr>
        <p:spPr>
          <a:xfrm>
            <a:off x="550750" y="1295650"/>
            <a:ext cx="8322300" cy="3399900"/>
          </a:xfrm>
          <a:prstGeom prst="rect">
            <a:avLst/>
          </a:prstGeom>
        </p:spPr>
        <p:txBody>
          <a:bodyPr anchorCtr="0" anchor="t" bIns="0" lIns="0" spcFirstLastPara="1" rIns="0" wrap="square" tIns="0">
            <a:normAutofit fontScale="92500" lnSpcReduction="20000"/>
          </a:bodyPr>
          <a:lstStyle/>
          <a:p>
            <a:pPr indent="0" lvl="0" marL="0" rtl="0" algn="l">
              <a:spcBef>
                <a:spcPts val="0"/>
              </a:spcBef>
              <a:spcAft>
                <a:spcPts val="0"/>
              </a:spcAft>
              <a:buClr>
                <a:schemeClr val="dk1"/>
              </a:buClr>
              <a:buSzPct val="78571"/>
              <a:buFont typeface="Arial"/>
              <a:buNone/>
            </a:pPr>
            <a:r>
              <a:rPr b="1" lang="it" sz="1400">
                <a:solidFill>
                  <a:schemeClr val="dk1"/>
                </a:solidFill>
                <a:latin typeface="Arial"/>
                <a:ea typeface="Arial"/>
                <a:cs typeface="Arial"/>
                <a:sym typeface="Arial"/>
              </a:rPr>
              <a:t>Approved org</a:t>
            </a:r>
            <a:r>
              <a:rPr lang="it" sz="1400">
                <a:solidFill>
                  <a:schemeClr val="dk1"/>
                </a:solidFill>
                <a:latin typeface="Arial"/>
                <a:ea typeface="Arial"/>
                <a:cs typeface="Arial"/>
                <a:sym typeface="Arial"/>
              </a:rPr>
              <a:t>: is an organization that was confirmed by a curator. It is persisted with a stable identifier (OpenOrgs ID) and its metadata fields can be enriched/curated;</a:t>
            </a:r>
            <a:endParaRPr sz="1400">
              <a:solidFill>
                <a:schemeClr val="dk1"/>
              </a:solidFill>
              <a:latin typeface="Arial"/>
              <a:ea typeface="Arial"/>
              <a:cs typeface="Arial"/>
              <a:sym typeface="Arial"/>
            </a:endParaRPr>
          </a:p>
          <a:p>
            <a:pPr indent="0" lvl="0" marL="0" rtl="0" algn="l">
              <a:spcBef>
                <a:spcPts val="0"/>
              </a:spcBef>
              <a:spcAft>
                <a:spcPts val="0"/>
              </a:spcAft>
              <a:buClr>
                <a:schemeClr val="dk1"/>
              </a:buClr>
              <a:buSzPct val="78571"/>
              <a:buFont typeface="Arial"/>
              <a:buNone/>
            </a:pPr>
            <a:r>
              <a:t/>
            </a:r>
            <a:endParaRPr sz="1400">
              <a:solidFill>
                <a:schemeClr val="dk1"/>
              </a:solidFill>
              <a:latin typeface="Arial"/>
              <a:ea typeface="Arial"/>
              <a:cs typeface="Arial"/>
              <a:sym typeface="Arial"/>
            </a:endParaRPr>
          </a:p>
          <a:p>
            <a:pPr indent="0" lvl="0" marL="0" rtl="0" algn="l">
              <a:spcBef>
                <a:spcPts val="0"/>
              </a:spcBef>
              <a:spcAft>
                <a:spcPts val="0"/>
              </a:spcAft>
              <a:buClr>
                <a:schemeClr val="dk1"/>
              </a:buClr>
              <a:buSzPct val="78571"/>
              <a:buFont typeface="Arial"/>
              <a:buNone/>
            </a:pPr>
            <a:r>
              <a:rPr b="1" lang="it" sz="1400">
                <a:solidFill>
                  <a:schemeClr val="dk1"/>
                </a:solidFill>
                <a:latin typeface="Arial"/>
                <a:ea typeface="Arial"/>
                <a:cs typeface="Arial"/>
                <a:sym typeface="Arial"/>
              </a:rPr>
              <a:t>Pending or suggested org</a:t>
            </a:r>
            <a:r>
              <a:rPr lang="it" sz="1400">
                <a:solidFill>
                  <a:schemeClr val="dk1"/>
                </a:solidFill>
                <a:latin typeface="Arial"/>
                <a:ea typeface="Arial"/>
                <a:cs typeface="Arial"/>
                <a:sym typeface="Arial"/>
              </a:rPr>
              <a:t>: is an organization to be approved by the national admin; the approval produces an OpenOrgs ID.</a:t>
            </a:r>
            <a:endParaRPr sz="1400">
              <a:solidFill>
                <a:schemeClr val="dk1"/>
              </a:solidFill>
              <a:latin typeface="Arial"/>
              <a:ea typeface="Arial"/>
              <a:cs typeface="Arial"/>
              <a:sym typeface="Arial"/>
            </a:endParaRPr>
          </a:p>
          <a:p>
            <a:pPr indent="0" lvl="0" marL="0" rtl="0" algn="l">
              <a:spcBef>
                <a:spcPts val="0"/>
              </a:spcBef>
              <a:spcAft>
                <a:spcPts val="0"/>
              </a:spcAft>
              <a:buClr>
                <a:schemeClr val="dk1"/>
              </a:buClr>
              <a:buSzPct val="78571"/>
              <a:buFont typeface="Arial"/>
              <a:buNone/>
            </a:pPr>
            <a:r>
              <a:t/>
            </a:r>
            <a:endParaRPr sz="1400">
              <a:solidFill>
                <a:schemeClr val="dk1"/>
              </a:solidFill>
              <a:latin typeface="Arial"/>
              <a:ea typeface="Arial"/>
              <a:cs typeface="Arial"/>
              <a:sym typeface="Arial"/>
            </a:endParaRPr>
          </a:p>
          <a:p>
            <a:pPr indent="0" lvl="0" marL="0" rtl="0" algn="l">
              <a:spcBef>
                <a:spcPts val="0"/>
              </a:spcBef>
              <a:spcAft>
                <a:spcPts val="0"/>
              </a:spcAft>
              <a:buClr>
                <a:schemeClr val="dk1"/>
              </a:buClr>
              <a:buSzPct val="78571"/>
              <a:buFont typeface="Arial"/>
              <a:buNone/>
            </a:pPr>
            <a:r>
              <a:rPr b="1" lang="it" sz="1400">
                <a:solidFill>
                  <a:schemeClr val="dk1"/>
                </a:solidFill>
                <a:latin typeface="Arial"/>
                <a:ea typeface="Arial"/>
                <a:cs typeface="Arial"/>
                <a:sym typeface="Arial"/>
              </a:rPr>
              <a:t>Duplicate</a:t>
            </a:r>
            <a:r>
              <a:rPr lang="it" sz="1400">
                <a:solidFill>
                  <a:schemeClr val="dk1"/>
                </a:solidFill>
                <a:latin typeface="Arial"/>
                <a:ea typeface="Arial"/>
                <a:cs typeface="Arial"/>
                <a:sym typeface="Arial"/>
              </a:rPr>
              <a:t>: possible duplication of the same organization, to be resolved by the user. It is created between an approved org and a raw org (an external org with no OpenOrg ID, ie coming from Corda, Re3data, ROR...).</a:t>
            </a:r>
            <a:endParaRPr sz="1400">
              <a:solidFill>
                <a:schemeClr val="dk1"/>
              </a:solidFill>
              <a:latin typeface="Arial"/>
              <a:ea typeface="Arial"/>
              <a:cs typeface="Arial"/>
              <a:sym typeface="Arial"/>
            </a:endParaRPr>
          </a:p>
          <a:p>
            <a:pPr indent="0" lvl="0" marL="0" rtl="0" algn="l">
              <a:spcBef>
                <a:spcPts val="0"/>
              </a:spcBef>
              <a:spcAft>
                <a:spcPts val="0"/>
              </a:spcAft>
              <a:buClr>
                <a:schemeClr val="dk1"/>
              </a:buClr>
              <a:buSzPct val="78571"/>
              <a:buFont typeface="Arial"/>
              <a:buNone/>
            </a:pPr>
            <a:r>
              <a:rPr lang="it" sz="1400">
                <a:solidFill>
                  <a:schemeClr val="dk1"/>
                </a:solidFill>
                <a:latin typeface="Arial"/>
                <a:ea typeface="Arial"/>
                <a:cs typeface="Arial"/>
                <a:sym typeface="Arial"/>
              </a:rPr>
              <a:t>Duplicates can be suggested by the dedup algorithm or added by the user inside an org page. </a:t>
            </a:r>
            <a:endParaRPr sz="1400">
              <a:solidFill>
                <a:schemeClr val="dk1"/>
              </a:solidFill>
              <a:latin typeface="Arial"/>
              <a:ea typeface="Arial"/>
              <a:cs typeface="Arial"/>
              <a:sym typeface="Arial"/>
            </a:endParaRPr>
          </a:p>
          <a:p>
            <a:pPr indent="0" lvl="0" marL="0" rtl="0" algn="l">
              <a:spcBef>
                <a:spcPts val="0"/>
              </a:spcBef>
              <a:spcAft>
                <a:spcPts val="0"/>
              </a:spcAft>
              <a:buClr>
                <a:schemeClr val="dk1"/>
              </a:buClr>
              <a:buSzPct val="78571"/>
              <a:buFont typeface="Arial"/>
              <a:buNone/>
            </a:pPr>
            <a:r>
              <a:t/>
            </a:r>
            <a:endParaRPr sz="1400">
              <a:solidFill>
                <a:schemeClr val="dk1"/>
              </a:solidFill>
              <a:latin typeface="Arial"/>
              <a:ea typeface="Arial"/>
              <a:cs typeface="Arial"/>
              <a:sym typeface="Arial"/>
            </a:endParaRPr>
          </a:p>
          <a:p>
            <a:pPr indent="0" lvl="0" marL="0" rtl="0" algn="l">
              <a:spcBef>
                <a:spcPts val="0"/>
              </a:spcBef>
              <a:spcAft>
                <a:spcPts val="0"/>
              </a:spcAft>
              <a:buClr>
                <a:schemeClr val="dk1"/>
              </a:buClr>
              <a:buSzPct val="78571"/>
              <a:buFont typeface="Arial"/>
              <a:buNone/>
            </a:pPr>
            <a:r>
              <a:rPr b="1" lang="it" sz="1400">
                <a:solidFill>
                  <a:schemeClr val="dk1"/>
                </a:solidFill>
                <a:latin typeface="Arial"/>
                <a:ea typeface="Arial"/>
                <a:cs typeface="Arial"/>
                <a:sym typeface="Arial"/>
              </a:rPr>
              <a:t>Raw org</a:t>
            </a:r>
            <a:r>
              <a:rPr lang="it" sz="1400">
                <a:solidFill>
                  <a:schemeClr val="dk1"/>
                </a:solidFill>
                <a:latin typeface="Arial"/>
                <a:ea typeface="Arial"/>
                <a:cs typeface="Arial"/>
                <a:sym typeface="Arial"/>
              </a:rPr>
              <a:t>: the organization with the original registry id. It will never change its ID (those changing ID with the approval are the pending or suggested orgs), it identifies the org as it comes from the original source; it can be added as duplicate.</a:t>
            </a:r>
            <a:endParaRPr sz="1400">
              <a:solidFill>
                <a:schemeClr val="dk1"/>
              </a:solidFill>
              <a:latin typeface="Arial"/>
              <a:ea typeface="Arial"/>
              <a:cs typeface="Arial"/>
              <a:sym typeface="Arial"/>
            </a:endParaRPr>
          </a:p>
          <a:p>
            <a:pPr indent="0" lvl="0" marL="0" rtl="0" algn="l">
              <a:spcBef>
                <a:spcPts val="0"/>
              </a:spcBef>
              <a:spcAft>
                <a:spcPts val="0"/>
              </a:spcAft>
              <a:buClr>
                <a:schemeClr val="dk1"/>
              </a:buClr>
              <a:buSzPct val="78571"/>
              <a:buFont typeface="Arial"/>
              <a:buNone/>
            </a:pPr>
            <a:r>
              <a:t/>
            </a:r>
            <a:endParaRPr sz="1400">
              <a:solidFill>
                <a:schemeClr val="dk1"/>
              </a:solidFill>
              <a:latin typeface="Arial"/>
              <a:ea typeface="Arial"/>
              <a:cs typeface="Arial"/>
              <a:sym typeface="Arial"/>
            </a:endParaRPr>
          </a:p>
          <a:p>
            <a:pPr indent="0" lvl="0" marL="0" rtl="0" algn="l">
              <a:spcBef>
                <a:spcPts val="0"/>
              </a:spcBef>
              <a:spcAft>
                <a:spcPts val="0"/>
              </a:spcAft>
              <a:buClr>
                <a:schemeClr val="dk1"/>
              </a:buClr>
              <a:buSzPct val="78571"/>
              <a:buFont typeface="Arial"/>
              <a:buNone/>
            </a:pPr>
            <a:r>
              <a:rPr b="1" lang="it" sz="1400">
                <a:solidFill>
                  <a:schemeClr val="dk1"/>
                </a:solidFill>
                <a:latin typeface="Arial"/>
                <a:ea typeface="Arial"/>
                <a:cs typeface="Arial"/>
                <a:sym typeface="Arial"/>
              </a:rPr>
              <a:t>Hidden org</a:t>
            </a:r>
            <a:r>
              <a:rPr lang="it" sz="1400">
                <a:solidFill>
                  <a:schemeClr val="dk1"/>
                </a:solidFill>
                <a:latin typeface="Arial"/>
                <a:ea typeface="Arial"/>
                <a:cs typeface="Arial"/>
                <a:sym typeface="Arial"/>
              </a:rPr>
              <a:t>: is an organization not shown in the OpenAIRE public portals. It is the result of a resolution of a conflict. A conflict can be created for example when the same organization is approved by mistake more than once inside OpenOrgs (thus giving different stable OpenOrgs IDs to the same organization). If the curator resolves this conflict by merging two organizations with different OpenOrgs IDs, a new org is created and the previous ones are set as hidden.</a:t>
            </a:r>
            <a:endParaRPr b="1"/>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9" name="Shape 1209"/>
        <p:cNvGrpSpPr/>
        <p:nvPr/>
      </p:nvGrpSpPr>
      <p:grpSpPr>
        <a:xfrm>
          <a:off x="0" y="0"/>
          <a:ext cx="0" cy="0"/>
          <a:chOff x="0" y="0"/>
          <a:chExt cx="0" cy="0"/>
        </a:xfrm>
      </p:grpSpPr>
      <p:sp>
        <p:nvSpPr>
          <p:cNvPr id="1210" name="Google Shape;1210;p108"/>
          <p:cNvSpPr txBox="1"/>
          <p:nvPr>
            <p:ph idx="1" type="body"/>
          </p:nvPr>
        </p:nvSpPr>
        <p:spPr>
          <a:xfrm>
            <a:off x="1500188" y="445592"/>
            <a:ext cx="7197600" cy="478500"/>
          </a:xfrm>
          <a:prstGeom prst="rect">
            <a:avLst/>
          </a:prstGeom>
        </p:spPr>
        <p:txBody>
          <a:bodyPr anchorCtr="0" anchor="ctr" bIns="0" lIns="0" spcFirstLastPara="1" rIns="0" wrap="square" tIns="0">
            <a:normAutofit lnSpcReduction="20000"/>
          </a:bodyPr>
          <a:lstStyle/>
          <a:p>
            <a:pPr indent="0" lvl="0" marL="0" rtl="0" algn="r">
              <a:spcBef>
                <a:spcPts val="0"/>
              </a:spcBef>
              <a:spcAft>
                <a:spcPts val="0"/>
              </a:spcAft>
              <a:buNone/>
            </a:pPr>
            <a:r>
              <a:rPr lang="it"/>
              <a:t>Suggested workflow</a:t>
            </a:r>
            <a:endParaRPr/>
          </a:p>
        </p:txBody>
      </p:sp>
      <p:sp>
        <p:nvSpPr>
          <p:cNvPr id="1211" name="Google Shape;1211;p108"/>
          <p:cNvSpPr txBox="1"/>
          <p:nvPr>
            <p:ph idx="2" type="body"/>
          </p:nvPr>
        </p:nvSpPr>
        <p:spPr>
          <a:xfrm>
            <a:off x="1500188" y="1143245"/>
            <a:ext cx="7197600" cy="3028800"/>
          </a:xfrm>
          <a:prstGeom prst="rect">
            <a:avLst/>
          </a:prstGeom>
        </p:spPr>
        <p:txBody>
          <a:bodyPr anchorCtr="0" anchor="t" bIns="0" lIns="0" spcFirstLastPara="1" rIns="0" wrap="square" tIns="0">
            <a:normAutofit/>
          </a:bodyPr>
          <a:lstStyle/>
          <a:p>
            <a:pPr indent="0" lvl="0" marL="0" rtl="0" algn="l">
              <a:lnSpc>
                <a:spcPct val="115000"/>
              </a:lnSpc>
              <a:spcBef>
                <a:spcPts val="0"/>
              </a:spcBef>
              <a:spcAft>
                <a:spcPts val="0"/>
              </a:spcAft>
              <a:buNone/>
            </a:pPr>
            <a:r>
              <a:t/>
            </a:r>
            <a:endParaRPr b="1" sz="14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sz="1400">
              <a:solidFill>
                <a:schemeClr val="dk1"/>
              </a:solidFill>
            </a:endParaRPr>
          </a:p>
          <a:p>
            <a:pPr indent="0" lvl="0" marL="0" rtl="0" algn="l">
              <a:spcBef>
                <a:spcPts val="0"/>
              </a:spcBef>
              <a:spcAft>
                <a:spcPts val="0"/>
              </a:spcAft>
              <a:buNone/>
            </a:pPr>
            <a:r>
              <a:rPr lang="it" sz="1400">
                <a:solidFill>
                  <a:schemeClr val="dk1"/>
                </a:solidFill>
                <a:latin typeface="Arial"/>
                <a:ea typeface="Arial"/>
                <a:cs typeface="Arial"/>
                <a:sym typeface="Arial"/>
              </a:rPr>
              <a:t>1. Resolution of duplicates suggested by the algorithm; </a:t>
            </a:r>
            <a:endParaRPr sz="14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solidFill>
                <a:schemeClr val="dk1"/>
              </a:solidFill>
              <a:latin typeface="Arial"/>
              <a:ea typeface="Arial"/>
              <a:cs typeface="Arial"/>
              <a:sym typeface="Arial"/>
            </a:endParaRPr>
          </a:p>
          <a:p>
            <a:pPr indent="0" lvl="0" marL="0" rtl="0" algn="l">
              <a:spcBef>
                <a:spcPts val="0"/>
              </a:spcBef>
              <a:spcAft>
                <a:spcPts val="0"/>
              </a:spcAft>
              <a:buNone/>
            </a:pPr>
            <a:r>
              <a:rPr lang="it" sz="1400">
                <a:solidFill>
                  <a:schemeClr val="dk1"/>
                </a:solidFill>
                <a:latin typeface="Arial"/>
                <a:ea typeface="Arial"/>
                <a:cs typeface="Arial"/>
                <a:sym typeface="Arial"/>
              </a:rPr>
              <a:t>2. Metadata curation and, if necessary, manual adding of duplicates - </a:t>
            </a:r>
            <a:endParaRPr sz="1400">
              <a:solidFill>
                <a:schemeClr val="dk1"/>
              </a:solidFill>
              <a:latin typeface="Arial"/>
              <a:ea typeface="Arial"/>
              <a:cs typeface="Arial"/>
              <a:sym typeface="Arial"/>
            </a:endParaRPr>
          </a:p>
          <a:p>
            <a:pPr indent="0" lvl="0" marL="0" rtl="0" algn="l">
              <a:spcBef>
                <a:spcPts val="0"/>
              </a:spcBef>
              <a:spcAft>
                <a:spcPts val="0"/>
              </a:spcAft>
              <a:buNone/>
            </a:pPr>
            <a:r>
              <a:rPr lang="it" sz="1400">
                <a:solidFill>
                  <a:schemeClr val="dk1"/>
                </a:solidFill>
                <a:latin typeface="Arial"/>
                <a:ea typeface="Arial"/>
                <a:cs typeface="Arial"/>
                <a:sym typeface="Arial"/>
              </a:rPr>
              <a:t>please note that this is a different task than the previous one;</a:t>
            </a:r>
            <a:endParaRPr sz="14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solidFill>
                <a:schemeClr val="dk1"/>
              </a:solidFill>
              <a:latin typeface="Arial"/>
              <a:ea typeface="Arial"/>
              <a:cs typeface="Arial"/>
              <a:sym typeface="Arial"/>
            </a:endParaRPr>
          </a:p>
          <a:p>
            <a:pPr indent="0" lvl="0" marL="0" rtl="0" algn="l">
              <a:spcBef>
                <a:spcPts val="0"/>
              </a:spcBef>
              <a:spcAft>
                <a:spcPts val="0"/>
              </a:spcAft>
              <a:buNone/>
            </a:pPr>
            <a:r>
              <a:rPr lang="it" sz="1400">
                <a:solidFill>
                  <a:schemeClr val="dk1"/>
                </a:solidFill>
                <a:latin typeface="Arial"/>
                <a:ea typeface="Arial"/>
                <a:cs typeface="Arial"/>
                <a:sym typeface="Arial"/>
              </a:rPr>
              <a:t>3. Resolution of conflicts (if any); </a:t>
            </a:r>
            <a:endParaRPr sz="14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solidFill>
                <a:schemeClr val="dk1"/>
              </a:solidFill>
              <a:latin typeface="Arial"/>
              <a:ea typeface="Arial"/>
              <a:cs typeface="Arial"/>
              <a:sym typeface="Arial"/>
            </a:endParaRPr>
          </a:p>
          <a:p>
            <a:pPr indent="0" lvl="0" marL="0" rtl="0" algn="l">
              <a:spcBef>
                <a:spcPts val="0"/>
              </a:spcBef>
              <a:spcAft>
                <a:spcPts val="0"/>
              </a:spcAft>
              <a:buNone/>
            </a:pPr>
            <a:r>
              <a:rPr lang="it" sz="1400">
                <a:solidFill>
                  <a:schemeClr val="dk1"/>
                </a:solidFill>
                <a:latin typeface="Arial"/>
                <a:ea typeface="Arial"/>
                <a:cs typeface="Arial"/>
                <a:sym typeface="Arial"/>
              </a:rPr>
              <a:t>4. Approval of new orgs </a:t>
            </a:r>
            <a:endParaRPr sz="14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it" sz="1400">
                <a:solidFill>
                  <a:schemeClr val="dk1"/>
                </a:solidFill>
                <a:latin typeface="Arial"/>
                <a:ea typeface="Arial"/>
                <a:cs typeface="Arial"/>
                <a:sym typeface="Arial"/>
              </a:rPr>
              <a:t>(only after checking that the org do not already exist with the OpenOrg ID)</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5" name="Shape 1215"/>
        <p:cNvGrpSpPr/>
        <p:nvPr/>
      </p:nvGrpSpPr>
      <p:grpSpPr>
        <a:xfrm>
          <a:off x="0" y="0"/>
          <a:ext cx="0" cy="0"/>
          <a:chOff x="0" y="0"/>
          <a:chExt cx="0" cy="0"/>
        </a:xfrm>
      </p:grpSpPr>
      <p:sp>
        <p:nvSpPr>
          <p:cNvPr id="1216" name="Google Shape;1216;p109"/>
          <p:cNvSpPr txBox="1"/>
          <p:nvPr>
            <p:ph idx="1" type="body"/>
          </p:nvPr>
        </p:nvSpPr>
        <p:spPr>
          <a:xfrm>
            <a:off x="1500188" y="445592"/>
            <a:ext cx="7197600" cy="478500"/>
          </a:xfrm>
          <a:prstGeom prst="rect">
            <a:avLst/>
          </a:prstGeom>
        </p:spPr>
        <p:txBody>
          <a:bodyPr anchorCtr="0" anchor="ctr" bIns="0" lIns="0" spcFirstLastPara="1" rIns="0" wrap="square" tIns="0">
            <a:normAutofit fontScale="70000"/>
          </a:bodyPr>
          <a:lstStyle/>
          <a:p>
            <a:pPr indent="0" lvl="0" marL="0" rtl="0" algn="r">
              <a:spcBef>
                <a:spcPts val="0"/>
              </a:spcBef>
              <a:spcAft>
                <a:spcPts val="0"/>
              </a:spcAft>
              <a:buNone/>
            </a:pPr>
            <a:r>
              <a:rPr lang="it"/>
              <a:t>Quick guide for institutional dashboard managers </a:t>
            </a:r>
            <a:endParaRPr/>
          </a:p>
        </p:txBody>
      </p:sp>
      <p:sp>
        <p:nvSpPr>
          <p:cNvPr id="1217" name="Google Shape;1217;p109"/>
          <p:cNvSpPr txBox="1"/>
          <p:nvPr>
            <p:ph idx="2" type="body"/>
          </p:nvPr>
        </p:nvSpPr>
        <p:spPr>
          <a:xfrm>
            <a:off x="688575" y="1143250"/>
            <a:ext cx="8009100" cy="3342600"/>
          </a:xfrm>
          <a:prstGeom prst="rect">
            <a:avLst/>
          </a:prstGeom>
        </p:spPr>
        <p:txBody>
          <a:bodyPr anchorCtr="0" anchor="t" bIns="0" lIns="0" spcFirstLastPara="1" rIns="0" wrap="square" tIns="0">
            <a:normAutofit/>
          </a:bodyPr>
          <a:lstStyle/>
          <a:p>
            <a:pPr indent="0" lvl="0" marL="0" rtl="0" algn="l">
              <a:spcBef>
                <a:spcPts val="200"/>
              </a:spcBef>
              <a:spcAft>
                <a:spcPts val="0"/>
              </a:spcAft>
              <a:buNone/>
            </a:pPr>
            <a:r>
              <a:rPr lang="it"/>
              <a:t>List of actions</a:t>
            </a:r>
            <a:endParaRPr/>
          </a:p>
          <a:p>
            <a:pPr indent="-349250" lvl="0" marL="457200" rtl="0" algn="l">
              <a:lnSpc>
                <a:spcPct val="115000"/>
              </a:lnSpc>
              <a:spcBef>
                <a:spcPts val="200"/>
              </a:spcBef>
              <a:spcAft>
                <a:spcPts val="0"/>
              </a:spcAft>
              <a:buClr>
                <a:schemeClr val="dk1"/>
              </a:buClr>
              <a:buSzPts val="1900"/>
              <a:buFont typeface="Arial"/>
              <a:buAutoNum type="arabicPeriod"/>
            </a:pPr>
            <a:r>
              <a:rPr b="1" lang="it" sz="1900">
                <a:solidFill>
                  <a:schemeClr val="dk1"/>
                </a:solidFill>
                <a:latin typeface="Arial"/>
                <a:ea typeface="Arial"/>
                <a:cs typeface="Arial"/>
                <a:sym typeface="Arial"/>
              </a:rPr>
              <a:t>Metadata curation for your organization</a:t>
            </a:r>
            <a:endParaRPr b="1" sz="1900">
              <a:solidFill>
                <a:schemeClr val="dk1"/>
              </a:solidFill>
              <a:latin typeface="Arial"/>
              <a:ea typeface="Arial"/>
              <a:cs typeface="Arial"/>
              <a:sym typeface="Arial"/>
            </a:endParaRPr>
          </a:p>
          <a:p>
            <a:pPr indent="-349250" lvl="1" marL="914400" rtl="0" algn="l">
              <a:lnSpc>
                <a:spcPct val="115000"/>
              </a:lnSpc>
              <a:spcBef>
                <a:spcPts val="0"/>
              </a:spcBef>
              <a:spcAft>
                <a:spcPts val="0"/>
              </a:spcAft>
              <a:buClr>
                <a:schemeClr val="dk1"/>
              </a:buClr>
              <a:buSzPts val="1900"/>
              <a:buFont typeface="Arial"/>
              <a:buAutoNum type="alphaLcPeriod"/>
            </a:pPr>
            <a:r>
              <a:rPr b="0" lang="it" sz="1900">
                <a:solidFill>
                  <a:schemeClr val="dk1"/>
                </a:solidFill>
                <a:latin typeface="Arial"/>
                <a:ea typeface="Arial"/>
                <a:cs typeface="Arial"/>
                <a:sym typeface="Arial"/>
              </a:rPr>
              <a:t>Main name in english </a:t>
            </a:r>
            <a:endParaRPr b="0" sz="1900">
              <a:solidFill>
                <a:schemeClr val="dk1"/>
              </a:solidFill>
              <a:latin typeface="Arial"/>
              <a:ea typeface="Arial"/>
              <a:cs typeface="Arial"/>
              <a:sym typeface="Arial"/>
            </a:endParaRPr>
          </a:p>
          <a:p>
            <a:pPr indent="-349250" lvl="1" marL="914400" rtl="0" algn="l">
              <a:lnSpc>
                <a:spcPct val="115000"/>
              </a:lnSpc>
              <a:spcBef>
                <a:spcPts val="0"/>
              </a:spcBef>
              <a:spcAft>
                <a:spcPts val="0"/>
              </a:spcAft>
              <a:buClr>
                <a:schemeClr val="dk1"/>
              </a:buClr>
              <a:buSzPts val="1900"/>
              <a:buFont typeface="Arial"/>
              <a:buAutoNum type="alphaLcPeriod"/>
            </a:pPr>
            <a:r>
              <a:rPr b="0" lang="it" sz="1900">
                <a:solidFill>
                  <a:schemeClr val="dk1"/>
                </a:solidFill>
                <a:latin typeface="Arial"/>
                <a:ea typeface="Arial"/>
                <a:cs typeface="Arial"/>
                <a:sym typeface="Arial"/>
              </a:rPr>
              <a:t>Name in the National language in aliases</a:t>
            </a:r>
            <a:endParaRPr b="0" sz="1900">
              <a:solidFill>
                <a:schemeClr val="dk1"/>
              </a:solidFill>
              <a:latin typeface="Arial"/>
              <a:ea typeface="Arial"/>
              <a:cs typeface="Arial"/>
              <a:sym typeface="Arial"/>
            </a:endParaRPr>
          </a:p>
          <a:p>
            <a:pPr indent="-349250" lvl="1" marL="914400" rtl="0" algn="l">
              <a:lnSpc>
                <a:spcPct val="115000"/>
              </a:lnSpc>
              <a:spcBef>
                <a:spcPts val="0"/>
              </a:spcBef>
              <a:spcAft>
                <a:spcPts val="0"/>
              </a:spcAft>
              <a:buClr>
                <a:schemeClr val="dk1"/>
              </a:buClr>
              <a:buSzPts val="1900"/>
              <a:buFont typeface="Arial"/>
              <a:buAutoNum type="alphaLcPeriod"/>
            </a:pPr>
            <a:r>
              <a:rPr b="0" lang="it" sz="1900">
                <a:solidFill>
                  <a:schemeClr val="dk1"/>
                </a:solidFill>
                <a:latin typeface="Arial"/>
                <a:ea typeface="Arial"/>
                <a:cs typeface="Arial"/>
                <a:sym typeface="Arial"/>
              </a:rPr>
              <a:t>Add or update the URL</a:t>
            </a:r>
            <a:endParaRPr b="0" sz="1900">
              <a:solidFill>
                <a:schemeClr val="dk1"/>
              </a:solidFill>
              <a:latin typeface="Arial"/>
              <a:ea typeface="Arial"/>
              <a:cs typeface="Arial"/>
              <a:sym typeface="Arial"/>
            </a:endParaRPr>
          </a:p>
          <a:p>
            <a:pPr indent="-349250" lvl="1" marL="914400" rtl="0" algn="l">
              <a:lnSpc>
                <a:spcPct val="115000"/>
              </a:lnSpc>
              <a:spcBef>
                <a:spcPts val="0"/>
              </a:spcBef>
              <a:spcAft>
                <a:spcPts val="0"/>
              </a:spcAft>
              <a:buClr>
                <a:schemeClr val="dk1"/>
              </a:buClr>
              <a:buSzPts val="1900"/>
              <a:buFont typeface="Arial"/>
              <a:buAutoNum type="alphaLcPeriod"/>
            </a:pPr>
            <a:r>
              <a:rPr b="0" lang="it" sz="1900">
                <a:solidFill>
                  <a:schemeClr val="dk1"/>
                </a:solidFill>
                <a:latin typeface="Arial"/>
                <a:ea typeface="Arial"/>
                <a:cs typeface="Arial"/>
                <a:sym typeface="Arial"/>
              </a:rPr>
              <a:t>Add extra PIDs (e.g. ROR identifier)</a:t>
            </a:r>
            <a:endParaRPr b="0" sz="1900">
              <a:solidFill>
                <a:schemeClr val="dk1"/>
              </a:solidFill>
              <a:latin typeface="Arial"/>
              <a:ea typeface="Arial"/>
              <a:cs typeface="Arial"/>
              <a:sym typeface="Arial"/>
            </a:endParaRPr>
          </a:p>
          <a:p>
            <a:pPr indent="-349250" lvl="1" marL="914400" rtl="0" algn="l">
              <a:lnSpc>
                <a:spcPct val="115000"/>
              </a:lnSpc>
              <a:spcBef>
                <a:spcPts val="0"/>
              </a:spcBef>
              <a:spcAft>
                <a:spcPts val="0"/>
              </a:spcAft>
              <a:buClr>
                <a:schemeClr val="dk1"/>
              </a:buClr>
              <a:buSzPts val="1900"/>
              <a:buFont typeface="Arial"/>
              <a:buAutoNum type="alphaLcPeriod"/>
            </a:pPr>
            <a:r>
              <a:rPr b="0" lang="it" sz="1900">
                <a:solidFill>
                  <a:schemeClr val="dk1"/>
                </a:solidFill>
                <a:latin typeface="Arial"/>
                <a:ea typeface="Arial"/>
                <a:cs typeface="Arial"/>
                <a:sym typeface="Arial"/>
              </a:rPr>
              <a:t>Set the parent/child relationships</a:t>
            </a:r>
            <a:endParaRPr b="0" sz="1900">
              <a:solidFill>
                <a:schemeClr val="dk1"/>
              </a:solidFill>
              <a:latin typeface="Arial"/>
              <a:ea typeface="Arial"/>
              <a:cs typeface="Arial"/>
              <a:sym typeface="Arial"/>
            </a:endParaRPr>
          </a:p>
          <a:p>
            <a:pPr indent="-349250" lvl="0" marL="457200" rtl="0" algn="l">
              <a:lnSpc>
                <a:spcPct val="115000"/>
              </a:lnSpc>
              <a:spcBef>
                <a:spcPts val="0"/>
              </a:spcBef>
              <a:spcAft>
                <a:spcPts val="0"/>
              </a:spcAft>
              <a:buClr>
                <a:schemeClr val="dk1"/>
              </a:buClr>
              <a:buSzPts val="1900"/>
              <a:buFont typeface="Arial"/>
              <a:buAutoNum type="arabicPeriod"/>
            </a:pPr>
            <a:r>
              <a:rPr b="1" lang="it" sz="1900">
                <a:solidFill>
                  <a:schemeClr val="dk1"/>
                </a:solidFill>
                <a:latin typeface="Arial"/>
                <a:ea typeface="Arial"/>
                <a:cs typeface="Arial"/>
                <a:sym typeface="Arial"/>
              </a:rPr>
              <a:t>Management of the duplicates</a:t>
            </a:r>
            <a:endParaRPr b="1" sz="1900">
              <a:solidFill>
                <a:schemeClr val="dk1"/>
              </a:solidFill>
              <a:latin typeface="Arial"/>
              <a:ea typeface="Arial"/>
              <a:cs typeface="Arial"/>
              <a:sym typeface="Arial"/>
            </a:endParaRPr>
          </a:p>
          <a:p>
            <a:pPr indent="-349250" lvl="1" marL="914400" rtl="0" algn="l">
              <a:lnSpc>
                <a:spcPct val="115000"/>
              </a:lnSpc>
              <a:spcBef>
                <a:spcPts val="0"/>
              </a:spcBef>
              <a:spcAft>
                <a:spcPts val="0"/>
              </a:spcAft>
              <a:buClr>
                <a:schemeClr val="dk1"/>
              </a:buClr>
              <a:buSzPts val="1900"/>
              <a:buFont typeface="Arial"/>
              <a:buAutoNum type="alphaLcPeriod"/>
            </a:pPr>
            <a:r>
              <a:rPr b="0" lang="it" sz="1900">
                <a:solidFill>
                  <a:schemeClr val="dk1"/>
                </a:solidFill>
                <a:latin typeface="Arial"/>
                <a:ea typeface="Arial"/>
                <a:cs typeface="Arial"/>
                <a:sym typeface="Arial"/>
              </a:rPr>
              <a:t>On the “duplicates” tab confirm or reject the suggestions</a:t>
            </a:r>
            <a:endParaRPr b="0" sz="1900">
              <a:solidFill>
                <a:schemeClr val="dk1"/>
              </a:solidFill>
              <a:latin typeface="Arial"/>
              <a:ea typeface="Arial"/>
              <a:cs typeface="Arial"/>
              <a:sym typeface="Arial"/>
            </a:endParaRPr>
          </a:p>
          <a:p>
            <a:pPr indent="-349250" lvl="1" marL="914400" rtl="0" algn="l">
              <a:lnSpc>
                <a:spcPct val="115000"/>
              </a:lnSpc>
              <a:spcBef>
                <a:spcPts val="0"/>
              </a:spcBef>
              <a:spcAft>
                <a:spcPts val="0"/>
              </a:spcAft>
              <a:buClr>
                <a:schemeClr val="dk1"/>
              </a:buClr>
              <a:buSzPts val="1900"/>
              <a:buFont typeface="Arial"/>
              <a:buAutoNum type="alphaLcPeriod"/>
            </a:pPr>
            <a:r>
              <a:rPr b="0" lang="it" sz="1900">
                <a:solidFill>
                  <a:schemeClr val="dk1"/>
                </a:solidFill>
                <a:latin typeface="Arial"/>
                <a:ea typeface="Arial"/>
                <a:cs typeface="Arial"/>
                <a:sym typeface="Arial"/>
              </a:rPr>
              <a:t>Add new duplicates (if needed)</a:t>
            </a:r>
            <a:endParaRPr b="0" sz="1900">
              <a:solidFill>
                <a:schemeClr val="dk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1" name="Shape 1221"/>
        <p:cNvGrpSpPr/>
        <p:nvPr/>
      </p:nvGrpSpPr>
      <p:grpSpPr>
        <a:xfrm>
          <a:off x="0" y="0"/>
          <a:ext cx="0" cy="0"/>
          <a:chOff x="0" y="0"/>
          <a:chExt cx="0" cy="0"/>
        </a:xfrm>
      </p:grpSpPr>
      <p:sp>
        <p:nvSpPr>
          <p:cNvPr id="1222" name="Google Shape;1222;p110"/>
          <p:cNvSpPr txBox="1"/>
          <p:nvPr>
            <p:ph idx="4294967295" type="body"/>
          </p:nvPr>
        </p:nvSpPr>
        <p:spPr>
          <a:xfrm>
            <a:off x="400050" y="231126"/>
            <a:ext cx="7611000" cy="644400"/>
          </a:xfrm>
          <a:prstGeom prst="rect">
            <a:avLst/>
          </a:prstGeom>
        </p:spPr>
        <p:txBody>
          <a:bodyPr anchorCtr="0" anchor="t" bIns="25700" lIns="51425" spcFirstLastPara="1" rIns="51425" wrap="square" tIns="25700">
            <a:normAutofit/>
          </a:bodyPr>
          <a:lstStyle/>
          <a:p>
            <a:pPr indent="0" lvl="0" marL="0" marR="0" rtl="0" algn="l">
              <a:lnSpc>
                <a:spcPct val="100000"/>
              </a:lnSpc>
              <a:spcBef>
                <a:spcPts val="0"/>
              </a:spcBef>
              <a:spcAft>
                <a:spcPts val="0"/>
              </a:spcAft>
              <a:buNone/>
            </a:pPr>
            <a:r>
              <a:rPr lang="it" sz="3600">
                <a:solidFill>
                  <a:srgbClr val="3700FF"/>
                </a:solidFill>
              </a:rPr>
              <a:t>How to join</a:t>
            </a:r>
            <a:endParaRPr sz="3600">
              <a:solidFill>
                <a:srgbClr val="3700FF"/>
              </a:solidFill>
            </a:endParaRPr>
          </a:p>
        </p:txBody>
      </p:sp>
      <p:sp>
        <p:nvSpPr>
          <p:cNvPr id="1223" name="Google Shape;1223;p110"/>
          <p:cNvSpPr txBox="1"/>
          <p:nvPr/>
        </p:nvSpPr>
        <p:spPr>
          <a:xfrm>
            <a:off x="500825" y="942575"/>
            <a:ext cx="8291700" cy="1369800"/>
          </a:xfrm>
          <a:prstGeom prst="rect">
            <a:avLst/>
          </a:prstGeom>
          <a:noFill/>
          <a:ln>
            <a:noFill/>
          </a:ln>
        </p:spPr>
        <p:txBody>
          <a:bodyPr anchorCtr="0" anchor="t" bIns="91425" lIns="91425" spcFirstLastPara="1" rIns="91425" wrap="square" tIns="91425">
            <a:spAutoFit/>
          </a:bodyPr>
          <a:lstStyle/>
          <a:p>
            <a:pPr indent="-317500" lvl="0" marL="457200" rtl="0" algn="l">
              <a:lnSpc>
                <a:spcPct val="150000"/>
              </a:lnSpc>
              <a:spcBef>
                <a:spcPts val="0"/>
              </a:spcBef>
              <a:spcAft>
                <a:spcPts val="0"/>
              </a:spcAft>
              <a:buSzPts val="1400"/>
              <a:buAutoNum type="arabicPeriod"/>
            </a:pPr>
            <a:r>
              <a:rPr lang="it"/>
              <a:t>Create an OpenAIRE account </a:t>
            </a:r>
            <a:endParaRPr/>
          </a:p>
          <a:p>
            <a:pPr indent="-317500" lvl="0" marL="457200" rtl="0" algn="l">
              <a:lnSpc>
                <a:spcPct val="150000"/>
              </a:lnSpc>
              <a:spcBef>
                <a:spcPts val="0"/>
              </a:spcBef>
              <a:spcAft>
                <a:spcPts val="0"/>
              </a:spcAft>
              <a:buSzPts val="1400"/>
              <a:buAutoNum type="arabicPeriod"/>
            </a:pPr>
            <a:r>
              <a:rPr lang="it"/>
              <a:t>Sign in @ https://orgs.openaire.eu</a:t>
            </a:r>
            <a:endParaRPr/>
          </a:p>
          <a:p>
            <a:pPr indent="-317500" lvl="0" marL="457200" rtl="0" algn="l">
              <a:lnSpc>
                <a:spcPct val="150000"/>
              </a:lnSpc>
              <a:spcBef>
                <a:spcPts val="0"/>
              </a:spcBef>
              <a:spcAft>
                <a:spcPts val="0"/>
              </a:spcAft>
              <a:buSzPts val="1400"/>
              <a:buAutoNum type="arabicPeriod"/>
            </a:pPr>
            <a:r>
              <a:rPr lang="it"/>
              <a:t>You may choose different countries that you want to curate</a:t>
            </a:r>
            <a:endParaRPr/>
          </a:p>
          <a:p>
            <a:pPr indent="-317500" lvl="0" marL="457200" rtl="0" algn="l">
              <a:lnSpc>
                <a:spcPct val="150000"/>
              </a:lnSpc>
              <a:spcBef>
                <a:spcPts val="0"/>
              </a:spcBef>
              <a:spcAft>
                <a:spcPts val="0"/>
              </a:spcAft>
              <a:buSzPts val="1400"/>
              <a:buAutoNum type="arabicPeriod"/>
            </a:pPr>
            <a:r>
              <a:rPr lang="it"/>
              <a:t>Get in contact with admins: </a:t>
            </a:r>
            <a:r>
              <a:rPr b="1" lang="it"/>
              <a:t>openorgs-admin@openaire.eu</a:t>
            </a:r>
            <a:endParaRPr/>
          </a:p>
        </p:txBody>
      </p:sp>
      <p:pic>
        <p:nvPicPr>
          <p:cNvPr id="1224" name="Google Shape;1224;p110"/>
          <p:cNvPicPr preferRelativeResize="0"/>
          <p:nvPr/>
        </p:nvPicPr>
        <p:blipFill>
          <a:blip r:embed="rId3">
            <a:alphaModFix/>
          </a:blip>
          <a:stretch>
            <a:fillRect/>
          </a:stretch>
        </p:blipFill>
        <p:spPr>
          <a:xfrm>
            <a:off x="395536" y="2786900"/>
            <a:ext cx="4106713" cy="1957575"/>
          </a:xfrm>
          <a:prstGeom prst="rect">
            <a:avLst/>
          </a:prstGeom>
          <a:noFill/>
          <a:ln>
            <a:noFill/>
          </a:ln>
        </p:spPr>
      </p:pic>
      <p:pic>
        <p:nvPicPr>
          <p:cNvPr id="1225" name="Google Shape;1225;p110"/>
          <p:cNvPicPr preferRelativeResize="0"/>
          <p:nvPr/>
        </p:nvPicPr>
        <p:blipFill rotWithShape="1">
          <a:blip r:embed="rId4">
            <a:alphaModFix/>
          </a:blip>
          <a:srcRect b="11646" l="0" r="0" t="-5340"/>
          <a:stretch/>
        </p:blipFill>
        <p:spPr>
          <a:xfrm>
            <a:off x="4502250" y="2687530"/>
            <a:ext cx="4429673" cy="200814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9" name="Shape 1229"/>
        <p:cNvGrpSpPr/>
        <p:nvPr/>
      </p:nvGrpSpPr>
      <p:grpSpPr>
        <a:xfrm>
          <a:off x="0" y="0"/>
          <a:ext cx="0" cy="0"/>
          <a:chOff x="0" y="0"/>
          <a:chExt cx="0" cy="0"/>
        </a:xfrm>
      </p:grpSpPr>
      <p:sp>
        <p:nvSpPr>
          <p:cNvPr id="1230" name="Google Shape;1230;p111"/>
          <p:cNvSpPr txBox="1"/>
          <p:nvPr>
            <p:ph idx="1" type="body"/>
          </p:nvPr>
        </p:nvSpPr>
        <p:spPr>
          <a:xfrm>
            <a:off x="1500188" y="445592"/>
            <a:ext cx="7197600" cy="478500"/>
          </a:xfrm>
          <a:prstGeom prst="rect">
            <a:avLst/>
          </a:prstGeom>
        </p:spPr>
        <p:txBody>
          <a:bodyPr anchorCtr="0" anchor="ctr" bIns="0" lIns="0" spcFirstLastPara="1" rIns="0" wrap="square" tIns="0">
            <a:normAutofit lnSpcReduction="20000"/>
          </a:bodyPr>
          <a:lstStyle/>
          <a:p>
            <a:pPr indent="0" lvl="0" marL="0" rtl="0" algn="r">
              <a:spcBef>
                <a:spcPts val="0"/>
              </a:spcBef>
              <a:spcAft>
                <a:spcPts val="0"/>
              </a:spcAft>
              <a:buNone/>
            </a:pPr>
            <a:r>
              <a:rPr lang="it"/>
              <a:t>Demo session</a:t>
            </a:r>
            <a:endParaRPr/>
          </a:p>
        </p:txBody>
      </p:sp>
      <p:sp>
        <p:nvSpPr>
          <p:cNvPr id="1231" name="Google Shape;1231;p111"/>
          <p:cNvSpPr txBox="1"/>
          <p:nvPr>
            <p:ph idx="2" type="body"/>
          </p:nvPr>
        </p:nvSpPr>
        <p:spPr>
          <a:xfrm>
            <a:off x="1051325" y="1143250"/>
            <a:ext cx="7646400" cy="3587700"/>
          </a:xfrm>
          <a:prstGeom prst="rect">
            <a:avLst/>
          </a:prstGeom>
        </p:spPr>
        <p:txBody>
          <a:bodyPr anchorCtr="0" anchor="t" bIns="0" lIns="0" spcFirstLastPara="1" rIns="0" wrap="square" tIns="0">
            <a:normAutofit lnSpcReduction="20000"/>
          </a:bodyPr>
          <a:lstStyle/>
          <a:p>
            <a:pPr indent="-317500" lvl="0" marL="457200" rtl="0" algn="l">
              <a:spcBef>
                <a:spcPts val="0"/>
              </a:spcBef>
              <a:spcAft>
                <a:spcPts val="0"/>
              </a:spcAft>
              <a:buClr>
                <a:schemeClr val="dk1"/>
              </a:buClr>
              <a:buSzPts val="1400"/>
              <a:buFont typeface="Roboto"/>
              <a:buChar char="●"/>
            </a:pPr>
            <a:r>
              <a:rPr lang="it" sz="1400">
                <a:solidFill>
                  <a:schemeClr val="dk1"/>
                </a:solidFill>
              </a:rPr>
              <a:t>How </a:t>
            </a:r>
            <a:r>
              <a:rPr b="1" lang="it" sz="1400">
                <a:solidFill>
                  <a:schemeClr val="dk1"/>
                </a:solidFill>
              </a:rPr>
              <a:t>a curated org </a:t>
            </a:r>
            <a:r>
              <a:rPr lang="it" sz="1400">
                <a:solidFill>
                  <a:schemeClr val="dk1"/>
                </a:solidFill>
              </a:rPr>
              <a:t>appears: University of Pisa - Italy</a:t>
            </a:r>
            <a:endParaRPr sz="1400">
              <a:solidFill>
                <a:schemeClr val="dk1"/>
              </a:solidFill>
            </a:endParaRPr>
          </a:p>
          <a:p>
            <a:pPr indent="0" lvl="0" marL="457200" rtl="0" algn="l">
              <a:spcBef>
                <a:spcPts val="0"/>
              </a:spcBef>
              <a:spcAft>
                <a:spcPts val="0"/>
              </a:spcAft>
              <a:buClr>
                <a:schemeClr val="dk1"/>
              </a:buClr>
              <a:buSzPts val="1100"/>
              <a:buFont typeface="Arial"/>
              <a:buNone/>
            </a:pPr>
            <a:r>
              <a:t/>
            </a:r>
            <a:endParaRPr sz="1400">
              <a:solidFill>
                <a:schemeClr val="dk1"/>
              </a:solidFill>
            </a:endParaRPr>
          </a:p>
          <a:p>
            <a:pPr indent="-317500" lvl="0" marL="457200" rtl="0" algn="l">
              <a:spcBef>
                <a:spcPts val="0"/>
              </a:spcBef>
              <a:spcAft>
                <a:spcPts val="0"/>
              </a:spcAft>
              <a:buClr>
                <a:schemeClr val="dk1"/>
              </a:buClr>
              <a:buSzPts val="1400"/>
              <a:buFont typeface="Roboto"/>
              <a:buChar char="●"/>
            </a:pPr>
            <a:r>
              <a:rPr lang="it" sz="1400">
                <a:solidFill>
                  <a:schemeClr val="dk1"/>
                </a:solidFill>
              </a:rPr>
              <a:t>An organization with </a:t>
            </a:r>
            <a:r>
              <a:rPr b="1" lang="it" sz="1400">
                <a:solidFill>
                  <a:schemeClr val="dk1"/>
                </a:solidFill>
              </a:rPr>
              <a:t>wrong duplicates suggested by the algorithm</a:t>
            </a:r>
            <a:r>
              <a:rPr lang="it" sz="1400">
                <a:solidFill>
                  <a:schemeClr val="dk1"/>
                </a:solidFill>
              </a:rPr>
              <a:t>: Istituto Ortopedico Galeazzi</a:t>
            </a:r>
            <a:endParaRPr sz="1400">
              <a:solidFill>
                <a:schemeClr val="dk1"/>
              </a:solidFill>
            </a:endParaRPr>
          </a:p>
          <a:p>
            <a:pPr indent="0" lvl="0" marL="457200" rtl="0" algn="l">
              <a:spcBef>
                <a:spcPts val="0"/>
              </a:spcBef>
              <a:spcAft>
                <a:spcPts val="0"/>
              </a:spcAft>
              <a:buClr>
                <a:schemeClr val="dk1"/>
              </a:buClr>
              <a:buSzPts val="1100"/>
              <a:buFont typeface="Arial"/>
              <a:buNone/>
            </a:pPr>
            <a:r>
              <a:t/>
            </a:r>
            <a:endParaRPr b="1" sz="1400">
              <a:solidFill>
                <a:schemeClr val="dk1"/>
              </a:solidFill>
            </a:endParaRPr>
          </a:p>
          <a:p>
            <a:pPr indent="-317500" lvl="0" marL="457200" rtl="0" algn="l">
              <a:spcBef>
                <a:spcPts val="0"/>
              </a:spcBef>
              <a:spcAft>
                <a:spcPts val="0"/>
              </a:spcAft>
              <a:buClr>
                <a:schemeClr val="dk1"/>
              </a:buClr>
              <a:buSzPts val="1400"/>
              <a:buFont typeface="Roboto"/>
              <a:buChar char="●"/>
            </a:pPr>
            <a:r>
              <a:rPr lang="it" sz="1400">
                <a:solidFill>
                  <a:schemeClr val="dk1"/>
                </a:solidFill>
              </a:rPr>
              <a:t>How to </a:t>
            </a:r>
            <a:r>
              <a:rPr b="1" lang="it" sz="1400">
                <a:solidFill>
                  <a:schemeClr val="dk1"/>
                </a:solidFill>
              </a:rPr>
              <a:t>curate metadata and approve a new org </a:t>
            </a:r>
            <a:r>
              <a:rPr lang="it" sz="1400">
                <a:solidFill>
                  <a:schemeClr val="dk1"/>
                </a:solidFill>
              </a:rPr>
              <a:t>inside OpenOrg: a department of the  University of Pisa </a:t>
            </a:r>
            <a:endParaRPr sz="1400">
              <a:solidFill>
                <a:schemeClr val="dk1"/>
              </a:solidFill>
            </a:endParaRPr>
          </a:p>
          <a:p>
            <a:pPr indent="0" lvl="0" marL="457200" rtl="0" algn="l">
              <a:spcBef>
                <a:spcPts val="0"/>
              </a:spcBef>
              <a:spcAft>
                <a:spcPts val="0"/>
              </a:spcAft>
              <a:buNone/>
            </a:pPr>
            <a:r>
              <a:t/>
            </a:r>
            <a:endParaRPr sz="1400">
              <a:solidFill>
                <a:schemeClr val="dk1"/>
              </a:solidFill>
            </a:endParaRPr>
          </a:p>
          <a:p>
            <a:pPr indent="-317500" lvl="0" marL="457200" rtl="0" algn="l">
              <a:spcBef>
                <a:spcPts val="0"/>
              </a:spcBef>
              <a:spcAft>
                <a:spcPts val="0"/>
              </a:spcAft>
              <a:buClr>
                <a:schemeClr val="dk1"/>
              </a:buClr>
              <a:buSzPts val="1400"/>
              <a:buFont typeface="Arial"/>
              <a:buChar char="●"/>
            </a:pPr>
            <a:r>
              <a:rPr b="1" lang="it" sz="1400">
                <a:solidFill>
                  <a:schemeClr val="dk1"/>
                </a:solidFill>
              </a:rPr>
              <a:t>Avoid conflicts</a:t>
            </a:r>
            <a:r>
              <a:rPr lang="it" sz="1400">
                <a:solidFill>
                  <a:schemeClr val="dk1"/>
                </a:solidFill>
              </a:rPr>
              <a:t>: university of L'Aquila</a:t>
            </a:r>
            <a:endParaRPr sz="1400">
              <a:solidFill>
                <a:schemeClr val="dk1"/>
              </a:solidFill>
            </a:endParaRPr>
          </a:p>
          <a:p>
            <a:pPr indent="0" lvl="0" marL="457200" rtl="0" algn="l">
              <a:spcBef>
                <a:spcPts val="0"/>
              </a:spcBef>
              <a:spcAft>
                <a:spcPts val="0"/>
              </a:spcAft>
              <a:buClr>
                <a:schemeClr val="dk1"/>
              </a:buClr>
              <a:buSzPts val="1100"/>
              <a:buFont typeface="Arial"/>
              <a:buNone/>
            </a:pPr>
            <a:r>
              <a:t/>
            </a:r>
            <a:endParaRPr b="1" sz="1400">
              <a:solidFill>
                <a:schemeClr val="dk1"/>
              </a:solidFill>
            </a:endParaRPr>
          </a:p>
          <a:p>
            <a:pPr indent="-317500" lvl="0" marL="457200" rtl="0" algn="l">
              <a:spcBef>
                <a:spcPts val="0"/>
              </a:spcBef>
              <a:spcAft>
                <a:spcPts val="0"/>
              </a:spcAft>
              <a:buClr>
                <a:schemeClr val="dk1"/>
              </a:buClr>
              <a:buSzPts val="1400"/>
              <a:buFont typeface="Roboto"/>
              <a:buChar char="●"/>
            </a:pPr>
            <a:r>
              <a:rPr lang="it" sz="1400">
                <a:solidFill>
                  <a:schemeClr val="dk1"/>
                </a:solidFill>
              </a:rPr>
              <a:t>Resolution of potential conflicts</a:t>
            </a:r>
            <a:r>
              <a:rPr b="1" lang="it" sz="1400">
                <a:solidFill>
                  <a:schemeClr val="dk1"/>
                </a:solidFill>
              </a:rPr>
              <a:t>: </a:t>
            </a:r>
            <a:r>
              <a:rPr lang="it" sz="1400">
                <a:solidFill>
                  <a:schemeClr val="dk1"/>
                </a:solidFill>
              </a:rPr>
              <a:t>Italian section</a:t>
            </a:r>
            <a:endParaRPr sz="1400">
              <a:solidFill>
                <a:schemeClr val="dk1"/>
              </a:solidFill>
            </a:endParaRPr>
          </a:p>
          <a:p>
            <a:pPr indent="-317500" lvl="0" marL="457200" rtl="0" algn="l">
              <a:spcBef>
                <a:spcPts val="0"/>
              </a:spcBef>
              <a:spcAft>
                <a:spcPts val="0"/>
              </a:spcAft>
              <a:buClr>
                <a:schemeClr val="dk1"/>
              </a:buClr>
              <a:buSzPts val="1400"/>
              <a:buFont typeface="Arial"/>
              <a:buChar char="●"/>
            </a:pPr>
            <a:r>
              <a:rPr lang="it" sz="1400">
                <a:solidFill>
                  <a:schemeClr val="dk1"/>
                </a:solidFill>
              </a:rPr>
              <a:t>Manually add a conflict: Accademia di belle arti dell'Aquila</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b="1" sz="1400">
              <a:solidFill>
                <a:schemeClr val="dk1"/>
              </a:solidFill>
            </a:endParaRPr>
          </a:p>
          <a:p>
            <a:pPr indent="0" lvl="0" marL="0" rtl="0" algn="l">
              <a:spcBef>
                <a:spcPts val="0"/>
              </a:spcBef>
              <a:spcAft>
                <a:spcPts val="0"/>
              </a:spcAft>
              <a:buClr>
                <a:schemeClr val="dk1"/>
              </a:buClr>
              <a:buSzPts val="1100"/>
              <a:buFont typeface="Arial"/>
              <a:buNone/>
            </a:pPr>
            <a:r>
              <a:rPr b="1" lang="it" sz="1400">
                <a:solidFill>
                  <a:schemeClr val="dk1"/>
                </a:solidFill>
              </a:rPr>
              <a:t>Besides you can:</a:t>
            </a:r>
            <a:endParaRPr b="1" sz="1400">
              <a:solidFill>
                <a:schemeClr val="dk1"/>
              </a:solidFill>
            </a:endParaRPr>
          </a:p>
          <a:p>
            <a:pPr indent="0" lvl="0" marL="0" rtl="0" algn="l">
              <a:spcBef>
                <a:spcPts val="0"/>
              </a:spcBef>
              <a:spcAft>
                <a:spcPts val="0"/>
              </a:spcAft>
              <a:buClr>
                <a:schemeClr val="dk1"/>
              </a:buClr>
              <a:buSzPts val="1100"/>
              <a:buFont typeface="Arial"/>
              <a:buNone/>
            </a:pPr>
            <a:r>
              <a:t/>
            </a:r>
            <a:endParaRPr b="1" sz="1400">
              <a:solidFill>
                <a:schemeClr val="dk1"/>
              </a:solidFill>
            </a:endParaRPr>
          </a:p>
          <a:p>
            <a:pPr indent="-317500" lvl="0" marL="457200" rtl="0" algn="l">
              <a:spcBef>
                <a:spcPts val="0"/>
              </a:spcBef>
              <a:spcAft>
                <a:spcPts val="0"/>
              </a:spcAft>
              <a:buClr>
                <a:schemeClr val="dk1"/>
              </a:buClr>
              <a:buSzPts val="1400"/>
              <a:buFont typeface="Roboto"/>
              <a:buChar char="●"/>
            </a:pPr>
            <a:r>
              <a:rPr lang="it" sz="1400">
                <a:solidFill>
                  <a:schemeClr val="dk1"/>
                </a:solidFill>
              </a:rPr>
              <a:t>Perform a simple search (also with part of the name) </a:t>
            </a:r>
            <a:endParaRPr sz="1400">
              <a:solidFill>
                <a:schemeClr val="dk1"/>
              </a:solidFill>
            </a:endParaRPr>
          </a:p>
          <a:p>
            <a:pPr indent="-317500" lvl="0" marL="457200" rtl="0" algn="l">
              <a:spcBef>
                <a:spcPts val="0"/>
              </a:spcBef>
              <a:spcAft>
                <a:spcPts val="0"/>
              </a:spcAft>
              <a:buClr>
                <a:schemeClr val="dk1"/>
              </a:buClr>
              <a:buSzPts val="1400"/>
              <a:buFont typeface="Roboto"/>
              <a:buChar char="●"/>
            </a:pPr>
            <a:r>
              <a:rPr lang="it" sz="1400">
                <a:solidFill>
                  <a:schemeClr val="dk1"/>
                </a:solidFill>
              </a:rPr>
              <a:t>Browse by type of org (and by country if you are curating more than one county)</a:t>
            </a:r>
            <a:endParaRPr sz="1400">
              <a:solidFill>
                <a:schemeClr val="dk1"/>
              </a:solidFill>
            </a:endParaRPr>
          </a:p>
          <a:p>
            <a:pPr indent="-317500" lvl="0" marL="457200" rtl="0" algn="l">
              <a:spcBef>
                <a:spcPts val="0"/>
              </a:spcBef>
              <a:spcAft>
                <a:spcPts val="0"/>
              </a:spcAft>
              <a:buClr>
                <a:schemeClr val="dk1"/>
              </a:buClr>
              <a:buSzPts val="1400"/>
              <a:buFont typeface="Roboto"/>
              <a:buChar char="●"/>
            </a:pPr>
            <a:r>
              <a:rPr lang="it" sz="1400">
                <a:solidFill>
                  <a:schemeClr val="dk1"/>
                </a:solidFill>
              </a:rPr>
              <a:t>Browse only suggested orgs (orgs to be approved) </a:t>
            </a:r>
            <a:endParaRPr sz="1400">
              <a:solidFill>
                <a:schemeClr val="dk1"/>
              </a:solidFill>
            </a:endParaRPr>
          </a:p>
          <a:p>
            <a:pPr indent="-317500" lvl="0" marL="457200" rtl="0" algn="l">
              <a:spcBef>
                <a:spcPts val="0"/>
              </a:spcBef>
              <a:spcAft>
                <a:spcPts val="0"/>
              </a:spcAft>
              <a:buClr>
                <a:schemeClr val="dk1"/>
              </a:buClr>
              <a:buSzPts val="1400"/>
              <a:buFont typeface="Roboto"/>
              <a:buChar char="●"/>
            </a:pPr>
            <a:r>
              <a:rPr lang="it" sz="1400">
                <a:solidFill>
                  <a:schemeClr val="dk1"/>
                </a:solidFill>
              </a:rPr>
              <a:t>Browse only duplicates </a:t>
            </a:r>
            <a:endParaRPr sz="1400">
              <a:solidFill>
                <a:schemeClr val="dk1"/>
              </a:solidFill>
            </a:endParaRPr>
          </a:p>
          <a:p>
            <a:pPr indent="-317500" lvl="0" marL="457200" rtl="0" algn="l">
              <a:spcBef>
                <a:spcPts val="0"/>
              </a:spcBef>
              <a:spcAft>
                <a:spcPts val="0"/>
              </a:spcAft>
              <a:buClr>
                <a:schemeClr val="dk1"/>
              </a:buClr>
              <a:buSzPts val="1400"/>
              <a:buFont typeface="Roboto"/>
              <a:buChar char="●"/>
            </a:pPr>
            <a:r>
              <a:rPr lang="it" sz="1400">
                <a:solidFill>
                  <a:schemeClr val="dk1"/>
                </a:solidFill>
              </a:rPr>
              <a:t>Insert a new org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5" name="Shape 1235"/>
        <p:cNvGrpSpPr/>
        <p:nvPr/>
      </p:nvGrpSpPr>
      <p:grpSpPr>
        <a:xfrm>
          <a:off x="0" y="0"/>
          <a:ext cx="0" cy="0"/>
          <a:chOff x="0" y="0"/>
          <a:chExt cx="0" cy="0"/>
        </a:xfrm>
      </p:grpSpPr>
      <p:sp>
        <p:nvSpPr>
          <p:cNvPr id="1236" name="Google Shape;1236;p112"/>
          <p:cNvSpPr txBox="1"/>
          <p:nvPr>
            <p:ph idx="1" type="body"/>
          </p:nvPr>
        </p:nvSpPr>
        <p:spPr>
          <a:xfrm>
            <a:off x="761993" y="1003404"/>
            <a:ext cx="7619400" cy="3136800"/>
          </a:xfrm>
          <a:prstGeom prst="rect">
            <a:avLst/>
          </a:prstGeom>
        </p:spPr>
        <p:txBody>
          <a:bodyPr anchorCtr="1" anchor="ctr" bIns="0" lIns="0" spcFirstLastPara="1" rIns="0" wrap="square" tIns="0">
            <a:normAutofit/>
          </a:bodyPr>
          <a:lstStyle/>
          <a:p>
            <a:pPr indent="0" lvl="0" marL="0" rtl="0" algn="ctr">
              <a:spcBef>
                <a:spcPts val="0"/>
              </a:spcBef>
              <a:spcAft>
                <a:spcPts val="0"/>
              </a:spcAft>
              <a:buNone/>
            </a:pPr>
            <a:r>
              <a:rPr lang="it"/>
              <a:t>Thank You!</a:t>
            </a:r>
            <a:endParaRPr/>
          </a:p>
          <a:p>
            <a:pPr indent="0" lvl="0" marL="0" rtl="0" algn="ctr">
              <a:spcBef>
                <a:spcPts val="0"/>
              </a:spcBef>
              <a:spcAft>
                <a:spcPts val="0"/>
              </a:spcAft>
              <a:buNone/>
            </a:pPr>
            <a:r>
              <a:rPr lang="it" sz="2400" u="sng">
                <a:solidFill>
                  <a:schemeClr val="hlink"/>
                </a:solidFill>
                <a:hlinkClick r:id="rId3"/>
              </a:rPr>
              <a:t>gina.pavone@isti.cnr.it</a:t>
            </a:r>
            <a:endParaRPr sz="2400"/>
          </a:p>
          <a:p>
            <a:pPr indent="0" lvl="0" marL="0" rtl="0" algn="ctr">
              <a:spcBef>
                <a:spcPts val="0"/>
              </a:spcBef>
              <a:spcAft>
                <a:spcPts val="0"/>
              </a:spcAft>
              <a:buNone/>
            </a:pPr>
            <a:r>
              <a:rPr lang="it" sz="2400" u="sng">
                <a:solidFill>
                  <a:schemeClr val="hlink"/>
                </a:solidFill>
                <a:hlinkClick r:id="rId4"/>
              </a:rPr>
              <a:t>claudio.atzori@isti.cnr.it</a:t>
            </a:r>
            <a:r>
              <a:rPr lang="it" sz="2400"/>
              <a:t> </a:t>
            </a:r>
            <a:endParaRPr sz="24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77"/>
          <p:cNvSpPr txBox="1"/>
          <p:nvPr/>
        </p:nvSpPr>
        <p:spPr>
          <a:xfrm>
            <a:off x="309838" y="2477600"/>
            <a:ext cx="2375700" cy="1862100"/>
          </a:xfrm>
          <a:prstGeom prst="rect">
            <a:avLst/>
          </a:prstGeom>
          <a:noFill/>
          <a:ln>
            <a:noFill/>
          </a:ln>
        </p:spPr>
        <p:txBody>
          <a:bodyPr anchorCtr="0" anchor="t" bIns="91425" lIns="91425" spcFirstLastPara="1" rIns="91425" wrap="square" tIns="91425">
            <a:noAutofit/>
          </a:bodyPr>
          <a:lstStyle/>
          <a:p>
            <a:pPr indent="0" lvl="0" marL="0" rtl="0" algn="l">
              <a:lnSpc>
                <a:spcPct val="200000"/>
              </a:lnSpc>
              <a:spcBef>
                <a:spcPts val="0"/>
              </a:spcBef>
              <a:spcAft>
                <a:spcPts val="0"/>
              </a:spcAft>
              <a:buNone/>
            </a:pPr>
            <a:r>
              <a:rPr lang="it" sz="1600">
                <a:latin typeface="Helvetica Neue"/>
                <a:ea typeface="Helvetica Neue"/>
                <a:cs typeface="Helvetica Neue"/>
                <a:sym typeface="Helvetica Neue"/>
              </a:rPr>
              <a:t>1 Organization</a:t>
            </a:r>
            <a:endParaRPr sz="1600">
              <a:latin typeface="Helvetica Neue"/>
              <a:ea typeface="Helvetica Neue"/>
              <a:cs typeface="Helvetica Neue"/>
              <a:sym typeface="Helvetica Neue"/>
            </a:endParaRPr>
          </a:p>
          <a:p>
            <a:pPr indent="0" lvl="0" marL="0" rtl="0" algn="l">
              <a:lnSpc>
                <a:spcPct val="200000"/>
              </a:lnSpc>
              <a:spcBef>
                <a:spcPts val="0"/>
              </a:spcBef>
              <a:spcAft>
                <a:spcPts val="0"/>
              </a:spcAft>
              <a:buNone/>
            </a:pPr>
            <a:r>
              <a:rPr lang="it" sz="1600">
                <a:latin typeface="Helvetica Neue"/>
                <a:ea typeface="Helvetica Neue"/>
                <a:cs typeface="Helvetica Neue"/>
                <a:sym typeface="Helvetica Neue"/>
              </a:rPr>
              <a:t>Many different names</a:t>
            </a:r>
            <a:endParaRPr sz="1600">
              <a:latin typeface="Helvetica Neue"/>
              <a:ea typeface="Helvetica Neue"/>
              <a:cs typeface="Helvetica Neue"/>
              <a:sym typeface="Helvetica Neue"/>
            </a:endParaRPr>
          </a:p>
          <a:p>
            <a:pPr indent="0" lvl="0" marL="0" rtl="0" algn="l">
              <a:lnSpc>
                <a:spcPct val="200000"/>
              </a:lnSpc>
              <a:spcBef>
                <a:spcPts val="0"/>
              </a:spcBef>
              <a:spcAft>
                <a:spcPts val="0"/>
              </a:spcAft>
              <a:buNone/>
            </a:pPr>
            <a:r>
              <a:rPr lang="it" sz="1600">
                <a:latin typeface="Helvetica Neue"/>
                <a:ea typeface="Helvetica Neue"/>
                <a:cs typeface="Helvetica Neue"/>
                <a:sym typeface="Helvetica Neue"/>
              </a:rPr>
              <a:t>Many data sources</a:t>
            </a:r>
            <a:endParaRPr sz="1600">
              <a:latin typeface="Helvetica Neue"/>
              <a:ea typeface="Helvetica Neue"/>
              <a:cs typeface="Helvetica Neue"/>
              <a:sym typeface="Helvetica Neue"/>
            </a:endParaRPr>
          </a:p>
        </p:txBody>
      </p:sp>
      <p:pic>
        <p:nvPicPr>
          <p:cNvPr id="789" name="Google Shape;789;p77"/>
          <p:cNvPicPr preferRelativeResize="0"/>
          <p:nvPr/>
        </p:nvPicPr>
        <p:blipFill>
          <a:blip r:embed="rId3">
            <a:alphaModFix/>
          </a:blip>
          <a:stretch>
            <a:fillRect/>
          </a:stretch>
        </p:blipFill>
        <p:spPr>
          <a:xfrm>
            <a:off x="138638" y="1198900"/>
            <a:ext cx="2718126" cy="971507"/>
          </a:xfrm>
          <a:prstGeom prst="rect">
            <a:avLst/>
          </a:prstGeom>
          <a:noFill/>
          <a:ln>
            <a:noFill/>
          </a:ln>
        </p:spPr>
      </p:pic>
      <p:pic>
        <p:nvPicPr>
          <p:cNvPr id="790" name="Google Shape;790;p77"/>
          <p:cNvPicPr preferRelativeResize="0"/>
          <p:nvPr/>
        </p:nvPicPr>
        <p:blipFill>
          <a:blip r:embed="rId4">
            <a:alphaModFix/>
          </a:blip>
          <a:stretch>
            <a:fillRect/>
          </a:stretch>
        </p:blipFill>
        <p:spPr>
          <a:xfrm>
            <a:off x="3056300" y="120913"/>
            <a:ext cx="6087700" cy="490167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pic>
        <p:nvPicPr>
          <p:cNvPr descr="white and beige building windows" id="795" name="Google Shape;795;p78"/>
          <p:cNvPicPr preferRelativeResize="0"/>
          <p:nvPr/>
        </p:nvPicPr>
        <p:blipFill rotWithShape="1">
          <a:blip r:embed="rId3">
            <a:alphaModFix/>
          </a:blip>
          <a:srcRect b="0" l="25188" r="0" t="0"/>
          <a:stretch/>
        </p:blipFill>
        <p:spPr>
          <a:xfrm>
            <a:off x="3372350" y="0"/>
            <a:ext cx="5771651" cy="5143500"/>
          </a:xfrm>
          <a:prstGeom prst="rect">
            <a:avLst/>
          </a:prstGeom>
          <a:noFill/>
          <a:ln>
            <a:noFill/>
          </a:ln>
        </p:spPr>
      </p:pic>
      <p:sp>
        <p:nvSpPr>
          <p:cNvPr id="796" name="Google Shape;796;p78"/>
          <p:cNvSpPr txBox="1"/>
          <p:nvPr>
            <p:ph idx="4294967295" type="body"/>
          </p:nvPr>
        </p:nvSpPr>
        <p:spPr>
          <a:xfrm>
            <a:off x="54175" y="1222350"/>
            <a:ext cx="3202200" cy="2698800"/>
          </a:xfrm>
          <a:prstGeom prst="rect">
            <a:avLst/>
          </a:prstGeom>
        </p:spPr>
        <p:txBody>
          <a:bodyPr anchorCtr="0" anchor="t" bIns="91425" lIns="91425" spcFirstLastPara="1" rIns="91425" wrap="square" tIns="91425">
            <a:normAutofit lnSpcReduction="10000"/>
          </a:bodyPr>
          <a:lstStyle/>
          <a:p>
            <a:pPr indent="0" lvl="0" marL="0" marR="0" rtl="0" algn="l">
              <a:lnSpc>
                <a:spcPct val="115000"/>
              </a:lnSpc>
              <a:spcBef>
                <a:spcPts val="0"/>
              </a:spcBef>
              <a:spcAft>
                <a:spcPts val="0"/>
              </a:spcAft>
              <a:buNone/>
            </a:pPr>
            <a:r>
              <a:rPr b="1" lang="it" sz="3000">
                <a:solidFill>
                  <a:srgbClr val="3700FF"/>
                </a:solidFill>
                <a:latin typeface="Roboto"/>
                <a:ea typeface="Roboto"/>
                <a:cs typeface="Roboto"/>
                <a:sym typeface="Roboto"/>
              </a:rPr>
              <a:t>This ambiguity affects all the scholarly communication system</a:t>
            </a:r>
            <a:endParaRPr b="1" sz="3000">
              <a:solidFill>
                <a:srgbClr val="3700FF"/>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79"/>
          <p:cNvSpPr/>
          <p:nvPr>
            <p:ph idx="2" type="pic"/>
          </p:nvPr>
        </p:nvSpPr>
        <p:spPr>
          <a:xfrm>
            <a:off x="908523" y="1021451"/>
            <a:ext cx="1332900" cy="1335000"/>
          </a:xfrm>
          <a:prstGeom prst="ellipse">
            <a:avLst/>
          </a:prstGeom>
        </p:spPr>
        <p:txBody>
          <a:bodyPr anchorCtr="0" anchor="ctr" bIns="0" lIns="0" spcFirstLastPara="1" rIns="0" wrap="square" tIns="0">
            <a:noAutofit/>
          </a:bodyPr>
          <a:lstStyle/>
          <a:p>
            <a:pPr indent="0" lvl="0" marL="0" rtl="0" algn="ctr">
              <a:spcBef>
                <a:spcPts val="0"/>
              </a:spcBef>
              <a:spcAft>
                <a:spcPts val="0"/>
              </a:spcAft>
              <a:buNone/>
            </a:pPr>
            <a:r>
              <a:rPr lang="it" sz="1200"/>
              <a:t>Search &amp; Discovery</a:t>
            </a:r>
            <a:endParaRPr sz="1200"/>
          </a:p>
        </p:txBody>
      </p:sp>
      <p:sp>
        <p:nvSpPr>
          <p:cNvPr id="802" name="Google Shape;802;p79"/>
          <p:cNvSpPr txBox="1"/>
          <p:nvPr>
            <p:ph idx="1" type="body"/>
          </p:nvPr>
        </p:nvSpPr>
        <p:spPr>
          <a:xfrm>
            <a:off x="697729" y="2500089"/>
            <a:ext cx="1754400" cy="286800"/>
          </a:xfrm>
          <a:prstGeom prst="rect">
            <a:avLst/>
          </a:prstGeom>
        </p:spPr>
        <p:txBody>
          <a:bodyPr anchorCtr="0" anchor="t" bIns="0" lIns="0" spcFirstLastPara="1" rIns="0" wrap="square" tIns="0">
            <a:normAutofit/>
          </a:bodyPr>
          <a:lstStyle/>
          <a:p>
            <a:pPr indent="0" lvl="0" marL="0" rtl="0" algn="ctr">
              <a:spcBef>
                <a:spcPts val="700"/>
              </a:spcBef>
              <a:spcAft>
                <a:spcPts val="0"/>
              </a:spcAft>
              <a:buNone/>
            </a:pPr>
            <a:r>
              <a:rPr lang="it"/>
              <a:t>Researchers</a:t>
            </a:r>
            <a:endParaRPr/>
          </a:p>
        </p:txBody>
      </p:sp>
      <p:sp>
        <p:nvSpPr>
          <p:cNvPr id="803" name="Google Shape;803;p79"/>
          <p:cNvSpPr txBox="1"/>
          <p:nvPr>
            <p:ph idx="3" type="body"/>
          </p:nvPr>
        </p:nvSpPr>
        <p:spPr>
          <a:xfrm>
            <a:off x="688748" y="2862995"/>
            <a:ext cx="1777200" cy="1461300"/>
          </a:xfrm>
          <a:prstGeom prst="rect">
            <a:avLst/>
          </a:prstGeom>
        </p:spPr>
        <p:txBody>
          <a:bodyPr anchorCtr="0" anchor="t" bIns="0" lIns="0" spcFirstLastPara="1" rIns="0" wrap="square" tIns="40500">
            <a:normAutofit/>
          </a:bodyPr>
          <a:lstStyle/>
          <a:p>
            <a:pPr indent="0" lvl="0" marL="0" rtl="0" algn="ctr">
              <a:spcBef>
                <a:spcPts val="700"/>
              </a:spcBef>
              <a:spcAft>
                <a:spcPts val="0"/>
              </a:spcAft>
              <a:buNone/>
            </a:pPr>
            <a:r>
              <a:rPr lang="it" sz="1800"/>
              <a:t>To facilitate the findability of digital objects</a:t>
            </a:r>
            <a:endParaRPr sz="1800"/>
          </a:p>
        </p:txBody>
      </p:sp>
      <p:sp>
        <p:nvSpPr>
          <p:cNvPr id="804" name="Google Shape;804;p79"/>
          <p:cNvSpPr txBox="1"/>
          <p:nvPr>
            <p:ph idx="4" type="body"/>
          </p:nvPr>
        </p:nvSpPr>
        <p:spPr>
          <a:xfrm>
            <a:off x="2677230" y="2500089"/>
            <a:ext cx="1781700" cy="286800"/>
          </a:xfrm>
          <a:prstGeom prst="rect">
            <a:avLst/>
          </a:prstGeom>
        </p:spPr>
        <p:txBody>
          <a:bodyPr anchorCtr="0" anchor="t" bIns="0" lIns="0" spcFirstLastPara="1" rIns="0" wrap="square" tIns="0">
            <a:normAutofit/>
          </a:bodyPr>
          <a:lstStyle/>
          <a:p>
            <a:pPr indent="0" lvl="0" marL="0" rtl="0" algn="ctr">
              <a:spcBef>
                <a:spcPts val="700"/>
              </a:spcBef>
              <a:spcAft>
                <a:spcPts val="0"/>
              </a:spcAft>
              <a:buNone/>
            </a:pPr>
            <a:r>
              <a:rPr lang="it"/>
              <a:t>RPOs</a:t>
            </a:r>
            <a:endParaRPr/>
          </a:p>
        </p:txBody>
      </p:sp>
      <p:sp>
        <p:nvSpPr>
          <p:cNvPr id="805" name="Google Shape;805;p79"/>
          <p:cNvSpPr txBox="1"/>
          <p:nvPr>
            <p:ph idx="5" type="body"/>
          </p:nvPr>
        </p:nvSpPr>
        <p:spPr>
          <a:xfrm>
            <a:off x="2681854" y="2862995"/>
            <a:ext cx="1777200" cy="1461300"/>
          </a:xfrm>
          <a:prstGeom prst="rect">
            <a:avLst/>
          </a:prstGeom>
        </p:spPr>
        <p:txBody>
          <a:bodyPr anchorCtr="0" anchor="t" bIns="0" lIns="0" spcFirstLastPara="1" rIns="0" wrap="square" tIns="40500">
            <a:normAutofit/>
          </a:bodyPr>
          <a:lstStyle/>
          <a:p>
            <a:pPr indent="0" lvl="0" marL="0" rtl="0" algn="ctr">
              <a:spcBef>
                <a:spcPts val="700"/>
              </a:spcBef>
              <a:spcAft>
                <a:spcPts val="0"/>
              </a:spcAft>
              <a:buNone/>
            </a:pPr>
            <a:r>
              <a:rPr lang="it" sz="1800"/>
              <a:t>To consistently showcase the overall scientific production</a:t>
            </a:r>
            <a:endParaRPr sz="1800"/>
          </a:p>
        </p:txBody>
      </p:sp>
      <p:sp>
        <p:nvSpPr>
          <p:cNvPr id="806" name="Google Shape;806;p79"/>
          <p:cNvSpPr txBox="1"/>
          <p:nvPr>
            <p:ph idx="6" type="body"/>
          </p:nvPr>
        </p:nvSpPr>
        <p:spPr>
          <a:xfrm>
            <a:off x="4686233" y="2500089"/>
            <a:ext cx="1781700" cy="286800"/>
          </a:xfrm>
          <a:prstGeom prst="rect">
            <a:avLst/>
          </a:prstGeom>
        </p:spPr>
        <p:txBody>
          <a:bodyPr anchorCtr="0" anchor="t" bIns="0" lIns="0" spcFirstLastPara="1" rIns="0" wrap="square" tIns="0">
            <a:normAutofit/>
          </a:bodyPr>
          <a:lstStyle/>
          <a:p>
            <a:pPr indent="0" lvl="0" marL="0" rtl="0" algn="ctr">
              <a:spcBef>
                <a:spcPts val="700"/>
              </a:spcBef>
              <a:spcAft>
                <a:spcPts val="0"/>
              </a:spcAft>
              <a:buNone/>
            </a:pPr>
            <a:r>
              <a:rPr lang="it"/>
              <a:t>RFOs</a:t>
            </a:r>
            <a:endParaRPr/>
          </a:p>
        </p:txBody>
      </p:sp>
      <p:sp>
        <p:nvSpPr>
          <p:cNvPr id="807" name="Google Shape;807;p79"/>
          <p:cNvSpPr txBox="1"/>
          <p:nvPr>
            <p:ph idx="7" type="body"/>
          </p:nvPr>
        </p:nvSpPr>
        <p:spPr>
          <a:xfrm>
            <a:off x="4690857" y="2862995"/>
            <a:ext cx="1777200" cy="1461300"/>
          </a:xfrm>
          <a:prstGeom prst="rect">
            <a:avLst/>
          </a:prstGeom>
        </p:spPr>
        <p:txBody>
          <a:bodyPr anchorCtr="0" anchor="t" bIns="0" lIns="0" spcFirstLastPara="1" rIns="0" wrap="square" tIns="40500">
            <a:normAutofit/>
          </a:bodyPr>
          <a:lstStyle/>
          <a:p>
            <a:pPr indent="0" lvl="0" marL="0" rtl="0" algn="ctr">
              <a:spcBef>
                <a:spcPts val="700"/>
              </a:spcBef>
              <a:spcAft>
                <a:spcPts val="0"/>
              </a:spcAft>
              <a:buNone/>
            </a:pPr>
            <a:r>
              <a:rPr lang="it" sz="1800"/>
              <a:t>To have consistent information on the impact of resources</a:t>
            </a:r>
            <a:endParaRPr sz="1800"/>
          </a:p>
        </p:txBody>
      </p:sp>
      <p:sp>
        <p:nvSpPr>
          <p:cNvPr id="808" name="Google Shape;808;p79"/>
          <p:cNvSpPr txBox="1"/>
          <p:nvPr>
            <p:ph idx="8" type="body"/>
          </p:nvPr>
        </p:nvSpPr>
        <p:spPr>
          <a:xfrm>
            <a:off x="6661654" y="2500089"/>
            <a:ext cx="1781700" cy="286800"/>
          </a:xfrm>
          <a:prstGeom prst="rect">
            <a:avLst/>
          </a:prstGeom>
        </p:spPr>
        <p:txBody>
          <a:bodyPr anchorCtr="0" anchor="t" bIns="0" lIns="0" spcFirstLastPara="1" rIns="0" wrap="square" tIns="0">
            <a:normAutofit/>
          </a:bodyPr>
          <a:lstStyle/>
          <a:p>
            <a:pPr indent="0" lvl="0" marL="0" rtl="0" algn="ctr">
              <a:spcBef>
                <a:spcPts val="700"/>
              </a:spcBef>
              <a:spcAft>
                <a:spcPts val="0"/>
              </a:spcAft>
              <a:buNone/>
            </a:pPr>
            <a:r>
              <a:rPr lang="it"/>
              <a:t>All stakeholders</a:t>
            </a:r>
            <a:endParaRPr/>
          </a:p>
        </p:txBody>
      </p:sp>
      <p:sp>
        <p:nvSpPr>
          <p:cNvPr id="809" name="Google Shape;809;p79"/>
          <p:cNvSpPr txBox="1"/>
          <p:nvPr>
            <p:ph idx="9" type="body"/>
          </p:nvPr>
        </p:nvSpPr>
        <p:spPr>
          <a:xfrm>
            <a:off x="6666278" y="2862995"/>
            <a:ext cx="1777200" cy="1461300"/>
          </a:xfrm>
          <a:prstGeom prst="rect">
            <a:avLst/>
          </a:prstGeom>
        </p:spPr>
        <p:txBody>
          <a:bodyPr anchorCtr="0" anchor="t" bIns="0" lIns="0" spcFirstLastPara="1" rIns="0" wrap="square" tIns="40500">
            <a:normAutofit/>
          </a:bodyPr>
          <a:lstStyle/>
          <a:p>
            <a:pPr indent="0" lvl="0" marL="0" rtl="0" algn="ctr">
              <a:spcBef>
                <a:spcPts val="700"/>
              </a:spcBef>
              <a:spcAft>
                <a:spcPts val="0"/>
              </a:spcAft>
              <a:buNone/>
            </a:pPr>
            <a:r>
              <a:rPr lang="it" sz="1800"/>
              <a:t>To have functional and up-to-date services</a:t>
            </a:r>
            <a:endParaRPr sz="1800"/>
          </a:p>
        </p:txBody>
      </p:sp>
      <p:sp>
        <p:nvSpPr>
          <p:cNvPr id="810" name="Google Shape;810;p79"/>
          <p:cNvSpPr/>
          <p:nvPr>
            <p:ph idx="13" type="pic"/>
          </p:nvPr>
        </p:nvSpPr>
        <p:spPr>
          <a:xfrm>
            <a:off x="2901629" y="1021451"/>
            <a:ext cx="1332900" cy="1335000"/>
          </a:xfrm>
          <a:prstGeom prst="ellipse">
            <a:avLst/>
          </a:prstGeom>
        </p:spPr>
        <p:txBody>
          <a:bodyPr anchorCtr="0" anchor="ctr" bIns="0" lIns="0" spcFirstLastPara="1" rIns="0" wrap="square" tIns="0">
            <a:noAutofit/>
          </a:bodyPr>
          <a:lstStyle/>
          <a:p>
            <a:pPr indent="0" lvl="0" marL="0" rtl="0" algn="ctr">
              <a:spcBef>
                <a:spcPts val="0"/>
              </a:spcBef>
              <a:spcAft>
                <a:spcPts val="0"/>
              </a:spcAft>
              <a:buNone/>
            </a:pPr>
            <a:r>
              <a:rPr lang="it" sz="1200"/>
              <a:t>Aggregation &amp; showcase</a:t>
            </a:r>
            <a:endParaRPr sz="1200"/>
          </a:p>
        </p:txBody>
      </p:sp>
      <p:sp>
        <p:nvSpPr>
          <p:cNvPr id="811" name="Google Shape;811;p79"/>
          <p:cNvSpPr/>
          <p:nvPr>
            <p:ph idx="14" type="pic"/>
          </p:nvPr>
        </p:nvSpPr>
        <p:spPr>
          <a:xfrm>
            <a:off x="4910632" y="1021451"/>
            <a:ext cx="1332900" cy="1335000"/>
          </a:xfrm>
          <a:prstGeom prst="ellipse">
            <a:avLst/>
          </a:prstGeom>
        </p:spPr>
        <p:txBody>
          <a:bodyPr anchorCtr="0" anchor="ctr" bIns="0" lIns="0" spcFirstLastPara="1" rIns="0" wrap="square" tIns="0">
            <a:noAutofit/>
          </a:bodyPr>
          <a:lstStyle/>
          <a:p>
            <a:pPr indent="0" lvl="0" marL="0" rtl="0" algn="ctr">
              <a:spcBef>
                <a:spcPts val="0"/>
              </a:spcBef>
              <a:spcAft>
                <a:spcPts val="0"/>
              </a:spcAft>
              <a:buNone/>
            </a:pPr>
            <a:r>
              <a:rPr lang="it" sz="1200"/>
              <a:t>Monitoring services</a:t>
            </a:r>
            <a:endParaRPr sz="1200"/>
          </a:p>
        </p:txBody>
      </p:sp>
      <p:sp>
        <p:nvSpPr>
          <p:cNvPr id="812" name="Google Shape;812;p79"/>
          <p:cNvSpPr/>
          <p:nvPr>
            <p:ph idx="15" type="pic"/>
          </p:nvPr>
        </p:nvSpPr>
        <p:spPr>
          <a:xfrm>
            <a:off x="6886052" y="1021451"/>
            <a:ext cx="1332900" cy="1335000"/>
          </a:xfrm>
          <a:prstGeom prst="ellipse">
            <a:avLst/>
          </a:prstGeom>
        </p:spPr>
        <p:txBody>
          <a:bodyPr anchorCtr="0" anchor="ctr" bIns="0" lIns="0" spcFirstLastPara="1" rIns="0" wrap="square" tIns="0">
            <a:noAutofit/>
          </a:bodyPr>
          <a:lstStyle/>
          <a:p>
            <a:pPr indent="0" lvl="0" marL="0" rtl="0" algn="ctr">
              <a:spcBef>
                <a:spcPts val="0"/>
              </a:spcBef>
              <a:spcAft>
                <a:spcPts val="0"/>
              </a:spcAft>
              <a:buNone/>
            </a:pPr>
            <a:r>
              <a:rPr lang="it" sz="1200"/>
              <a:t>Open Science services</a:t>
            </a:r>
            <a:endParaRPr sz="1200"/>
          </a:p>
        </p:txBody>
      </p:sp>
      <p:sp>
        <p:nvSpPr>
          <p:cNvPr id="813" name="Google Shape;813;p79"/>
          <p:cNvSpPr txBox="1"/>
          <p:nvPr>
            <p:ph idx="16" type="body"/>
          </p:nvPr>
        </p:nvSpPr>
        <p:spPr>
          <a:xfrm>
            <a:off x="400049" y="196750"/>
            <a:ext cx="8298300" cy="497700"/>
          </a:xfrm>
          <a:prstGeom prst="rect">
            <a:avLst/>
          </a:prstGeom>
        </p:spPr>
        <p:txBody>
          <a:bodyPr anchorCtr="0" anchor="b" bIns="0" lIns="0" spcFirstLastPara="1" rIns="0" wrap="square" tIns="0">
            <a:normAutofit/>
          </a:bodyPr>
          <a:lstStyle/>
          <a:p>
            <a:pPr indent="0" lvl="0" marL="0" rtl="0" algn="ctr">
              <a:spcBef>
                <a:spcPts val="0"/>
              </a:spcBef>
              <a:spcAft>
                <a:spcPts val="0"/>
              </a:spcAft>
              <a:buNone/>
            </a:pPr>
            <a:r>
              <a:rPr lang="it"/>
              <a:t>Services needing unambiguous information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grpSp>
        <p:nvGrpSpPr>
          <p:cNvPr id="818" name="Google Shape;818;p80"/>
          <p:cNvGrpSpPr/>
          <p:nvPr/>
        </p:nvGrpSpPr>
        <p:grpSpPr>
          <a:xfrm>
            <a:off x="4506013" y="3360575"/>
            <a:ext cx="1552500" cy="1433700"/>
            <a:chOff x="5143500" y="1514650"/>
            <a:chExt cx="1552500" cy="1433700"/>
          </a:xfrm>
        </p:grpSpPr>
        <p:pic>
          <p:nvPicPr>
            <p:cNvPr id="819" name="Google Shape;819;p80"/>
            <p:cNvPicPr preferRelativeResize="0"/>
            <p:nvPr/>
          </p:nvPicPr>
          <p:blipFill>
            <a:blip r:embed="rId3">
              <a:alphaModFix/>
            </a:blip>
            <a:stretch>
              <a:fillRect/>
            </a:stretch>
          </p:blipFill>
          <p:spPr>
            <a:xfrm>
              <a:off x="5220175" y="1774788"/>
              <a:ext cx="674374" cy="674374"/>
            </a:xfrm>
            <a:prstGeom prst="rect">
              <a:avLst/>
            </a:prstGeom>
            <a:noFill/>
            <a:ln>
              <a:noFill/>
            </a:ln>
          </p:spPr>
        </p:pic>
        <p:pic>
          <p:nvPicPr>
            <p:cNvPr id="820" name="Google Shape;820;p80"/>
            <p:cNvPicPr preferRelativeResize="0"/>
            <p:nvPr/>
          </p:nvPicPr>
          <p:blipFill>
            <a:blip r:embed="rId3">
              <a:alphaModFix/>
            </a:blip>
            <a:stretch>
              <a:fillRect/>
            </a:stretch>
          </p:blipFill>
          <p:spPr>
            <a:xfrm>
              <a:off x="5738600" y="2103888"/>
              <a:ext cx="674374" cy="674374"/>
            </a:xfrm>
            <a:prstGeom prst="rect">
              <a:avLst/>
            </a:prstGeom>
            <a:noFill/>
            <a:ln>
              <a:noFill/>
            </a:ln>
          </p:spPr>
        </p:pic>
        <p:pic>
          <p:nvPicPr>
            <p:cNvPr id="821" name="Google Shape;821;p80"/>
            <p:cNvPicPr preferRelativeResize="0"/>
            <p:nvPr/>
          </p:nvPicPr>
          <p:blipFill>
            <a:blip r:embed="rId3">
              <a:alphaModFix/>
            </a:blip>
            <a:stretch>
              <a:fillRect/>
            </a:stretch>
          </p:blipFill>
          <p:spPr>
            <a:xfrm>
              <a:off x="5859475" y="1606263"/>
              <a:ext cx="674374" cy="674374"/>
            </a:xfrm>
            <a:prstGeom prst="rect">
              <a:avLst/>
            </a:prstGeom>
            <a:noFill/>
            <a:ln>
              <a:noFill/>
            </a:ln>
          </p:spPr>
        </p:pic>
        <p:sp>
          <p:nvSpPr>
            <p:cNvPr id="822" name="Google Shape;822;p80"/>
            <p:cNvSpPr/>
            <p:nvPr/>
          </p:nvSpPr>
          <p:spPr>
            <a:xfrm>
              <a:off x="5143500" y="1514650"/>
              <a:ext cx="1552500" cy="14337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3" name="Google Shape;823;p80"/>
          <p:cNvGrpSpPr/>
          <p:nvPr/>
        </p:nvGrpSpPr>
        <p:grpSpPr>
          <a:xfrm>
            <a:off x="5504425" y="1736438"/>
            <a:ext cx="1552500" cy="1433700"/>
            <a:chOff x="5143500" y="1514650"/>
            <a:chExt cx="1552500" cy="1433700"/>
          </a:xfrm>
        </p:grpSpPr>
        <p:pic>
          <p:nvPicPr>
            <p:cNvPr id="824" name="Google Shape;824;p80"/>
            <p:cNvPicPr preferRelativeResize="0"/>
            <p:nvPr/>
          </p:nvPicPr>
          <p:blipFill>
            <a:blip r:embed="rId3">
              <a:alphaModFix/>
            </a:blip>
            <a:stretch>
              <a:fillRect/>
            </a:stretch>
          </p:blipFill>
          <p:spPr>
            <a:xfrm>
              <a:off x="5220175" y="1774788"/>
              <a:ext cx="674374" cy="674374"/>
            </a:xfrm>
            <a:prstGeom prst="rect">
              <a:avLst/>
            </a:prstGeom>
            <a:noFill/>
            <a:ln>
              <a:noFill/>
            </a:ln>
          </p:spPr>
        </p:pic>
        <p:pic>
          <p:nvPicPr>
            <p:cNvPr id="825" name="Google Shape;825;p80"/>
            <p:cNvPicPr preferRelativeResize="0"/>
            <p:nvPr/>
          </p:nvPicPr>
          <p:blipFill>
            <a:blip r:embed="rId3">
              <a:alphaModFix/>
            </a:blip>
            <a:stretch>
              <a:fillRect/>
            </a:stretch>
          </p:blipFill>
          <p:spPr>
            <a:xfrm>
              <a:off x="5738600" y="2103888"/>
              <a:ext cx="674374" cy="674374"/>
            </a:xfrm>
            <a:prstGeom prst="rect">
              <a:avLst/>
            </a:prstGeom>
            <a:noFill/>
            <a:ln>
              <a:noFill/>
            </a:ln>
          </p:spPr>
        </p:pic>
        <p:pic>
          <p:nvPicPr>
            <p:cNvPr id="826" name="Google Shape;826;p80"/>
            <p:cNvPicPr preferRelativeResize="0"/>
            <p:nvPr/>
          </p:nvPicPr>
          <p:blipFill>
            <a:blip r:embed="rId3">
              <a:alphaModFix/>
            </a:blip>
            <a:stretch>
              <a:fillRect/>
            </a:stretch>
          </p:blipFill>
          <p:spPr>
            <a:xfrm>
              <a:off x="5859475" y="1606263"/>
              <a:ext cx="674374" cy="674374"/>
            </a:xfrm>
            <a:prstGeom prst="rect">
              <a:avLst/>
            </a:prstGeom>
            <a:noFill/>
            <a:ln>
              <a:noFill/>
            </a:ln>
          </p:spPr>
        </p:pic>
        <p:sp>
          <p:nvSpPr>
            <p:cNvPr id="827" name="Google Shape;827;p80"/>
            <p:cNvSpPr/>
            <p:nvPr/>
          </p:nvSpPr>
          <p:spPr>
            <a:xfrm>
              <a:off x="5143500" y="1514650"/>
              <a:ext cx="1552500" cy="14337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8" name="Google Shape;828;p80"/>
          <p:cNvGrpSpPr/>
          <p:nvPr/>
        </p:nvGrpSpPr>
        <p:grpSpPr>
          <a:xfrm>
            <a:off x="6873825" y="3014075"/>
            <a:ext cx="1552500" cy="1433700"/>
            <a:chOff x="5143500" y="1514650"/>
            <a:chExt cx="1552500" cy="1433700"/>
          </a:xfrm>
        </p:grpSpPr>
        <p:pic>
          <p:nvPicPr>
            <p:cNvPr id="829" name="Google Shape;829;p80"/>
            <p:cNvPicPr preferRelativeResize="0"/>
            <p:nvPr/>
          </p:nvPicPr>
          <p:blipFill>
            <a:blip r:embed="rId3">
              <a:alphaModFix/>
            </a:blip>
            <a:stretch>
              <a:fillRect/>
            </a:stretch>
          </p:blipFill>
          <p:spPr>
            <a:xfrm>
              <a:off x="5220175" y="1774788"/>
              <a:ext cx="674374" cy="674374"/>
            </a:xfrm>
            <a:prstGeom prst="rect">
              <a:avLst/>
            </a:prstGeom>
            <a:noFill/>
            <a:ln>
              <a:noFill/>
            </a:ln>
          </p:spPr>
        </p:pic>
        <p:pic>
          <p:nvPicPr>
            <p:cNvPr id="830" name="Google Shape;830;p80"/>
            <p:cNvPicPr preferRelativeResize="0"/>
            <p:nvPr/>
          </p:nvPicPr>
          <p:blipFill>
            <a:blip r:embed="rId3">
              <a:alphaModFix/>
            </a:blip>
            <a:stretch>
              <a:fillRect/>
            </a:stretch>
          </p:blipFill>
          <p:spPr>
            <a:xfrm>
              <a:off x="5738600" y="2103888"/>
              <a:ext cx="674374" cy="674374"/>
            </a:xfrm>
            <a:prstGeom prst="rect">
              <a:avLst/>
            </a:prstGeom>
            <a:noFill/>
            <a:ln>
              <a:noFill/>
            </a:ln>
          </p:spPr>
        </p:pic>
        <p:pic>
          <p:nvPicPr>
            <p:cNvPr id="831" name="Google Shape;831;p80"/>
            <p:cNvPicPr preferRelativeResize="0"/>
            <p:nvPr/>
          </p:nvPicPr>
          <p:blipFill>
            <a:blip r:embed="rId3">
              <a:alphaModFix/>
            </a:blip>
            <a:stretch>
              <a:fillRect/>
            </a:stretch>
          </p:blipFill>
          <p:spPr>
            <a:xfrm>
              <a:off x="5859475" y="1606263"/>
              <a:ext cx="674374" cy="674374"/>
            </a:xfrm>
            <a:prstGeom prst="rect">
              <a:avLst/>
            </a:prstGeom>
            <a:noFill/>
            <a:ln>
              <a:noFill/>
            </a:ln>
          </p:spPr>
        </p:pic>
        <p:sp>
          <p:nvSpPr>
            <p:cNvPr id="832" name="Google Shape;832;p80"/>
            <p:cNvSpPr/>
            <p:nvPr/>
          </p:nvSpPr>
          <p:spPr>
            <a:xfrm>
              <a:off x="5143500" y="1514650"/>
              <a:ext cx="1552500" cy="14337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833" name="Google Shape;833;p80"/>
          <p:cNvCxnSpPr/>
          <p:nvPr/>
        </p:nvCxnSpPr>
        <p:spPr>
          <a:xfrm>
            <a:off x="3957000" y="720400"/>
            <a:ext cx="0" cy="3515400"/>
          </a:xfrm>
          <a:prstGeom prst="straightConnector1">
            <a:avLst/>
          </a:prstGeom>
          <a:noFill/>
          <a:ln cap="flat" cmpd="sng" w="28575">
            <a:solidFill>
              <a:srgbClr val="B7B7B7"/>
            </a:solidFill>
            <a:prstDash val="solid"/>
            <a:round/>
            <a:headEnd len="med" w="med" type="none"/>
            <a:tailEnd len="med" w="med" type="none"/>
          </a:ln>
        </p:spPr>
      </p:cxnSp>
      <p:pic>
        <p:nvPicPr>
          <p:cNvPr id="834" name="Google Shape;834;p80"/>
          <p:cNvPicPr preferRelativeResize="0"/>
          <p:nvPr/>
        </p:nvPicPr>
        <p:blipFill>
          <a:blip r:embed="rId4">
            <a:alphaModFix/>
          </a:blip>
          <a:stretch>
            <a:fillRect/>
          </a:stretch>
        </p:blipFill>
        <p:spPr>
          <a:xfrm>
            <a:off x="7453400" y="1897375"/>
            <a:ext cx="674375" cy="674375"/>
          </a:xfrm>
          <a:prstGeom prst="rect">
            <a:avLst/>
          </a:prstGeom>
          <a:noFill/>
          <a:ln>
            <a:noFill/>
          </a:ln>
        </p:spPr>
      </p:pic>
      <p:sp>
        <p:nvSpPr>
          <p:cNvPr id="835" name="Google Shape;835;p80"/>
          <p:cNvSpPr txBox="1"/>
          <p:nvPr>
            <p:ph idx="1" type="body"/>
          </p:nvPr>
        </p:nvSpPr>
        <p:spPr>
          <a:xfrm>
            <a:off x="4028246" y="120175"/>
            <a:ext cx="4782000" cy="1364100"/>
          </a:xfrm>
          <a:prstGeom prst="rect">
            <a:avLst/>
          </a:prstGeom>
          <a:noFill/>
          <a:ln>
            <a:noFill/>
          </a:ln>
        </p:spPr>
        <p:txBody>
          <a:bodyPr anchorCtr="0" anchor="b" bIns="40500" lIns="0" spcFirstLastPara="1" rIns="0" wrap="square" tIns="0">
            <a:normAutofit/>
          </a:bodyPr>
          <a:lstStyle/>
          <a:p>
            <a:pPr indent="0" lvl="0" marL="0" rtl="0" algn="r">
              <a:lnSpc>
                <a:spcPct val="100000"/>
              </a:lnSpc>
              <a:spcBef>
                <a:spcPts val="0"/>
              </a:spcBef>
              <a:spcAft>
                <a:spcPts val="0"/>
              </a:spcAft>
              <a:buClr>
                <a:schemeClr val="lt1"/>
              </a:buClr>
              <a:buSzPts val="3400"/>
              <a:buFont typeface="Helvetica Neue"/>
              <a:buNone/>
            </a:pPr>
            <a:r>
              <a:rPr lang="it" sz="3600"/>
              <a:t>Problem statement</a:t>
            </a:r>
            <a:endParaRPr sz="3600"/>
          </a:p>
          <a:p>
            <a:pPr indent="0" lvl="0" marL="0" rtl="0" algn="r">
              <a:lnSpc>
                <a:spcPct val="100000"/>
              </a:lnSpc>
              <a:spcBef>
                <a:spcPts val="0"/>
              </a:spcBef>
              <a:spcAft>
                <a:spcPts val="0"/>
              </a:spcAft>
              <a:buClr>
                <a:schemeClr val="lt1"/>
              </a:buClr>
              <a:buSzPts val="3400"/>
              <a:buFont typeface="Helvetica Neue"/>
              <a:buNone/>
            </a:pPr>
            <a:r>
              <a:rPr lang="it" sz="3600"/>
              <a:t>disambiguation</a:t>
            </a:r>
            <a:endParaRPr sz="3600"/>
          </a:p>
        </p:txBody>
      </p:sp>
      <p:grpSp>
        <p:nvGrpSpPr>
          <p:cNvPr id="836" name="Google Shape;836;p80"/>
          <p:cNvGrpSpPr/>
          <p:nvPr/>
        </p:nvGrpSpPr>
        <p:grpSpPr>
          <a:xfrm>
            <a:off x="298637" y="410663"/>
            <a:ext cx="2855962" cy="4085275"/>
            <a:chOff x="298637" y="410663"/>
            <a:chExt cx="2855962" cy="4085275"/>
          </a:xfrm>
        </p:grpSpPr>
        <p:pic>
          <p:nvPicPr>
            <p:cNvPr id="837" name="Google Shape;837;p80"/>
            <p:cNvPicPr preferRelativeResize="0"/>
            <p:nvPr/>
          </p:nvPicPr>
          <p:blipFill>
            <a:blip r:embed="rId3">
              <a:alphaModFix/>
            </a:blip>
            <a:stretch>
              <a:fillRect/>
            </a:stretch>
          </p:blipFill>
          <p:spPr>
            <a:xfrm>
              <a:off x="2480225" y="410663"/>
              <a:ext cx="674374" cy="674374"/>
            </a:xfrm>
            <a:prstGeom prst="rect">
              <a:avLst/>
            </a:prstGeom>
            <a:noFill/>
            <a:ln>
              <a:noFill/>
            </a:ln>
          </p:spPr>
        </p:pic>
        <p:grpSp>
          <p:nvGrpSpPr>
            <p:cNvPr id="838" name="Google Shape;838;p80"/>
            <p:cNvGrpSpPr/>
            <p:nvPr/>
          </p:nvGrpSpPr>
          <p:grpSpPr>
            <a:xfrm>
              <a:off x="521862" y="1579589"/>
              <a:ext cx="1200025" cy="801200"/>
              <a:chOff x="2859450" y="2273025"/>
              <a:chExt cx="1200025" cy="801200"/>
            </a:xfrm>
          </p:grpSpPr>
          <p:pic>
            <p:nvPicPr>
              <p:cNvPr id="839" name="Google Shape;839;p80"/>
              <p:cNvPicPr preferRelativeResize="0"/>
              <p:nvPr/>
            </p:nvPicPr>
            <p:blipFill>
              <a:blip r:embed="rId5">
                <a:alphaModFix/>
              </a:blip>
              <a:stretch>
                <a:fillRect/>
              </a:stretch>
            </p:blipFill>
            <p:spPr>
              <a:xfrm>
                <a:off x="3011650" y="2650625"/>
                <a:ext cx="895625" cy="423600"/>
              </a:xfrm>
              <a:prstGeom prst="rect">
                <a:avLst/>
              </a:prstGeom>
              <a:noFill/>
              <a:ln>
                <a:noFill/>
              </a:ln>
            </p:spPr>
          </p:pic>
          <p:pic>
            <p:nvPicPr>
              <p:cNvPr id="840" name="Google Shape;840;p80"/>
              <p:cNvPicPr preferRelativeResize="0"/>
              <p:nvPr/>
            </p:nvPicPr>
            <p:blipFill>
              <a:blip r:embed="rId6">
                <a:alphaModFix/>
              </a:blip>
              <a:stretch>
                <a:fillRect/>
              </a:stretch>
            </p:blipFill>
            <p:spPr>
              <a:xfrm>
                <a:off x="2859450" y="2273025"/>
                <a:ext cx="1200025" cy="377600"/>
              </a:xfrm>
              <a:prstGeom prst="rect">
                <a:avLst/>
              </a:prstGeom>
              <a:noFill/>
              <a:ln>
                <a:noFill/>
              </a:ln>
            </p:spPr>
          </p:pic>
        </p:grpSp>
        <p:pic>
          <p:nvPicPr>
            <p:cNvPr id="841" name="Google Shape;841;p80"/>
            <p:cNvPicPr preferRelativeResize="0"/>
            <p:nvPr/>
          </p:nvPicPr>
          <p:blipFill>
            <a:blip r:embed="rId7">
              <a:alphaModFix/>
            </a:blip>
            <a:stretch>
              <a:fillRect/>
            </a:stretch>
          </p:blipFill>
          <p:spPr>
            <a:xfrm>
              <a:off x="569600" y="536859"/>
              <a:ext cx="1104550" cy="301766"/>
            </a:xfrm>
            <a:prstGeom prst="rect">
              <a:avLst/>
            </a:prstGeom>
            <a:noFill/>
            <a:ln>
              <a:noFill/>
            </a:ln>
          </p:spPr>
        </p:pic>
        <p:pic>
          <p:nvPicPr>
            <p:cNvPr id="842" name="Google Shape;842;p80"/>
            <p:cNvPicPr preferRelativeResize="0"/>
            <p:nvPr/>
          </p:nvPicPr>
          <p:blipFill>
            <a:blip r:embed="rId8">
              <a:alphaModFix/>
            </a:blip>
            <a:stretch>
              <a:fillRect/>
            </a:stretch>
          </p:blipFill>
          <p:spPr>
            <a:xfrm>
              <a:off x="569600" y="1123036"/>
              <a:ext cx="1104555" cy="325613"/>
            </a:xfrm>
            <a:prstGeom prst="rect">
              <a:avLst/>
            </a:prstGeom>
            <a:noFill/>
            <a:ln>
              <a:noFill/>
            </a:ln>
          </p:spPr>
        </p:pic>
        <p:pic>
          <p:nvPicPr>
            <p:cNvPr id="843" name="Google Shape;843;p80"/>
            <p:cNvPicPr preferRelativeResize="0"/>
            <p:nvPr/>
          </p:nvPicPr>
          <p:blipFill>
            <a:blip r:embed="rId9">
              <a:alphaModFix/>
            </a:blip>
            <a:stretch>
              <a:fillRect/>
            </a:stretch>
          </p:blipFill>
          <p:spPr>
            <a:xfrm>
              <a:off x="988825" y="3557875"/>
              <a:ext cx="778200" cy="518800"/>
            </a:xfrm>
            <a:prstGeom prst="rect">
              <a:avLst/>
            </a:prstGeom>
            <a:noFill/>
            <a:ln>
              <a:noFill/>
            </a:ln>
          </p:spPr>
        </p:pic>
        <p:pic>
          <p:nvPicPr>
            <p:cNvPr id="844" name="Google Shape;844;p80"/>
            <p:cNvPicPr preferRelativeResize="0"/>
            <p:nvPr/>
          </p:nvPicPr>
          <p:blipFill>
            <a:blip r:embed="rId9">
              <a:alphaModFix/>
            </a:blip>
            <a:stretch>
              <a:fillRect/>
            </a:stretch>
          </p:blipFill>
          <p:spPr>
            <a:xfrm>
              <a:off x="298637" y="3485825"/>
              <a:ext cx="778200" cy="518800"/>
            </a:xfrm>
            <a:prstGeom prst="rect">
              <a:avLst/>
            </a:prstGeom>
            <a:noFill/>
            <a:ln>
              <a:noFill/>
            </a:ln>
          </p:spPr>
        </p:pic>
        <p:pic>
          <p:nvPicPr>
            <p:cNvPr id="845" name="Google Shape;845;p80"/>
            <p:cNvPicPr preferRelativeResize="0"/>
            <p:nvPr/>
          </p:nvPicPr>
          <p:blipFill>
            <a:blip r:embed="rId9">
              <a:alphaModFix/>
            </a:blip>
            <a:stretch>
              <a:fillRect/>
            </a:stretch>
          </p:blipFill>
          <p:spPr>
            <a:xfrm>
              <a:off x="619777" y="3977137"/>
              <a:ext cx="778200" cy="518800"/>
            </a:xfrm>
            <a:prstGeom prst="rect">
              <a:avLst/>
            </a:prstGeom>
            <a:noFill/>
            <a:ln>
              <a:noFill/>
            </a:ln>
          </p:spPr>
        </p:pic>
        <p:cxnSp>
          <p:nvCxnSpPr>
            <p:cNvPr id="846" name="Google Shape;846;p80"/>
            <p:cNvCxnSpPr/>
            <p:nvPr/>
          </p:nvCxnSpPr>
          <p:spPr>
            <a:xfrm>
              <a:off x="1830225" y="744700"/>
              <a:ext cx="586800" cy="6300"/>
            </a:xfrm>
            <a:prstGeom prst="straightConnector1">
              <a:avLst/>
            </a:prstGeom>
            <a:noFill/>
            <a:ln cap="flat" cmpd="sng" w="9525">
              <a:solidFill>
                <a:schemeClr val="dk2"/>
              </a:solidFill>
              <a:prstDash val="solid"/>
              <a:round/>
              <a:headEnd len="med" w="med" type="none"/>
              <a:tailEnd len="med" w="med" type="triangle"/>
            </a:ln>
          </p:spPr>
        </p:cxnSp>
        <p:pic>
          <p:nvPicPr>
            <p:cNvPr id="847" name="Google Shape;847;p80"/>
            <p:cNvPicPr preferRelativeResize="0"/>
            <p:nvPr/>
          </p:nvPicPr>
          <p:blipFill>
            <a:blip r:embed="rId3">
              <a:alphaModFix/>
            </a:blip>
            <a:stretch>
              <a:fillRect/>
            </a:stretch>
          </p:blipFill>
          <p:spPr>
            <a:xfrm>
              <a:off x="2480225" y="973986"/>
              <a:ext cx="674374" cy="674374"/>
            </a:xfrm>
            <a:prstGeom prst="rect">
              <a:avLst/>
            </a:prstGeom>
            <a:noFill/>
            <a:ln>
              <a:noFill/>
            </a:ln>
          </p:spPr>
        </p:pic>
        <p:cxnSp>
          <p:nvCxnSpPr>
            <p:cNvPr id="848" name="Google Shape;848;p80"/>
            <p:cNvCxnSpPr/>
            <p:nvPr/>
          </p:nvCxnSpPr>
          <p:spPr>
            <a:xfrm>
              <a:off x="1830225" y="1316346"/>
              <a:ext cx="586800" cy="6300"/>
            </a:xfrm>
            <a:prstGeom prst="straightConnector1">
              <a:avLst/>
            </a:prstGeom>
            <a:noFill/>
            <a:ln cap="flat" cmpd="sng" w="9525">
              <a:solidFill>
                <a:schemeClr val="dk2"/>
              </a:solidFill>
              <a:prstDash val="solid"/>
              <a:round/>
              <a:headEnd len="med" w="med" type="none"/>
              <a:tailEnd len="med" w="med" type="triangle"/>
            </a:ln>
          </p:spPr>
        </p:cxnSp>
        <p:pic>
          <p:nvPicPr>
            <p:cNvPr id="849" name="Google Shape;849;p80"/>
            <p:cNvPicPr preferRelativeResize="0"/>
            <p:nvPr/>
          </p:nvPicPr>
          <p:blipFill>
            <a:blip r:embed="rId3">
              <a:alphaModFix/>
            </a:blip>
            <a:stretch>
              <a:fillRect/>
            </a:stretch>
          </p:blipFill>
          <p:spPr>
            <a:xfrm>
              <a:off x="2480225" y="1657083"/>
              <a:ext cx="674374" cy="674374"/>
            </a:xfrm>
            <a:prstGeom prst="rect">
              <a:avLst/>
            </a:prstGeom>
            <a:noFill/>
            <a:ln>
              <a:noFill/>
            </a:ln>
          </p:spPr>
        </p:pic>
        <p:cxnSp>
          <p:nvCxnSpPr>
            <p:cNvPr id="850" name="Google Shape;850;p80"/>
            <p:cNvCxnSpPr/>
            <p:nvPr/>
          </p:nvCxnSpPr>
          <p:spPr>
            <a:xfrm>
              <a:off x="1830225" y="1991121"/>
              <a:ext cx="586800" cy="6300"/>
            </a:xfrm>
            <a:prstGeom prst="straightConnector1">
              <a:avLst/>
            </a:prstGeom>
            <a:noFill/>
            <a:ln cap="flat" cmpd="sng" w="9525">
              <a:solidFill>
                <a:schemeClr val="dk2"/>
              </a:solidFill>
              <a:prstDash val="solid"/>
              <a:round/>
              <a:headEnd len="med" w="med" type="none"/>
              <a:tailEnd len="med" w="med" type="triangle"/>
            </a:ln>
          </p:spPr>
        </p:cxnSp>
        <p:pic>
          <p:nvPicPr>
            <p:cNvPr id="851" name="Google Shape;851;p80"/>
            <p:cNvPicPr preferRelativeResize="0"/>
            <p:nvPr/>
          </p:nvPicPr>
          <p:blipFill>
            <a:blip r:embed="rId3">
              <a:alphaModFix/>
            </a:blip>
            <a:stretch>
              <a:fillRect/>
            </a:stretch>
          </p:blipFill>
          <p:spPr>
            <a:xfrm>
              <a:off x="2480225" y="3557863"/>
              <a:ext cx="674374" cy="674374"/>
            </a:xfrm>
            <a:prstGeom prst="rect">
              <a:avLst/>
            </a:prstGeom>
            <a:noFill/>
            <a:ln>
              <a:noFill/>
            </a:ln>
          </p:spPr>
        </p:pic>
        <p:cxnSp>
          <p:nvCxnSpPr>
            <p:cNvPr id="852" name="Google Shape;852;p80"/>
            <p:cNvCxnSpPr/>
            <p:nvPr/>
          </p:nvCxnSpPr>
          <p:spPr>
            <a:xfrm>
              <a:off x="1830225" y="3891900"/>
              <a:ext cx="586800" cy="6300"/>
            </a:xfrm>
            <a:prstGeom prst="straightConnector1">
              <a:avLst/>
            </a:prstGeom>
            <a:noFill/>
            <a:ln cap="flat" cmpd="sng" w="9525">
              <a:solidFill>
                <a:schemeClr val="dk2"/>
              </a:solidFill>
              <a:prstDash val="solid"/>
              <a:round/>
              <a:headEnd len="med" w="med" type="none"/>
              <a:tailEnd len="med" w="med" type="triangle"/>
            </a:ln>
          </p:spPr>
        </p:cxnSp>
        <p:pic>
          <p:nvPicPr>
            <p:cNvPr id="853" name="Google Shape;853;p80"/>
            <p:cNvPicPr preferRelativeResize="0"/>
            <p:nvPr/>
          </p:nvPicPr>
          <p:blipFill>
            <a:blip r:embed="rId10">
              <a:alphaModFix/>
            </a:blip>
            <a:stretch>
              <a:fillRect/>
            </a:stretch>
          </p:blipFill>
          <p:spPr>
            <a:xfrm>
              <a:off x="569600" y="2518796"/>
              <a:ext cx="1104549" cy="338245"/>
            </a:xfrm>
            <a:prstGeom prst="rect">
              <a:avLst/>
            </a:prstGeom>
            <a:noFill/>
            <a:ln>
              <a:noFill/>
            </a:ln>
          </p:spPr>
        </p:pic>
        <p:pic>
          <p:nvPicPr>
            <p:cNvPr id="854" name="Google Shape;854;p80"/>
            <p:cNvPicPr preferRelativeResize="0"/>
            <p:nvPr/>
          </p:nvPicPr>
          <p:blipFill>
            <a:blip r:embed="rId11">
              <a:alphaModFix/>
            </a:blip>
            <a:stretch>
              <a:fillRect/>
            </a:stretch>
          </p:blipFill>
          <p:spPr>
            <a:xfrm>
              <a:off x="521850" y="2959270"/>
              <a:ext cx="1200025" cy="474261"/>
            </a:xfrm>
            <a:prstGeom prst="rect">
              <a:avLst/>
            </a:prstGeom>
            <a:noFill/>
            <a:ln>
              <a:noFill/>
            </a:ln>
          </p:spPr>
        </p:pic>
        <p:cxnSp>
          <p:nvCxnSpPr>
            <p:cNvPr id="855" name="Google Shape;855;p80"/>
            <p:cNvCxnSpPr/>
            <p:nvPr/>
          </p:nvCxnSpPr>
          <p:spPr>
            <a:xfrm>
              <a:off x="1843488" y="3193243"/>
              <a:ext cx="586800" cy="6300"/>
            </a:xfrm>
            <a:prstGeom prst="straightConnector1">
              <a:avLst/>
            </a:prstGeom>
            <a:noFill/>
            <a:ln cap="flat" cmpd="sng" w="9525">
              <a:solidFill>
                <a:schemeClr val="dk2"/>
              </a:solidFill>
              <a:prstDash val="solid"/>
              <a:round/>
              <a:headEnd len="med" w="med" type="none"/>
              <a:tailEnd len="med" w="med" type="triangle"/>
            </a:ln>
          </p:spPr>
        </p:cxnSp>
        <p:cxnSp>
          <p:nvCxnSpPr>
            <p:cNvPr id="856" name="Google Shape;856;p80"/>
            <p:cNvCxnSpPr/>
            <p:nvPr/>
          </p:nvCxnSpPr>
          <p:spPr>
            <a:xfrm>
              <a:off x="1843488" y="2684775"/>
              <a:ext cx="586800" cy="6300"/>
            </a:xfrm>
            <a:prstGeom prst="straightConnector1">
              <a:avLst/>
            </a:prstGeom>
            <a:noFill/>
            <a:ln cap="flat" cmpd="sng" w="9525">
              <a:solidFill>
                <a:schemeClr val="dk2"/>
              </a:solidFill>
              <a:prstDash val="solid"/>
              <a:round/>
              <a:headEnd len="med" w="med" type="none"/>
              <a:tailEnd len="med" w="med" type="triangle"/>
            </a:ln>
          </p:spPr>
        </p:cxnSp>
        <p:pic>
          <p:nvPicPr>
            <p:cNvPr id="857" name="Google Shape;857;p80"/>
            <p:cNvPicPr preferRelativeResize="0"/>
            <p:nvPr/>
          </p:nvPicPr>
          <p:blipFill>
            <a:blip r:embed="rId3">
              <a:alphaModFix/>
            </a:blip>
            <a:stretch>
              <a:fillRect/>
            </a:stretch>
          </p:blipFill>
          <p:spPr>
            <a:xfrm>
              <a:off x="2480225" y="2265933"/>
              <a:ext cx="674374" cy="674374"/>
            </a:xfrm>
            <a:prstGeom prst="rect">
              <a:avLst/>
            </a:prstGeom>
            <a:noFill/>
            <a:ln>
              <a:noFill/>
            </a:ln>
          </p:spPr>
        </p:pic>
        <p:pic>
          <p:nvPicPr>
            <p:cNvPr id="858" name="Google Shape;858;p80"/>
            <p:cNvPicPr preferRelativeResize="0"/>
            <p:nvPr/>
          </p:nvPicPr>
          <p:blipFill>
            <a:blip r:embed="rId3">
              <a:alphaModFix/>
            </a:blip>
            <a:stretch>
              <a:fillRect/>
            </a:stretch>
          </p:blipFill>
          <p:spPr>
            <a:xfrm>
              <a:off x="2471902" y="2845249"/>
              <a:ext cx="674374" cy="674374"/>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sp>
        <p:nvSpPr>
          <p:cNvPr id="863" name="Google Shape;863;p81"/>
          <p:cNvSpPr txBox="1"/>
          <p:nvPr>
            <p:ph idx="4294967295" type="body"/>
          </p:nvPr>
        </p:nvSpPr>
        <p:spPr>
          <a:xfrm>
            <a:off x="3452975" y="299700"/>
            <a:ext cx="5469600" cy="5397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3400"/>
              <a:buFont typeface="Helvetica Neue"/>
              <a:buNone/>
            </a:pPr>
            <a:r>
              <a:rPr lang="it" sz="3600">
                <a:solidFill>
                  <a:srgbClr val="3700FF"/>
                </a:solidFill>
              </a:rPr>
              <a:t>Organizations</a:t>
            </a:r>
            <a:r>
              <a:rPr b="1" lang="it" sz="3600">
                <a:solidFill>
                  <a:schemeClr val="accent1"/>
                </a:solidFill>
              </a:rPr>
              <a:t> </a:t>
            </a:r>
            <a:r>
              <a:rPr lang="it" sz="3600">
                <a:solidFill>
                  <a:srgbClr val="3700FF"/>
                </a:solidFill>
              </a:rPr>
              <a:t>in OpenAIRE</a:t>
            </a:r>
            <a:endParaRPr/>
          </a:p>
        </p:txBody>
      </p:sp>
      <p:grpSp>
        <p:nvGrpSpPr>
          <p:cNvPr id="864" name="Google Shape;864;p81"/>
          <p:cNvGrpSpPr/>
          <p:nvPr/>
        </p:nvGrpSpPr>
        <p:grpSpPr>
          <a:xfrm>
            <a:off x="3842609" y="803223"/>
            <a:ext cx="4556054" cy="2583892"/>
            <a:chOff x="3338400" y="1195375"/>
            <a:chExt cx="5739549" cy="3432375"/>
          </a:xfrm>
        </p:grpSpPr>
        <p:pic>
          <p:nvPicPr>
            <p:cNvPr id="865" name="Google Shape;865;p81"/>
            <p:cNvPicPr preferRelativeResize="0"/>
            <p:nvPr/>
          </p:nvPicPr>
          <p:blipFill>
            <a:blip r:embed="rId3">
              <a:alphaModFix/>
            </a:blip>
            <a:stretch>
              <a:fillRect/>
            </a:stretch>
          </p:blipFill>
          <p:spPr>
            <a:xfrm>
              <a:off x="5695241" y="1195375"/>
              <a:ext cx="681212" cy="676159"/>
            </a:xfrm>
            <a:prstGeom prst="rect">
              <a:avLst/>
            </a:prstGeom>
            <a:noFill/>
            <a:ln>
              <a:noFill/>
            </a:ln>
          </p:spPr>
        </p:pic>
        <p:pic>
          <p:nvPicPr>
            <p:cNvPr id="866" name="Google Shape;866;p81"/>
            <p:cNvPicPr preferRelativeResize="0"/>
            <p:nvPr/>
          </p:nvPicPr>
          <p:blipFill rotWithShape="1">
            <a:blip r:embed="rId4">
              <a:alphaModFix/>
            </a:blip>
            <a:srcRect b="0" l="0" r="0" t="0"/>
            <a:stretch/>
          </p:blipFill>
          <p:spPr>
            <a:xfrm>
              <a:off x="3338400" y="2446532"/>
              <a:ext cx="1388617" cy="1347092"/>
            </a:xfrm>
            <a:prstGeom prst="rect">
              <a:avLst/>
            </a:prstGeom>
            <a:noFill/>
            <a:ln>
              <a:noFill/>
            </a:ln>
          </p:spPr>
        </p:pic>
        <p:pic>
          <p:nvPicPr>
            <p:cNvPr id="867" name="Google Shape;867;p81"/>
            <p:cNvPicPr preferRelativeResize="0"/>
            <p:nvPr/>
          </p:nvPicPr>
          <p:blipFill rotWithShape="1">
            <a:blip r:embed="rId5">
              <a:alphaModFix/>
            </a:blip>
            <a:srcRect b="0" l="0" r="0" t="0"/>
            <a:stretch/>
          </p:blipFill>
          <p:spPr>
            <a:xfrm>
              <a:off x="5773270" y="1590964"/>
              <a:ext cx="1088550" cy="1024529"/>
            </a:xfrm>
            <a:prstGeom prst="rect">
              <a:avLst/>
            </a:prstGeom>
            <a:noFill/>
            <a:ln>
              <a:noFill/>
            </a:ln>
          </p:spPr>
        </p:pic>
        <p:pic>
          <p:nvPicPr>
            <p:cNvPr id="868" name="Google Shape;868;p81"/>
            <p:cNvPicPr preferRelativeResize="0"/>
            <p:nvPr/>
          </p:nvPicPr>
          <p:blipFill rotWithShape="1">
            <a:blip r:embed="rId6">
              <a:alphaModFix/>
            </a:blip>
            <a:srcRect b="0" l="0" r="0" t="0"/>
            <a:stretch/>
          </p:blipFill>
          <p:spPr>
            <a:xfrm>
              <a:off x="5623237" y="3173604"/>
              <a:ext cx="1388617" cy="1454146"/>
            </a:xfrm>
            <a:prstGeom prst="rect">
              <a:avLst/>
            </a:prstGeom>
            <a:noFill/>
            <a:ln>
              <a:noFill/>
            </a:ln>
          </p:spPr>
        </p:pic>
        <p:pic>
          <p:nvPicPr>
            <p:cNvPr id="869" name="Google Shape;869;p81"/>
            <p:cNvPicPr preferRelativeResize="0"/>
            <p:nvPr/>
          </p:nvPicPr>
          <p:blipFill rotWithShape="1">
            <a:blip r:embed="rId7">
              <a:alphaModFix/>
            </a:blip>
            <a:srcRect b="0" l="0" r="0" t="0"/>
            <a:stretch/>
          </p:blipFill>
          <p:spPr>
            <a:xfrm>
              <a:off x="7811893" y="2396167"/>
              <a:ext cx="1266056" cy="1228198"/>
            </a:xfrm>
            <a:prstGeom prst="rect">
              <a:avLst/>
            </a:prstGeom>
            <a:noFill/>
            <a:ln>
              <a:noFill/>
            </a:ln>
          </p:spPr>
        </p:pic>
        <p:cxnSp>
          <p:nvCxnSpPr>
            <p:cNvPr id="870" name="Google Shape;870;p81"/>
            <p:cNvCxnSpPr>
              <a:stCxn id="867" idx="1"/>
              <a:endCxn id="866" idx="0"/>
            </p:cNvCxnSpPr>
            <p:nvPr/>
          </p:nvCxnSpPr>
          <p:spPr>
            <a:xfrm flipH="1">
              <a:off x="4032670" y="2103228"/>
              <a:ext cx="1740600" cy="343200"/>
            </a:xfrm>
            <a:prstGeom prst="curvedConnector2">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650"/>
                </a:srgbClr>
              </a:outerShdw>
            </a:effectLst>
          </p:spPr>
        </p:cxnSp>
        <p:sp>
          <p:nvSpPr>
            <p:cNvPr id="871" name="Google Shape;871;p81"/>
            <p:cNvSpPr txBox="1"/>
            <p:nvPr/>
          </p:nvSpPr>
          <p:spPr>
            <a:xfrm>
              <a:off x="4476828" y="1840040"/>
              <a:ext cx="765000" cy="273300"/>
            </a:xfrm>
            <a:prstGeom prst="rect">
              <a:avLst/>
            </a:prstGeom>
            <a:noFill/>
            <a:ln>
              <a:noFill/>
            </a:ln>
          </p:spPr>
          <p:txBody>
            <a:bodyPr anchorCtr="0" anchor="t" bIns="25700" lIns="51425" spcFirstLastPara="1" rIns="51425" wrap="square" tIns="25700">
              <a:spAutoFit/>
            </a:bodyPr>
            <a:lstStyle/>
            <a:p>
              <a:pPr indent="0" lvl="0" marL="0" marR="0" rtl="0" algn="l">
                <a:lnSpc>
                  <a:spcPct val="100000"/>
                </a:lnSpc>
                <a:spcBef>
                  <a:spcPts val="0"/>
                </a:spcBef>
                <a:spcAft>
                  <a:spcPts val="0"/>
                </a:spcAft>
                <a:buNone/>
              </a:pPr>
              <a:r>
                <a:rPr b="0" i="0" lang="it" sz="1000" u="none" cap="none" strike="noStrike">
                  <a:solidFill>
                    <a:srgbClr val="000000"/>
                  </a:solidFill>
                  <a:latin typeface="Arial"/>
                  <a:ea typeface="Arial"/>
                  <a:cs typeface="Arial"/>
                  <a:sym typeface="Arial"/>
                </a:rPr>
                <a:t>operates</a:t>
              </a:r>
              <a:endParaRPr sz="800"/>
            </a:p>
          </p:txBody>
        </p:sp>
        <p:cxnSp>
          <p:nvCxnSpPr>
            <p:cNvPr id="872" name="Google Shape;872;p81"/>
            <p:cNvCxnSpPr>
              <a:stCxn id="868" idx="1"/>
              <a:endCxn id="866" idx="3"/>
            </p:cNvCxnSpPr>
            <p:nvPr/>
          </p:nvCxnSpPr>
          <p:spPr>
            <a:xfrm rot="10800000">
              <a:off x="4727137" y="3120077"/>
              <a:ext cx="896100" cy="780600"/>
            </a:xfrm>
            <a:prstGeom prst="curvedConnector3">
              <a:avLst>
                <a:gd fmla="val 50007" name="adj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650"/>
                </a:srgbClr>
              </a:outerShdw>
            </a:effectLst>
          </p:spPr>
        </p:cxnSp>
        <p:sp>
          <p:nvSpPr>
            <p:cNvPr id="873" name="Google Shape;873;p81"/>
            <p:cNvSpPr txBox="1"/>
            <p:nvPr/>
          </p:nvSpPr>
          <p:spPr>
            <a:xfrm>
              <a:off x="4201448" y="3900684"/>
              <a:ext cx="1165800" cy="437100"/>
            </a:xfrm>
            <a:prstGeom prst="rect">
              <a:avLst/>
            </a:prstGeom>
            <a:noFill/>
            <a:ln>
              <a:noFill/>
            </a:ln>
          </p:spPr>
          <p:txBody>
            <a:bodyPr anchorCtr="0" anchor="t" bIns="25700" lIns="51425" spcFirstLastPara="1" rIns="51425" wrap="square" tIns="25700">
              <a:spAutoFit/>
            </a:bodyPr>
            <a:lstStyle/>
            <a:p>
              <a:pPr indent="0" lvl="0" marL="0" marR="0" rtl="0" algn="l">
                <a:lnSpc>
                  <a:spcPct val="100000"/>
                </a:lnSpc>
                <a:spcBef>
                  <a:spcPts val="0"/>
                </a:spcBef>
                <a:spcAft>
                  <a:spcPts val="0"/>
                </a:spcAft>
                <a:buNone/>
              </a:pPr>
              <a:r>
                <a:rPr b="0" i="0" lang="it" sz="900" u="none" cap="none" strike="noStrike">
                  <a:solidFill>
                    <a:srgbClr val="000000"/>
                  </a:solidFill>
                  <a:latin typeface="Arial"/>
                  <a:ea typeface="Arial"/>
                  <a:cs typeface="Arial"/>
                  <a:sym typeface="Arial"/>
                </a:rPr>
                <a:t>Collected from</a:t>
              </a:r>
              <a:endParaRPr sz="800"/>
            </a:p>
            <a:p>
              <a:pPr indent="0" lvl="0" marL="0" marR="0" rtl="0" algn="l">
                <a:lnSpc>
                  <a:spcPct val="100000"/>
                </a:lnSpc>
                <a:spcBef>
                  <a:spcPts val="0"/>
                </a:spcBef>
                <a:spcAft>
                  <a:spcPts val="0"/>
                </a:spcAft>
                <a:buNone/>
              </a:pPr>
              <a:r>
                <a:rPr b="0" i="0" lang="it" sz="900" u="none" cap="none" strike="noStrike">
                  <a:solidFill>
                    <a:srgbClr val="000000"/>
                  </a:solidFill>
                  <a:latin typeface="Arial"/>
                  <a:ea typeface="Arial"/>
                  <a:cs typeface="Arial"/>
                  <a:sym typeface="Arial"/>
                </a:rPr>
                <a:t>Hosted by</a:t>
              </a:r>
              <a:endParaRPr sz="800"/>
            </a:p>
          </p:txBody>
        </p:sp>
        <p:cxnSp>
          <p:nvCxnSpPr>
            <p:cNvPr id="874" name="Google Shape;874;p81"/>
            <p:cNvCxnSpPr>
              <a:stCxn id="868" idx="3"/>
              <a:endCxn id="869" idx="2"/>
            </p:cNvCxnSpPr>
            <p:nvPr/>
          </p:nvCxnSpPr>
          <p:spPr>
            <a:xfrm flipH="1" rot="10800000">
              <a:off x="7011854" y="3624377"/>
              <a:ext cx="1433100" cy="276300"/>
            </a:xfrm>
            <a:prstGeom prst="curvedConnector2">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650"/>
                </a:srgbClr>
              </a:outerShdw>
            </a:effectLst>
          </p:spPr>
        </p:cxnSp>
        <p:sp>
          <p:nvSpPr>
            <p:cNvPr id="875" name="Google Shape;875;p81"/>
            <p:cNvSpPr txBox="1"/>
            <p:nvPr/>
          </p:nvSpPr>
          <p:spPr>
            <a:xfrm>
              <a:off x="7417525" y="3980966"/>
              <a:ext cx="1088400" cy="252900"/>
            </a:xfrm>
            <a:prstGeom prst="rect">
              <a:avLst/>
            </a:prstGeom>
            <a:noFill/>
            <a:ln>
              <a:noFill/>
            </a:ln>
          </p:spPr>
          <p:txBody>
            <a:bodyPr anchorCtr="0" anchor="t" bIns="25700" lIns="51425" spcFirstLastPara="1" rIns="51425" wrap="square" tIns="25700">
              <a:spAutoFit/>
            </a:bodyPr>
            <a:lstStyle/>
            <a:p>
              <a:pPr indent="0" lvl="0" marL="0" marR="0" rtl="0" algn="l">
                <a:lnSpc>
                  <a:spcPct val="100000"/>
                </a:lnSpc>
                <a:spcBef>
                  <a:spcPts val="0"/>
                </a:spcBef>
                <a:spcAft>
                  <a:spcPts val="0"/>
                </a:spcAft>
                <a:buNone/>
              </a:pPr>
              <a:r>
                <a:rPr b="0" i="0" lang="it" sz="900" u="none" cap="none" strike="noStrike">
                  <a:solidFill>
                    <a:srgbClr val="000000"/>
                  </a:solidFill>
                  <a:latin typeface="Arial"/>
                  <a:ea typeface="Arial"/>
                  <a:cs typeface="Arial"/>
                  <a:sym typeface="Arial"/>
                </a:rPr>
                <a:t>Is produced by</a:t>
              </a:r>
              <a:endParaRPr b="0" i="0" sz="900" u="none" cap="none" strike="noStrike">
                <a:solidFill>
                  <a:srgbClr val="000000"/>
                </a:solidFill>
                <a:latin typeface="Arial"/>
                <a:ea typeface="Arial"/>
                <a:cs typeface="Arial"/>
                <a:sym typeface="Arial"/>
              </a:endParaRPr>
            </a:p>
          </p:txBody>
        </p:sp>
        <p:cxnSp>
          <p:nvCxnSpPr>
            <p:cNvPr id="876" name="Google Shape;876;p81"/>
            <p:cNvCxnSpPr>
              <a:stCxn id="867" idx="3"/>
              <a:endCxn id="869" idx="0"/>
            </p:cNvCxnSpPr>
            <p:nvPr/>
          </p:nvCxnSpPr>
          <p:spPr>
            <a:xfrm>
              <a:off x="6861820" y="2103228"/>
              <a:ext cx="1583100" cy="292800"/>
            </a:xfrm>
            <a:prstGeom prst="curvedConnector2">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650"/>
                </a:srgbClr>
              </a:outerShdw>
            </a:effectLst>
          </p:spPr>
        </p:cxnSp>
        <p:sp>
          <p:nvSpPr>
            <p:cNvPr id="877" name="Google Shape;877;p81"/>
            <p:cNvSpPr txBox="1"/>
            <p:nvPr/>
          </p:nvSpPr>
          <p:spPr>
            <a:xfrm>
              <a:off x="7001776" y="1778418"/>
              <a:ext cx="1120800" cy="273300"/>
            </a:xfrm>
            <a:prstGeom prst="rect">
              <a:avLst/>
            </a:prstGeom>
            <a:noFill/>
            <a:ln>
              <a:noFill/>
            </a:ln>
          </p:spPr>
          <p:txBody>
            <a:bodyPr anchorCtr="0" anchor="t" bIns="25700" lIns="51425" spcFirstLastPara="1" rIns="51425" wrap="square" tIns="25700">
              <a:spAutoFit/>
            </a:bodyPr>
            <a:lstStyle/>
            <a:p>
              <a:pPr indent="0" lvl="0" marL="0" marR="0" rtl="0" algn="l">
                <a:lnSpc>
                  <a:spcPct val="100000"/>
                </a:lnSpc>
                <a:spcBef>
                  <a:spcPts val="0"/>
                </a:spcBef>
                <a:spcAft>
                  <a:spcPts val="0"/>
                </a:spcAft>
                <a:buNone/>
              </a:pPr>
              <a:r>
                <a:rPr b="0" i="0" lang="it" sz="1000" u="none" cap="none" strike="noStrike">
                  <a:solidFill>
                    <a:srgbClr val="000000"/>
                  </a:solidFill>
                  <a:latin typeface="Arial"/>
                  <a:ea typeface="Arial"/>
                  <a:cs typeface="Arial"/>
                  <a:sym typeface="Arial"/>
                </a:rPr>
                <a:t>Beneficiary of</a:t>
              </a:r>
              <a:endParaRPr b="0" i="0" sz="1000" u="none" cap="none" strike="noStrike">
                <a:solidFill>
                  <a:srgbClr val="000000"/>
                </a:solidFill>
                <a:latin typeface="Arial"/>
                <a:ea typeface="Arial"/>
                <a:cs typeface="Arial"/>
                <a:sym typeface="Arial"/>
              </a:endParaRPr>
            </a:p>
          </p:txBody>
        </p:sp>
        <p:cxnSp>
          <p:nvCxnSpPr>
            <p:cNvPr id="878" name="Google Shape;878;p81"/>
            <p:cNvCxnSpPr>
              <a:stCxn id="868" idx="0"/>
              <a:endCxn id="867" idx="2"/>
            </p:cNvCxnSpPr>
            <p:nvPr/>
          </p:nvCxnSpPr>
          <p:spPr>
            <a:xfrm rot="-5400000">
              <a:off x="6038846" y="2894304"/>
              <a:ext cx="558000" cy="600"/>
            </a:xfrm>
            <a:prstGeom prst="curvedConnector3">
              <a:avLst>
                <a:gd fmla="val 50010" name="adj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650"/>
                </a:srgbClr>
              </a:outerShdw>
            </a:effectLst>
          </p:spPr>
        </p:cxnSp>
        <p:sp>
          <p:nvSpPr>
            <p:cNvPr id="879" name="Google Shape;879;p81"/>
            <p:cNvSpPr txBox="1"/>
            <p:nvPr/>
          </p:nvSpPr>
          <p:spPr>
            <a:xfrm>
              <a:off x="6646838" y="2664598"/>
              <a:ext cx="1120800" cy="477900"/>
            </a:xfrm>
            <a:prstGeom prst="rect">
              <a:avLst/>
            </a:prstGeom>
            <a:noFill/>
            <a:ln>
              <a:noFill/>
            </a:ln>
          </p:spPr>
          <p:txBody>
            <a:bodyPr anchorCtr="0" anchor="t" bIns="25700" lIns="51425" spcFirstLastPara="1" rIns="51425" wrap="square" tIns="25700">
              <a:spAutoFit/>
            </a:bodyPr>
            <a:lstStyle/>
            <a:p>
              <a:pPr indent="0" lvl="0" marL="0" marR="0" rtl="0" algn="l">
                <a:lnSpc>
                  <a:spcPct val="100000"/>
                </a:lnSpc>
                <a:spcBef>
                  <a:spcPts val="0"/>
                </a:spcBef>
                <a:spcAft>
                  <a:spcPts val="0"/>
                </a:spcAft>
                <a:buNone/>
              </a:pPr>
              <a:r>
                <a:rPr b="0" i="0" lang="it" sz="1000" u="none" cap="none" strike="noStrike">
                  <a:solidFill>
                    <a:srgbClr val="000000"/>
                  </a:solidFill>
                  <a:latin typeface="Arial"/>
                  <a:ea typeface="Arial"/>
                  <a:cs typeface="Arial"/>
                  <a:sym typeface="Arial"/>
                </a:rPr>
                <a:t>Has author affiliated with</a:t>
              </a:r>
              <a:endParaRPr b="0" i="0" sz="1000" u="none" cap="none" strike="noStrike">
                <a:solidFill>
                  <a:srgbClr val="000000"/>
                </a:solidFill>
                <a:latin typeface="Arial"/>
                <a:ea typeface="Arial"/>
                <a:cs typeface="Arial"/>
                <a:sym typeface="Arial"/>
              </a:endParaRPr>
            </a:p>
          </p:txBody>
        </p:sp>
      </p:grpSp>
      <p:grpSp>
        <p:nvGrpSpPr>
          <p:cNvPr id="880" name="Google Shape;880;p81"/>
          <p:cNvGrpSpPr/>
          <p:nvPr/>
        </p:nvGrpSpPr>
        <p:grpSpPr>
          <a:xfrm>
            <a:off x="298637" y="410663"/>
            <a:ext cx="2855962" cy="4085275"/>
            <a:chOff x="298637" y="410663"/>
            <a:chExt cx="2855962" cy="4085275"/>
          </a:xfrm>
        </p:grpSpPr>
        <p:pic>
          <p:nvPicPr>
            <p:cNvPr id="881" name="Google Shape;881;p81"/>
            <p:cNvPicPr preferRelativeResize="0"/>
            <p:nvPr/>
          </p:nvPicPr>
          <p:blipFill>
            <a:blip r:embed="rId8">
              <a:alphaModFix/>
            </a:blip>
            <a:stretch>
              <a:fillRect/>
            </a:stretch>
          </p:blipFill>
          <p:spPr>
            <a:xfrm>
              <a:off x="2480225" y="410663"/>
              <a:ext cx="674374" cy="674374"/>
            </a:xfrm>
            <a:prstGeom prst="rect">
              <a:avLst/>
            </a:prstGeom>
            <a:noFill/>
            <a:ln>
              <a:noFill/>
            </a:ln>
          </p:spPr>
        </p:pic>
        <p:grpSp>
          <p:nvGrpSpPr>
            <p:cNvPr id="882" name="Google Shape;882;p81"/>
            <p:cNvGrpSpPr/>
            <p:nvPr/>
          </p:nvGrpSpPr>
          <p:grpSpPr>
            <a:xfrm>
              <a:off x="521862" y="1579589"/>
              <a:ext cx="1200025" cy="801200"/>
              <a:chOff x="2859450" y="2273025"/>
              <a:chExt cx="1200025" cy="801200"/>
            </a:xfrm>
          </p:grpSpPr>
          <p:pic>
            <p:nvPicPr>
              <p:cNvPr id="883" name="Google Shape;883;p81"/>
              <p:cNvPicPr preferRelativeResize="0"/>
              <p:nvPr/>
            </p:nvPicPr>
            <p:blipFill>
              <a:blip r:embed="rId9">
                <a:alphaModFix/>
              </a:blip>
              <a:stretch>
                <a:fillRect/>
              </a:stretch>
            </p:blipFill>
            <p:spPr>
              <a:xfrm>
                <a:off x="3011650" y="2650625"/>
                <a:ext cx="895625" cy="423600"/>
              </a:xfrm>
              <a:prstGeom prst="rect">
                <a:avLst/>
              </a:prstGeom>
              <a:noFill/>
              <a:ln>
                <a:noFill/>
              </a:ln>
            </p:spPr>
          </p:pic>
          <p:pic>
            <p:nvPicPr>
              <p:cNvPr id="884" name="Google Shape;884;p81"/>
              <p:cNvPicPr preferRelativeResize="0"/>
              <p:nvPr/>
            </p:nvPicPr>
            <p:blipFill>
              <a:blip r:embed="rId10">
                <a:alphaModFix/>
              </a:blip>
              <a:stretch>
                <a:fillRect/>
              </a:stretch>
            </p:blipFill>
            <p:spPr>
              <a:xfrm>
                <a:off x="2859450" y="2273025"/>
                <a:ext cx="1200025" cy="377600"/>
              </a:xfrm>
              <a:prstGeom prst="rect">
                <a:avLst/>
              </a:prstGeom>
              <a:noFill/>
              <a:ln>
                <a:noFill/>
              </a:ln>
            </p:spPr>
          </p:pic>
        </p:grpSp>
        <p:pic>
          <p:nvPicPr>
            <p:cNvPr id="885" name="Google Shape;885;p81"/>
            <p:cNvPicPr preferRelativeResize="0"/>
            <p:nvPr/>
          </p:nvPicPr>
          <p:blipFill>
            <a:blip r:embed="rId11">
              <a:alphaModFix/>
            </a:blip>
            <a:stretch>
              <a:fillRect/>
            </a:stretch>
          </p:blipFill>
          <p:spPr>
            <a:xfrm>
              <a:off x="569600" y="536859"/>
              <a:ext cx="1104550" cy="301766"/>
            </a:xfrm>
            <a:prstGeom prst="rect">
              <a:avLst/>
            </a:prstGeom>
            <a:noFill/>
            <a:ln>
              <a:noFill/>
            </a:ln>
          </p:spPr>
        </p:pic>
        <p:pic>
          <p:nvPicPr>
            <p:cNvPr id="886" name="Google Shape;886;p81"/>
            <p:cNvPicPr preferRelativeResize="0"/>
            <p:nvPr/>
          </p:nvPicPr>
          <p:blipFill>
            <a:blip r:embed="rId12">
              <a:alphaModFix/>
            </a:blip>
            <a:stretch>
              <a:fillRect/>
            </a:stretch>
          </p:blipFill>
          <p:spPr>
            <a:xfrm>
              <a:off x="569600" y="1123036"/>
              <a:ext cx="1104555" cy="325613"/>
            </a:xfrm>
            <a:prstGeom prst="rect">
              <a:avLst/>
            </a:prstGeom>
            <a:noFill/>
            <a:ln>
              <a:noFill/>
            </a:ln>
          </p:spPr>
        </p:pic>
        <p:pic>
          <p:nvPicPr>
            <p:cNvPr id="887" name="Google Shape;887;p81"/>
            <p:cNvPicPr preferRelativeResize="0"/>
            <p:nvPr/>
          </p:nvPicPr>
          <p:blipFill>
            <a:blip r:embed="rId13">
              <a:alphaModFix/>
            </a:blip>
            <a:stretch>
              <a:fillRect/>
            </a:stretch>
          </p:blipFill>
          <p:spPr>
            <a:xfrm>
              <a:off x="988825" y="3557875"/>
              <a:ext cx="778200" cy="518800"/>
            </a:xfrm>
            <a:prstGeom prst="rect">
              <a:avLst/>
            </a:prstGeom>
            <a:noFill/>
            <a:ln>
              <a:noFill/>
            </a:ln>
          </p:spPr>
        </p:pic>
        <p:pic>
          <p:nvPicPr>
            <p:cNvPr id="888" name="Google Shape;888;p81"/>
            <p:cNvPicPr preferRelativeResize="0"/>
            <p:nvPr/>
          </p:nvPicPr>
          <p:blipFill>
            <a:blip r:embed="rId13">
              <a:alphaModFix/>
            </a:blip>
            <a:stretch>
              <a:fillRect/>
            </a:stretch>
          </p:blipFill>
          <p:spPr>
            <a:xfrm>
              <a:off x="298637" y="3485825"/>
              <a:ext cx="778200" cy="518800"/>
            </a:xfrm>
            <a:prstGeom prst="rect">
              <a:avLst/>
            </a:prstGeom>
            <a:noFill/>
            <a:ln>
              <a:noFill/>
            </a:ln>
          </p:spPr>
        </p:pic>
        <p:pic>
          <p:nvPicPr>
            <p:cNvPr id="889" name="Google Shape;889;p81"/>
            <p:cNvPicPr preferRelativeResize="0"/>
            <p:nvPr/>
          </p:nvPicPr>
          <p:blipFill>
            <a:blip r:embed="rId13">
              <a:alphaModFix/>
            </a:blip>
            <a:stretch>
              <a:fillRect/>
            </a:stretch>
          </p:blipFill>
          <p:spPr>
            <a:xfrm>
              <a:off x="619777" y="3977137"/>
              <a:ext cx="778200" cy="518800"/>
            </a:xfrm>
            <a:prstGeom prst="rect">
              <a:avLst/>
            </a:prstGeom>
            <a:noFill/>
            <a:ln>
              <a:noFill/>
            </a:ln>
          </p:spPr>
        </p:pic>
        <p:cxnSp>
          <p:nvCxnSpPr>
            <p:cNvPr id="890" name="Google Shape;890;p81"/>
            <p:cNvCxnSpPr/>
            <p:nvPr/>
          </p:nvCxnSpPr>
          <p:spPr>
            <a:xfrm>
              <a:off x="1830225" y="744700"/>
              <a:ext cx="586800" cy="6300"/>
            </a:xfrm>
            <a:prstGeom prst="straightConnector1">
              <a:avLst/>
            </a:prstGeom>
            <a:noFill/>
            <a:ln cap="flat" cmpd="sng" w="9525">
              <a:solidFill>
                <a:schemeClr val="dk2"/>
              </a:solidFill>
              <a:prstDash val="solid"/>
              <a:round/>
              <a:headEnd len="med" w="med" type="none"/>
              <a:tailEnd len="med" w="med" type="triangle"/>
            </a:ln>
          </p:spPr>
        </p:cxnSp>
        <p:pic>
          <p:nvPicPr>
            <p:cNvPr id="891" name="Google Shape;891;p81"/>
            <p:cNvPicPr preferRelativeResize="0"/>
            <p:nvPr/>
          </p:nvPicPr>
          <p:blipFill>
            <a:blip r:embed="rId8">
              <a:alphaModFix/>
            </a:blip>
            <a:stretch>
              <a:fillRect/>
            </a:stretch>
          </p:blipFill>
          <p:spPr>
            <a:xfrm>
              <a:off x="2480225" y="973986"/>
              <a:ext cx="674374" cy="674374"/>
            </a:xfrm>
            <a:prstGeom prst="rect">
              <a:avLst/>
            </a:prstGeom>
            <a:noFill/>
            <a:ln>
              <a:noFill/>
            </a:ln>
          </p:spPr>
        </p:pic>
        <p:cxnSp>
          <p:nvCxnSpPr>
            <p:cNvPr id="892" name="Google Shape;892;p81"/>
            <p:cNvCxnSpPr/>
            <p:nvPr/>
          </p:nvCxnSpPr>
          <p:spPr>
            <a:xfrm>
              <a:off x="1830225" y="1316346"/>
              <a:ext cx="586800" cy="6300"/>
            </a:xfrm>
            <a:prstGeom prst="straightConnector1">
              <a:avLst/>
            </a:prstGeom>
            <a:noFill/>
            <a:ln cap="flat" cmpd="sng" w="9525">
              <a:solidFill>
                <a:schemeClr val="dk2"/>
              </a:solidFill>
              <a:prstDash val="solid"/>
              <a:round/>
              <a:headEnd len="med" w="med" type="none"/>
              <a:tailEnd len="med" w="med" type="triangle"/>
            </a:ln>
          </p:spPr>
        </p:cxnSp>
        <p:pic>
          <p:nvPicPr>
            <p:cNvPr id="893" name="Google Shape;893;p81"/>
            <p:cNvPicPr preferRelativeResize="0"/>
            <p:nvPr/>
          </p:nvPicPr>
          <p:blipFill>
            <a:blip r:embed="rId8">
              <a:alphaModFix/>
            </a:blip>
            <a:stretch>
              <a:fillRect/>
            </a:stretch>
          </p:blipFill>
          <p:spPr>
            <a:xfrm>
              <a:off x="2480225" y="1657083"/>
              <a:ext cx="674374" cy="674374"/>
            </a:xfrm>
            <a:prstGeom prst="rect">
              <a:avLst/>
            </a:prstGeom>
            <a:noFill/>
            <a:ln>
              <a:noFill/>
            </a:ln>
          </p:spPr>
        </p:pic>
        <p:cxnSp>
          <p:nvCxnSpPr>
            <p:cNvPr id="894" name="Google Shape;894;p81"/>
            <p:cNvCxnSpPr/>
            <p:nvPr/>
          </p:nvCxnSpPr>
          <p:spPr>
            <a:xfrm>
              <a:off x="1830225" y="1991121"/>
              <a:ext cx="586800" cy="6300"/>
            </a:xfrm>
            <a:prstGeom prst="straightConnector1">
              <a:avLst/>
            </a:prstGeom>
            <a:noFill/>
            <a:ln cap="flat" cmpd="sng" w="9525">
              <a:solidFill>
                <a:schemeClr val="dk2"/>
              </a:solidFill>
              <a:prstDash val="solid"/>
              <a:round/>
              <a:headEnd len="med" w="med" type="none"/>
              <a:tailEnd len="med" w="med" type="triangle"/>
            </a:ln>
          </p:spPr>
        </p:cxnSp>
        <p:pic>
          <p:nvPicPr>
            <p:cNvPr id="895" name="Google Shape;895;p81"/>
            <p:cNvPicPr preferRelativeResize="0"/>
            <p:nvPr/>
          </p:nvPicPr>
          <p:blipFill>
            <a:blip r:embed="rId8">
              <a:alphaModFix/>
            </a:blip>
            <a:stretch>
              <a:fillRect/>
            </a:stretch>
          </p:blipFill>
          <p:spPr>
            <a:xfrm>
              <a:off x="2480225" y="3557863"/>
              <a:ext cx="674374" cy="674374"/>
            </a:xfrm>
            <a:prstGeom prst="rect">
              <a:avLst/>
            </a:prstGeom>
            <a:noFill/>
            <a:ln>
              <a:noFill/>
            </a:ln>
          </p:spPr>
        </p:pic>
        <p:cxnSp>
          <p:nvCxnSpPr>
            <p:cNvPr id="896" name="Google Shape;896;p81"/>
            <p:cNvCxnSpPr/>
            <p:nvPr/>
          </p:nvCxnSpPr>
          <p:spPr>
            <a:xfrm>
              <a:off x="1830225" y="3891900"/>
              <a:ext cx="586800" cy="6300"/>
            </a:xfrm>
            <a:prstGeom prst="straightConnector1">
              <a:avLst/>
            </a:prstGeom>
            <a:noFill/>
            <a:ln cap="flat" cmpd="sng" w="9525">
              <a:solidFill>
                <a:schemeClr val="dk2"/>
              </a:solidFill>
              <a:prstDash val="solid"/>
              <a:round/>
              <a:headEnd len="med" w="med" type="none"/>
              <a:tailEnd len="med" w="med" type="triangle"/>
            </a:ln>
          </p:spPr>
        </p:cxnSp>
        <p:pic>
          <p:nvPicPr>
            <p:cNvPr id="897" name="Google Shape;897;p81"/>
            <p:cNvPicPr preferRelativeResize="0"/>
            <p:nvPr/>
          </p:nvPicPr>
          <p:blipFill>
            <a:blip r:embed="rId14">
              <a:alphaModFix/>
            </a:blip>
            <a:stretch>
              <a:fillRect/>
            </a:stretch>
          </p:blipFill>
          <p:spPr>
            <a:xfrm>
              <a:off x="569600" y="2518796"/>
              <a:ext cx="1104549" cy="338245"/>
            </a:xfrm>
            <a:prstGeom prst="rect">
              <a:avLst/>
            </a:prstGeom>
            <a:noFill/>
            <a:ln>
              <a:noFill/>
            </a:ln>
          </p:spPr>
        </p:pic>
        <p:pic>
          <p:nvPicPr>
            <p:cNvPr id="898" name="Google Shape;898;p81"/>
            <p:cNvPicPr preferRelativeResize="0"/>
            <p:nvPr/>
          </p:nvPicPr>
          <p:blipFill>
            <a:blip r:embed="rId15">
              <a:alphaModFix/>
            </a:blip>
            <a:stretch>
              <a:fillRect/>
            </a:stretch>
          </p:blipFill>
          <p:spPr>
            <a:xfrm>
              <a:off x="521850" y="2959270"/>
              <a:ext cx="1200025" cy="474261"/>
            </a:xfrm>
            <a:prstGeom prst="rect">
              <a:avLst/>
            </a:prstGeom>
            <a:noFill/>
            <a:ln>
              <a:noFill/>
            </a:ln>
          </p:spPr>
        </p:pic>
        <p:cxnSp>
          <p:nvCxnSpPr>
            <p:cNvPr id="899" name="Google Shape;899;p81"/>
            <p:cNvCxnSpPr/>
            <p:nvPr/>
          </p:nvCxnSpPr>
          <p:spPr>
            <a:xfrm>
              <a:off x="1843488" y="3193243"/>
              <a:ext cx="586800" cy="6300"/>
            </a:xfrm>
            <a:prstGeom prst="straightConnector1">
              <a:avLst/>
            </a:prstGeom>
            <a:noFill/>
            <a:ln cap="flat" cmpd="sng" w="9525">
              <a:solidFill>
                <a:schemeClr val="dk2"/>
              </a:solidFill>
              <a:prstDash val="solid"/>
              <a:round/>
              <a:headEnd len="med" w="med" type="none"/>
              <a:tailEnd len="med" w="med" type="triangle"/>
            </a:ln>
          </p:spPr>
        </p:cxnSp>
        <p:cxnSp>
          <p:nvCxnSpPr>
            <p:cNvPr id="900" name="Google Shape;900;p81"/>
            <p:cNvCxnSpPr/>
            <p:nvPr/>
          </p:nvCxnSpPr>
          <p:spPr>
            <a:xfrm>
              <a:off x="1843488" y="2684775"/>
              <a:ext cx="586800" cy="6300"/>
            </a:xfrm>
            <a:prstGeom prst="straightConnector1">
              <a:avLst/>
            </a:prstGeom>
            <a:noFill/>
            <a:ln cap="flat" cmpd="sng" w="9525">
              <a:solidFill>
                <a:schemeClr val="dk2"/>
              </a:solidFill>
              <a:prstDash val="solid"/>
              <a:round/>
              <a:headEnd len="med" w="med" type="none"/>
              <a:tailEnd len="med" w="med" type="triangle"/>
            </a:ln>
          </p:spPr>
        </p:cxnSp>
        <p:pic>
          <p:nvPicPr>
            <p:cNvPr id="901" name="Google Shape;901;p81"/>
            <p:cNvPicPr preferRelativeResize="0"/>
            <p:nvPr/>
          </p:nvPicPr>
          <p:blipFill>
            <a:blip r:embed="rId8">
              <a:alphaModFix/>
            </a:blip>
            <a:stretch>
              <a:fillRect/>
            </a:stretch>
          </p:blipFill>
          <p:spPr>
            <a:xfrm>
              <a:off x="2480225" y="2265933"/>
              <a:ext cx="674374" cy="674374"/>
            </a:xfrm>
            <a:prstGeom prst="rect">
              <a:avLst/>
            </a:prstGeom>
            <a:noFill/>
            <a:ln>
              <a:noFill/>
            </a:ln>
          </p:spPr>
        </p:pic>
        <p:pic>
          <p:nvPicPr>
            <p:cNvPr id="902" name="Google Shape;902;p81"/>
            <p:cNvPicPr preferRelativeResize="0"/>
            <p:nvPr/>
          </p:nvPicPr>
          <p:blipFill>
            <a:blip r:embed="rId8">
              <a:alphaModFix/>
            </a:blip>
            <a:stretch>
              <a:fillRect/>
            </a:stretch>
          </p:blipFill>
          <p:spPr>
            <a:xfrm>
              <a:off x="2471902" y="2845249"/>
              <a:ext cx="674374" cy="674374"/>
            </a:xfrm>
            <a:prstGeom prst="rect">
              <a:avLst/>
            </a:prstGeom>
            <a:noFill/>
            <a:ln>
              <a:noFill/>
            </a:ln>
          </p:spPr>
        </p:pic>
      </p:grpSp>
      <p:sp>
        <p:nvSpPr>
          <p:cNvPr id="903" name="Google Shape;903;p81"/>
          <p:cNvSpPr txBox="1"/>
          <p:nvPr/>
        </p:nvSpPr>
        <p:spPr>
          <a:xfrm>
            <a:off x="3416375" y="3454800"/>
            <a:ext cx="5542800" cy="1688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it" sz="1300">
                <a:latin typeface="Helvetica Neue"/>
                <a:ea typeface="Helvetica Neue"/>
                <a:cs typeface="Helvetica Neue"/>
                <a:sym typeface="Helvetica Neue"/>
              </a:rPr>
              <a:t>Organizations (mentions)</a:t>
            </a:r>
            <a:endParaRPr b="1" sz="1300">
              <a:latin typeface="Helvetica Neue"/>
              <a:ea typeface="Helvetica Neue"/>
              <a:cs typeface="Helvetica Neue"/>
              <a:sym typeface="Helvetica Neue"/>
            </a:endParaRPr>
          </a:p>
          <a:p>
            <a:pPr indent="-304800" lvl="0" marL="457200" rtl="0" algn="l">
              <a:lnSpc>
                <a:spcPct val="150000"/>
              </a:lnSpc>
              <a:spcBef>
                <a:spcPts val="0"/>
              </a:spcBef>
              <a:spcAft>
                <a:spcPts val="0"/>
              </a:spcAft>
              <a:buSzPts val="1200"/>
              <a:buFont typeface="Helvetica Neue"/>
              <a:buAutoNum type="arabicPeriod"/>
            </a:pPr>
            <a:r>
              <a:rPr lang="it" sz="1200">
                <a:latin typeface="Helvetica Neue"/>
                <a:ea typeface="Helvetica Neue"/>
                <a:cs typeface="Helvetica Neue"/>
                <a:sym typeface="Helvetica Neue"/>
              </a:rPr>
              <a:t>Responsible body for the management of a data provider</a:t>
            </a:r>
            <a:endParaRPr sz="1200">
              <a:latin typeface="Helvetica Neue"/>
              <a:ea typeface="Helvetica Neue"/>
              <a:cs typeface="Helvetica Neue"/>
              <a:sym typeface="Helvetica Neue"/>
            </a:endParaRPr>
          </a:p>
          <a:p>
            <a:pPr indent="-304800" lvl="0" marL="457200" rtl="0" algn="l">
              <a:lnSpc>
                <a:spcPct val="150000"/>
              </a:lnSpc>
              <a:spcBef>
                <a:spcPts val="0"/>
              </a:spcBef>
              <a:spcAft>
                <a:spcPts val="0"/>
              </a:spcAft>
              <a:buSzPts val="1200"/>
              <a:buFont typeface="Helvetica Neue"/>
              <a:buAutoNum type="arabicPeriod"/>
            </a:pPr>
            <a:r>
              <a:rPr lang="it" sz="1200">
                <a:latin typeface="Helvetica Neue"/>
                <a:ea typeface="Helvetica Neue"/>
                <a:cs typeface="Helvetica Neue"/>
                <a:sym typeface="Helvetica Neue"/>
              </a:rPr>
              <a:t>Project participant</a:t>
            </a:r>
            <a:endParaRPr sz="1200">
              <a:latin typeface="Helvetica Neue"/>
              <a:ea typeface="Helvetica Neue"/>
              <a:cs typeface="Helvetica Neue"/>
              <a:sym typeface="Helvetica Neue"/>
            </a:endParaRPr>
          </a:p>
          <a:p>
            <a:pPr indent="-304800" lvl="0" marL="457200" rtl="0" algn="l">
              <a:lnSpc>
                <a:spcPct val="150000"/>
              </a:lnSpc>
              <a:spcBef>
                <a:spcPts val="0"/>
              </a:spcBef>
              <a:spcAft>
                <a:spcPts val="0"/>
              </a:spcAft>
              <a:buSzPts val="1200"/>
              <a:buFont typeface="Helvetica Neue"/>
              <a:buAutoNum type="arabicPeriod"/>
            </a:pPr>
            <a:r>
              <a:rPr lang="it" sz="1200">
                <a:latin typeface="Helvetica Neue"/>
                <a:ea typeface="Helvetica Neue"/>
                <a:cs typeface="Helvetica Neue"/>
                <a:sym typeface="Helvetica Neue"/>
              </a:rPr>
              <a:t>Extracted from the article full-text as paper affiliation</a:t>
            </a:r>
            <a:endParaRPr sz="1100">
              <a:latin typeface="Helvetica Neue"/>
              <a:ea typeface="Helvetica Neue"/>
              <a:cs typeface="Helvetica Neue"/>
              <a:sym typeface="Helvetica Neue"/>
            </a:endParaRPr>
          </a:p>
          <a:p>
            <a:pPr indent="0" lvl="0" marL="0" rtl="0" algn="l">
              <a:lnSpc>
                <a:spcPct val="150000"/>
              </a:lnSpc>
              <a:spcBef>
                <a:spcPts val="0"/>
              </a:spcBef>
              <a:spcAft>
                <a:spcPts val="0"/>
              </a:spcAft>
              <a:buNone/>
            </a:pPr>
            <a:r>
              <a:rPr b="1" lang="it" sz="1500">
                <a:solidFill>
                  <a:srgbClr val="434343"/>
                </a:solidFill>
                <a:latin typeface="Helvetica Neue"/>
                <a:ea typeface="Helvetica Neue"/>
                <a:cs typeface="Helvetica Neue"/>
                <a:sym typeface="Helvetica Neue"/>
              </a:rPr>
              <a:t>Lack of common identifiers!</a:t>
            </a:r>
            <a:endParaRPr b="1" sz="1500">
              <a:solidFill>
                <a:srgbClr val="434343"/>
              </a:solidFill>
              <a:latin typeface="Helvetica Neue"/>
              <a:ea typeface="Helvetica Neue"/>
              <a:cs typeface="Helvetica Neue"/>
              <a:sym typeface="Helvetica Neu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graphicFrame>
        <p:nvGraphicFramePr>
          <p:cNvPr id="908" name="Google Shape;908;p82"/>
          <p:cNvGraphicFramePr/>
          <p:nvPr/>
        </p:nvGraphicFramePr>
        <p:xfrm>
          <a:off x="4220800" y="1706625"/>
          <a:ext cx="3000000" cy="3000000"/>
        </p:xfrm>
        <a:graphic>
          <a:graphicData uri="http://schemas.openxmlformats.org/drawingml/2006/table">
            <a:tbl>
              <a:tblPr>
                <a:noFill/>
                <a:tableStyleId>{5ACE42D8-4931-4A09-B908-8B3BE0925C93}</a:tableStyleId>
              </a:tblPr>
              <a:tblGrid>
                <a:gridCol w="2126725"/>
                <a:gridCol w="1077925"/>
                <a:gridCol w="1077925"/>
              </a:tblGrid>
              <a:tr h="375825">
                <a:tc gridSpan="3">
                  <a:txBody>
                    <a:bodyPr/>
                    <a:lstStyle/>
                    <a:p>
                      <a:pPr indent="0" lvl="0" marL="0" rtl="0" algn="ctr">
                        <a:lnSpc>
                          <a:spcPct val="115000"/>
                        </a:lnSpc>
                        <a:spcBef>
                          <a:spcPts val="0"/>
                        </a:spcBef>
                        <a:spcAft>
                          <a:spcPts val="0"/>
                        </a:spcAft>
                        <a:buNone/>
                      </a:pPr>
                      <a:r>
                        <a:rPr b="1" lang="it" sz="1300">
                          <a:latin typeface="Calibri"/>
                          <a:ea typeface="Calibri"/>
                          <a:cs typeface="Calibri"/>
                          <a:sym typeface="Calibri"/>
                        </a:rPr>
                        <a:t>organization field completeness</a:t>
                      </a:r>
                      <a:endParaRPr b="1" sz="1300">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9F6FB"/>
                    </a:solidFill>
                  </a:tcPr>
                </a:tc>
                <a:tc hMerge="1"/>
                <a:tc hMerge="1"/>
              </a:tr>
              <a:tr h="341025">
                <a:tc>
                  <a:txBody>
                    <a:bodyPr/>
                    <a:lstStyle/>
                    <a:p>
                      <a:pPr indent="0" lvl="0" marL="0" rtl="0" algn="ctr">
                        <a:lnSpc>
                          <a:spcPct val="115000"/>
                        </a:lnSpc>
                        <a:spcBef>
                          <a:spcPts val="0"/>
                        </a:spcBef>
                        <a:spcAft>
                          <a:spcPts val="0"/>
                        </a:spcAft>
                        <a:buNone/>
                      </a:pPr>
                      <a:r>
                        <a:rPr b="1" lang="it" sz="1100">
                          <a:latin typeface="Calibri"/>
                          <a:ea typeface="Calibri"/>
                          <a:cs typeface="Calibri"/>
                          <a:sym typeface="Calibri"/>
                        </a:rPr>
                        <a:t>field</a:t>
                      </a:r>
                      <a:endParaRPr b="1" sz="1100">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9F6FB"/>
                    </a:solidFill>
                  </a:tcPr>
                </a:tc>
                <a:tc>
                  <a:txBody>
                    <a:bodyPr/>
                    <a:lstStyle/>
                    <a:p>
                      <a:pPr indent="0" lvl="0" marL="0" rtl="0" algn="r">
                        <a:lnSpc>
                          <a:spcPct val="115000"/>
                        </a:lnSpc>
                        <a:spcBef>
                          <a:spcPts val="0"/>
                        </a:spcBef>
                        <a:spcAft>
                          <a:spcPts val="0"/>
                        </a:spcAft>
                        <a:buNone/>
                      </a:pPr>
                      <a:r>
                        <a:rPr b="1" lang="it" sz="1100">
                          <a:latin typeface="Calibri"/>
                          <a:ea typeface="Calibri"/>
                          <a:cs typeface="Calibri"/>
                          <a:sym typeface="Calibri"/>
                        </a:rPr>
                        <a:t>missing</a:t>
                      </a:r>
                      <a:endParaRPr b="1" sz="1100">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9F6FB"/>
                    </a:solidFill>
                  </a:tcPr>
                </a:tc>
                <a:tc>
                  <a:txBody>
                    <a:bodyPr/>
                    <a:lstStyle/>
                    <a:p>
                      <a:pPr indent="0" lvl="0" marL="0" rtl="0" algn="r">
                        <a:lnSpc>
                          <a:spcPct val="115000"/>
                        </a:lnSpc>
                        <a:spcBef>
                          <a:spcPts val="0"/>
                        </a:spcBef>
                        <a:spcAft>
                          <a:spcPts val="0"/>
                        </a:spcAft>
                        <a:buNone/>
                      </a:pPr>
                      <a:r>
                        <a:rPr b="1" lang="it" sz="1100">
                          <a:latin typeface="Calibri"/>
                          <a:ea typeface="Calibri"/>
                          <a:cs typeface="Calibri"/>
                          <a:sym typeface="Calibri"/>
                        </a:rPr>
                        <a:t>% missing</a:t>
                      </a:r>
                      <a:endParaRPr b="1" sz="1100">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9F6FB"/>
                    </a:solidFill>
                  </a:tcPr>
                </a:tc>
              </a:tr>
              <a:tr h="341025">
                <a:tc>
                  <a:txBody>
                    <a:bodyPr/>
                    <a:lstStyle/>
                    <a:p>
                      <a:pPr indent="0" lvl="0" marL="0" rtl="0" algn="l">
                        <a:lnSpc>
                          <a:spcPct val="115000"/>
                        </a:lnSpc>
                        <a:spcBef>
                          <a:spcPts val="0"/>
                        </a:spcBef>
                        <a:spcAft>
                          <a:spcPts val="0"/>
                        </a:spcAft>
                        <a:buNone/>
                      </a:pPr>
                      <a:r>
                        <a:rPr lang="it" sz="1100">
                          <a:latin typeface="Calibri"/>
                          <a:ea typeface="Calibri"/>
                          <a:cs typeface="Calibri"/>
                          <a:sym typeface="Calibri"/>
                        </a:rPr>
                        <a:t>legalname</a:t>
                      </a:r>
                      <a:endParaRPr sz="1100">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it" sz="1100">
                          <a:latin typeface="Calibri"/>
                          <a:ea typeface="Calibri"/>
                          <a:cs typeface="Calibri"/>
                          <a:sym typeface="Calibri"/>
                        </a:rPr>
                        <a:t>254</a:t>
                      </a:r>
                      <a:endParaRPr sz="1100">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it" sz="1100">
                          <a:latin typeface="Calibri"/>
                          <a:ea typeface="Calibri"/>
                          <a:cs typeface="Calibri"/>
                          <a:sym typeface="Calibri"/>
                        </a:rPr>
                        <a:t>0.1%</a:t>
                      </a:r>
                      <a:endParaRPr sz="1100">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41025">
                <a:tc>
                  <a:txBody>
                    <a:bodyPr/>
                    <a:lstStyle/>
                    <a:p>
                      <a:pPr indent="0" lvl="0" marL="0" rtl="0" algn="l">
                        <a:lnSpc>
                          <a:spcPct val="115000"/>
                        </a:lnSpc>
                        <a:spcBef>
                          <a:spcPts val="0"/>
                        </a:spcBef>
                        <a:spcAft>
                          <a:spcPts val="0"/>
                        </a:spcAft>
                        <a:buNone/>
                      </a:pPr>
                      <a:r>
                        <a:rPr lang="it" sz="1100">
                          <a:latin typeface="Calibri"/>
                          <a:ea typeface="Calibri"/>
                          <a:cs typeface="Calibri"/>
                          <a:sym typeface="Calibri"/>
                        </a:rPr>
                        <a:t>legalshortname</a:t>
                      </a:r>
                      <a:endParaRPr sz="1100">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it" sz="1100">
                          <a:latin typeface="Calibri"/>
                          <a:ea typeface="Calibri"/>
                          <a:cs typeface="Calibri"/>
                          <a:sym typeface="Calibri"/>
                        </a:rPr>
                        <a:t>156,923</a:t>
                      </a:r>
                      <a:endParaRPr sz="1100">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it" sz="1100">
                          <a:latin typeface="Calibri"/>
                          <a:ea typeface="Calibri"/>
                          <a:cs typeface="Calibri"/>
                          <a:sym typeface="Calibri"/>
                        </a:rPr>
                        <a:t>43.2%</a:t>
                      </a:r>
                      <a:endParaRPr sz="1100">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41025">
                <a:tc>
                  <a:txBody>
                    <a:bodyPr/>
                    <a:lstStyle/>
                    <a:p>
                      <a:pPr indent="0" lvl="0" marL="0" rtl="0" algn="l">
                        <a:lnSpc>
                          <a:spcPct val="115000"/>
                        </a:lnSpc>
                        <a:spcBef>
                          <a:spcPts val="0"/>
                        </a:spcBef>
                        <a:spcAft>
                          <a:spcPts val="0"/>
                        </a:spcAft>
                        <a:buNone/>
                      </a:pPr>
                      <a:r>
                        <a:rPr lang="it" sz="1100">
                          <a:latin typeface="Calibri"/>
                          <a:ea typeface="Calibri"/>
                          <a:cs typeface="Calibri"/>
                          <a:sym typeface="Calibri"/>
                        </a:rPr>
                        <a:t>alternativenames</a:t>
                      </a:r>
                      <a:endParaRPr sz="1100">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it" sz="1100">
                          <a:latin typeface="Calibri"/>
                          <a:ea typeface="Calibri"/>
                          <a:cs typeface="Calibri"/>
                          <a:sym typeface="Calibri"/>
                        </a:rPr>
                        <a:t>319,825</a:t>
                      </a:r>
                      <a:endParaRPr sz="1100">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it" sz="1100">
                          <a:latin typeface="Calibri"/>
                          <a:ea typeface="Calibri"/>
                          <a:cs typeface="Calibri"/>
                          <a:sym typeface="Calibri"/>
                        </a:rPr>
                        <a:t>88.0%</a:t>
                      </a:r>
                      <a:endParaRPr sz="1100">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41025">
                <a:tc>
                  <a:txBody>
                    <a:bodyPr/>
                    <a:lstStyle/>
                    <a:p>
                      <a:pPr indent="0" lvl="0" marL="0" rtl="0" algn="l">
                        <a:lnSpc>
                          <a:spcPct val="115000"/>
                        </a:lnSpc>
                        <a:spcBef>
                          <a:spcPts val="0"/>
                        </a:spcBef>
                        <a:spcAft>
                          <a:spcPts val="0"/>
                        </a:spcAft>
                        <a:buNone/>
                      </a:pPr>
                      <a:r>
                        <a:rPr lang="it" sz="1100">
                          <a:latin typeface="Calibri"/>
                          <a:ea typeface="Calibri"/>
                          <a:cs typeface="Calibri"/>
                          <a:sym typeface="Calibri"/>
                        </a:rPr>
                        <a:t>country</a:t>
                      </a:r>
                      <a:endParaRPr sz="1100">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it" sz="1100">
                          <a:latin typeface="Calibri"/>
                          <a:ea typeface="Calibri"/>
                          <a:cs typeface="Calibri"/>
                          <a:sym typeface="Calibri"/>
                        </a:rPr>
                        <a:t>82,002</a:t>
                      </a:r>
                      <a:endParaRPr sz="1100">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it" sz="1100">
                          <a:latin typeface="Calibri"/>
                          <a:ea typeface="Calibri"/>
                          <a:cs typeface="Calibri"/>
                          <a:sym typeface="Calibri"/>
                        </a:rPr>
                        <a:t>22.6%</a:t>
                      </a:r>
                      <a:endParaRPr sz="1100">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41025">
                <a:tc>
                  <a:txBody>
                    <a:bodyPr/>
                    <a:lstStyle/>
                    <a:p>
                      <a:pPr indent="0" lvl="0" marL="0" rtl="0" algn="l">
                        <a:lnSpc>
                          <a:spcPct val="115000"/>
                        </a:lnSpc>
                        <a:spcBef>
                          <a:spcPts val="0"/>
                        </a:spcBef>
                        <a:spcAft>
                          <a:spcPts val="0"/>
                        </a:spcAft>
                        <a:buNone/>
                      </a:pPr>
                      <a:r>
                        <a:rPr lang="it" sz="1100">
                          <a:latin typeface="Calibri"/>
                          <a:ea typeface="Calibri"/>
                          <a:cs typeface="Calibri"/>
                          <a:sym typeface="Calibri"/>
                        </a:rPr>
                        <a:t>website url</a:t>
                      </a:r>
                      <a:endParaRPr sz="1100">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it" sz="1100">
                          <a:latin typeface="Calibri"/>
                          <a:ea typeface="Calibri"/>
                          <a:cs typeface="Calibri"/>
                          <a:sym typeface="Calibri"/>
                        </a:rPr>
                        <a:t>142,047</a:t>
                      </a:r>
                      <a:endParaRPr sz="1100">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it" sz="1100">
                          <a:latin typeface="Calibri"/>
                          <a:ea typeface="Calibri"/>
                          <a:cs typeface="Calibri"/>
                          <a:sym typeface="Calibri"/>
                        </a:rPr>
                        <a:t>39.1%</a:t>
                      </a:r>
                      <a:endParaRPr sz="1100">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41025">
                <a:tc>
                  <a:txBody>
                    <a:bodyPr/>
                    <a:lstStyle/>
                    <a:p>
                      <a:pPr indent="0" lvl="0" marL="0" rtl="0" algn="l">
                        <a:lnSpc>
                          <a:spcPct val="115000"/>
                        </a:lnSpc>
                        <a:spcBef>
                          <a:spcPts val="0"/>
                        </a:spcBef>
                        <a:spcAft>
                          <a:spcPts val="0"/>
                        </a:spcAft>
                        <a:buNone/>
                      </a:pPr>
                      <a:r>
                        <a:rPr lang="it" sz="1100">
                          <a:latin typeface="Calibri"/>
                          <a:ea typeface="Calibri"/>
                          <a:cs typeface="Calibri"/>
                          <a:sym typeface="Calibri"/>
                        </a:rPr>
                        <a:t>pid</a:t>
                      </a:r>
                      <a:endParaRPr sz="1100">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it" sz="1100">
                          <a:latin typeface="Calibri"/>
                          <a:ea typeface="Calibri"/>
                          <a:cs typeface="Calibri"/>
                          <a:sym typeface="Calibri"/>
                        </a:rPr>
                        <a:t>184,536</a:t>
                      </a:r>
                      <a:endParaRPr sz="1100">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it" sz="1100">
                          <a:latin typeface="Calibri"/>
                          <a:ea typeface="Calibri"/>
                          <a:cs typeface="Calibri"/>
                          <a:sym typeface="Calibri"/>
                        </a:rPr>
                        <a:t>50.8%</a:t>
                      </a:r>
                      <a:endParaRPr sz="1100">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909" name="Google Shape;909;p82"/>
          <p:cNvSpPr txBox="1"/>
          <p:nvPr>
            <p:ph idx="1" type="body"/>
          </p:nvPr>
        </p:nvSpPr>
        <p:spPr>
          <a:xfrm>
            <a:off x="3545525" y="120175"/>
            <a:ext cx="4992900" cy="1364100"/>
          </a:xfrm>
          <a:prstGeom prst="rect">
            <a:avLst/>
          </a:prstGeom>
          <a:noFill/>
          <a:ln>
            <a:noFill/>
          </a:ln>
        </p:spPr>
        <p:txBody>
          <a:bodyPr anchorCtr="0" anchor="b" bIns="40500" lIns="0" spcFirstLastPara="1" rIns="0" wrap="square" tIns="0">
            <a:normAutofit/>
          </a:bodyPr>
          <a:lstStyle/>
          <a:p>
            <a:pPr indent="0" lvl="0" marL="0" rtl="0" algn="r">
              <a:lnSpc>
                <a:spcPct val="100000"/>
              </a:lnSpc>
              <a:spcBef>
                <a:spcPts val="0"/>
              </a:spcBef>
              <a:spcAft>
                <a:spcPts val="0"/>
              </a:spcAft>
              <a:buClr>
                <a:schemeClr val="lt1"/>
              </a:buClr>
              <a:buSzPts val="3400"/>
              <a:buFont typeface="Helvetica Neue"/>
              <a:buNone/>
            </a:pPr>
            <a:r>
              <a:rPr lang="it" sz="3600"/>
              <a:t>Problem statement</a:t>
            </a:r>
            <a:endParaRPr sz="3600"/>
          </a:p>
          <a:p>
            <a:pPr indent="0" lvl="0" marL="0" rtl="0" algn="r">
              <a:lnSpc>
                <a:spcPct val="100000"/>
              </a:lnSpc>
              <a:spcBef>
                <a:spcPts val="0"/>
              </a:spcBef>
              <a:spcAft>
                <a:spcPts val="0"/>
              </a:spcAft>
              <a:buClr>
                <a:schemeClr val="lt1"/>
              </a:buClr>
              <a:buSzPts val="3400"/>
              <a:buFont typeface="Helvetica Neue"/>
              <a:buNone/>
            </a:pPr>
            <a:r>
              <a:rPr lang="it" sz="3300"/>
              <a:t>quality / completeness</a:t>
            </a:r>
            <a:endParaRPr sz="3300"/>
          </a:p>
        </p:txBody>
      </p:sp>
      <p:grpSp>
        <p:nvGrpSpPr>
          <p:cNvPr id="910" name="Google Shape;910;p82"/>
          <p:cNvGrpSpPr/>
          <p:nvPr/>
        </p:nvGrpSpPr>
        <p:grpSpPr>
          <a:xfrm>
            <a:off x="298637" y="410663"/>
            <a:ext cx="2855962" cy="4085275"/>
            <a:chOff x="298637" y="410663"/>
            <a:chExt cx="2855962" cy="4085275"/>
          </a:xfrm>
        </p:grpSpPr>
        <p:pic>
          <p:nvPicPr>
            <p:cNvPr id="911" name="Google Shape;911;p82"/>
            <p:cNvPicPr preferRelativeResize="0"/>
            <p:nvPr/>
          </p:nvPicPr>
          <p:blipFill>
            <a:blip r:embed="rId3">
              <a:alphaModFix/>
            </a:blip>
            <a:stretch>
              <a:fillRect/>
            </a:stretch>
          </p:blipFill>
          <p:spPr>
            <a:xfrm>
              <a:off x="2480225" y="410663"/>
              <a:ext cx="674374" cy="674374"/>
            </a:xfrm>
            <a:prstGeom prst="rect">
              <a:avLst/>
            </a:prstGeom>
            <a:noFill/>
            <a:ln>
              <a:noFill/>
            </a:ln>
          </p:spPr>
        </p:pic>
        <p:grpSp>
          <p:nvGrpSpPr>
            <p:cNvPr id="912" name="Google Shape;912;p82"/>
            <p:cNvGrpSpPr/>
            <p:nvPr/>
          </p:nvGrpSpPr>
          <p:grpSpPr>
            <a:xfrm>
              <a:off x="521862" y="1579589"/>
              <a:ext cx="1200025" cy="801200"/>
              <a:chOff x="2859450" y="2273025"/>
              <a:chExt cx="1200025" cy="801200"/>
            </a:xfrm>
          </p:grpSpPr>
          <p:pic>
            <p:nvPicPr>
              <p:cNvPr id="913" name="Google Shape;913;p82"/>
              <p:cNvPicPr preferRelativeResize="0"/>
              <p:nvPr/>
            </p:nvPicPr>
            <p:blipFill>
              <a:blip r:embed="rId4">
                <a:alphaModFix/>
              </a:blip>
              <a:stretch>
                <a:fillRect/>
              </a:stretch>
            </p:blipFill>
            <p:spPr>
              <a:xfrm>
                <a:off x="3011650" y="2650625"/>
                <a:ext cx="895625" cy="423600"/>
              </a:xfrm>
              <a:prstGeom prst="rect">
                <a:avLst/>
              </a:prstGeom>
              <a:noFill/>
              <a:ln>
                <a:noFill/>
              </a:ln>
            </p:spPr>
          </p:pic>
          <p:pic>
            <p:nvPicPr>
              <p:cNvPr id="914" name="Google Shape;914;p82"/>
              <p:cNvPicPr preferRelativeResize="0"/>
              <p:nvPr/>
            </p:nvPicPr>
            <p:blipFill>
              <a:blip r:embed="rId5">
                <a:alphaModFix/>
              </a:blip>
              <a:stretch>
                <a:fillRect/>
              </a:stretch>
            </p:blipFill>
            <p:spPr>
              <a:xfrm>
                <a:off x="2859450" y="2273025"/>
                <a:ext cx="1200025" cy="377600"/>
              </a:xfrm>
              <a:prstGeom prst="rect">
                <a:avLst/>
              </a:prstGeom>
              <a:noFill/>
              <a:ln>
                <a:noFill/>
              </a:ln>
            </p:spPr>
          </p:pic>
        </p:grpSp>
        <p:pic>
          <p:nvPicPr>
            <p:cNvPr id="915" name="Google Shape;915;p82"/>
            <p:cNvPicPr preferRelativeResize="0"/>
            <p:nvPr/>
          </p:nvPicPr>
          <p:blipFill>
            <a:blip r:embed="rId6">
              <a:alphaModFix/>
            </a:blip>
            <a:stretch>
              <a:fillRect/>
            </a:stretch>
          </p:blipFill>
          <p:spPr>
            <a:xfrm>
              <a:off x="569600" y="536859"/>
              <a:ext cx="1104550" cy="301766"/>
            </a:xfrm>
            <a:prstGeom prst="rect">
              <a:avLst/>
            </a:prstGeom>
            <a:noFill/>
            <a:ln>
              <a:noFill/>
            </a:ln>
          </p:spPr>
        </p:pic>
        <p:pic>
          <p:nvPicPr>
            <p:cNvPr id="916" name="Google Shape;916;p82"/>
            <p:cNvPicPr preferRelativeResize="0"/>
            <p:nvPr/>
          </p:nvPicPr>
          <p:blipFill>
            <a:blip r:embed="rId7">
              <a:alphaModFix/>
            </a:blip>
            <a:stretch>
              <a:fillRect/>
            </a:stretch>
          </p:blipFill>
          <p:spPr>
            <a:xfrm>
              <a:off x="569600" y="1123036"/>
              <a:ext cx="1104555" cy="325613"/>
            </a:xfrm>
            <a:prstGeom prst="rect">
              <a:avLst/>
            </a:prstGeom>
            <a:noFill/>
            <a:ln>
              <a:noFill/>
            </a:ln>
          </p:spPr>
        </p:pic>
        <p:pic>
          <p:nvPicPr>
            <p:cNvPr id="917" name="Google Shape;917;p82"/>
            <p:cNvPicPr preferRelativeResize="0"/>
            <p:nvPr/>
          </p:nvPicPr>
          <p:blipFill>
            <a:blip r:embed="rId8">
              <a:alphaModFix/>
            </a:blip>
            <a:stretch>
              <a:fillRect/>
            </a:stretch>
          </p:blipFill>
          <p:spPr>
            <a:xfrm>
              <a:off x="988825" y="3557875"/>
              <a:ext cx="778200" cy="518800"/>
            </a:xfrm>
            <a:prstGeom prst="rect">
              <a:avLst/>
            </a:prstGeom>
            <a:noFill/>
            <a:ln>
              <a:noFill/>
            </a:ln>
          </p:spPr>
        </p:pic>
        <p:pic>
          <p:nvPicPr>
            <p:cNvPr id="918" name="Google Shape;918;p82"/>
            <p:cNvPicPr preferRelativeResize="0"/>
            <p:nvPr/>
          </p:nvPicPr>
          <p:blipFill>
            <a:blip r:embed="rId8">
              <a:alphaModFix/>
            </a:blip>
            <a:stretch>
              <a:fillRect/>
            </a:stretch>
          </p:blipFill>
          <p:spPr>
            <a:xfrm>
              <a:off x="298637" y="3485825"/>
              <a:ext cx="778200" cy="518800"/>
            </a:xfrm>
            <a:prstGeom prst="rect">
              <a:avLst/>
            </a:prstGeom>
            <a:noFill/>
            <a:ln>
              <a:noFill/>
            </a:ln>
          </p:spPr>
        </p:pic>
        <p:pic>
          <p:nvPicPr>
            <p:cNvPr id="919" name="Google Shape;919;p82"/>
            <p:cNvPicPr preferRelativeResize="0"/>
            <p:nvPr/>
          </p:nvPicPr>
          <p:blipFill>
            <a:blip r:embed="rId8">
              <a:alphaModFix/>
            </a:blip>
            <a:stretch>
              <a:fillRect/>
            </a:stretch>
          </p:blipFill>
          <p:spPr>
            <a:xfrm>
              <a:off x="619777" y="3977137"/>
              <a:ext cx="778200" cy="518800"/>
            </a:xfrm>
            <a:prstGeom prst="rect">
              <a:avLst/>
            </a:prstGeom>
            <a:noFill/>
            <a:ln>
              <a:noFill/>
            </a:ln>
          </p:spPr>
        </p:pic>
        <p:cxnSp>
          <p:nvCxnSpPr>
            <p:cNvPr id="920" name="Google Shape;920;p82"/>
            <p:cNvCxnSpPr/>
            <p:nvPr/>
          </p:nvCxnSpPr>
          <p:spPr>
            <a:xfrm>
              <a:off x="1830225" y="744700"/>
              <a:ext cx="586800" cy="6300"/>
            </a:xfrm>
            <a:prstGeom prst="straightConnector1">
              <a:avLst/>
            </a:prstGeom>
            <a:noFill/>
            <a:ln cap="flat" cmpd="sng" w="9525">
              <a:solidFill>
                <a:schemeClr val="dk2"/>
              </a:solidFill>
              <a:prstDash val="solid"/>
              <a:round/>
              <a:headEnd len="med" w="med" type="none"/>
              <a:tailEnd len="med" w="med" type="triangle"/>
            </a:ln>
          </p:spPr>
        </p:cxnSp>
        <p:pic>
          <p:nvPicPr>
            <p:cNvPr id="921" name="Google Shape;921;p82"/>
            <p:cNvPicPr preferRelativeResize="0"/>
            <p:nvPr/>
          </p:nvPicPr>
          <p:blipFill>
            <a:blip r:embed="rId3">
              <a:alphaModFix/>
            </a:blip>
            <a:stretch>
              <a:fillRect/>
            </a:stretch>
          </p:blipFill>
          <p:spPr>
            <a:xfrm>
              <a:off x="2480225" y="973986"/>
              <a:ext cx="674374" cy="674374"/>
            </a:xfrm>
            <a:prstGeom prst="rect">
              <a:avLst/>
            </a:prstGeom>
            <a:noFill/>
            <a:ln>
              <a:noFill/>
            </a:ln>
          </p:spPr>
        </p:pic>
        <p:cxnSp>
          <p:nvCxnSpPr>
            <p:cNvPr id="922" name="Google Shape;922;p82"/>
            <p:cNvCxnSpPr/>
            <p:nvPr/>
          </p:nvCxnSpPr>
          <p:spPr>
            <a:xfrm>
              <a:off x="1830225" y="1316346"/>
              <a:ext cx="586800" cy="6300"/>
            </a:xfrm>
            <a:prstGeom prst="straightConnector1">
              <a:avLst/>
            </a:prstGeom>
            <a:noFill/>
            <a:ln cap="flat" cmpd="sng" w="9525">
              <a:solidFill>
                <a:schemeClr val="dk2"/>
              </a:solidFill>
              <a:prstDash val="solid"/>
              <a:round/>
              <a:headEnd len="med" w="med" type="none"/>
              <a:tailEnd len="med" w="med" type="triangle"/>
            </a:ln>
          </p:spPr>
        </p:cxnSp>
        <p:pic>
          <p:nvPicPr>
            <p:cNvPr id="923" name="Google Shape;923;p82"/>
            <p:cNvPicPr preferRelativeResize="0"/>
            <p:nvPr/>
          </p:nvPicPr>
          <p:blipFill>
            <a:blip r:embed="rId3">
              <a:alphaModFix/>
            </a:blip>
            <a:stretch>
              <a:fillRect/>
            </a:stretch>
          </p:blipFill>
          <p:spPr>
            <a:xfrm>
              <a:off x="2480225" y="1657083"/>
              <a:ext cx="674374" cy="674374"/>
            </a:xfrm>
            <a:prstGeom prst="rect">
              <a:avLst/>
            </a:prstGeom>
            <a:noFill/>
            <a:ln>
              <a:noFill/>
            </a:ln>
          </p:spPr>
        </p:pic>
        <p:cxnSp>
          <p:nvCxnSpPr>
            <p:cNvPr id="924" name="Google Shape;924;p82"/>
            <p:cNvCxnSpPr/>
            <p:nvPr/>
          </p:nvCxnSpPr>
          <p:spPr>
            <a:xfrm>
              <a:off x="1830225" y="1991121"/>
              <a:ext cx="586800" cy="6300"/>
            </a:xfrm>
            <a:prstGeom prst="straightConnector1">
              <a:avLst/>
            </a:prstGeom>
            <a:noFill/>
            <a:ln cap="flat" cmpd="sng" w="9525">
              <a:solidFill>
                <a:schemeClr val="dk2"/>
              </a:solidFill>
              <a:prstDash val="solid"/>
              <a:round/>
              <a:headEnd len="med" w="med" type="none"/>
              <a:tailEnd len="med" w="med" type="triangle"/>
            </a:ln>
          </p:spPr>
        </p:cxnSp>
        <p:pic>
          <p:nvPicPr>
            <p:cNvPr id="925" name="Google Shape;925;p82"/>
            <p:cNvPicPr preferRelativeResize="0"/>
            <p:nvPr/>
          </p:nvPicPr>
          <p:blipFill>
            <a:blip r:embed="rId3">
              <a:alphaModFix/>
            </a:blip>
            <a:stretch>
              <a:fillRect/>
            </a:stretch>
          </p:blipFill>
          <p:spPr>
            <a:xfrm>
              <a:off x="2480225" y="3557863"/>
              <a:ext cx="674374" cy="674374"/>
            </a:xfrm>
            <a:prstGeom prst="rect">
              <a:avLst/>
            </a:prstGeom>
            <a:noFill/>
            <a:ln>
              <a:noFill/>
            </a:ln>
          </p:spPr>
        </p:pic>
        <p:cxnSp>
          <p:nvCxnSpPr>
            <p:cNvPr id="926" name="Google Shape;926;p82"/>
            <p:cNvCxnSpPr/>
            <p:nvPr/>
          </p:nvCxnSpPr>
          <p:spPr>
            <a:xfrm>
              <a:off x="1830225" y="3891900"/>
              <a:ext cx="586800" cy="6300"/>
            </a:xfrm>
            <a:prstGeom prst="straightConnector1">
              <a:avLst/>
            </a:prstGeom>
            <a:noFill/>
            <a:ln cap="flat" cmpd="sng" w="9525">
              <a:solidFill>
                <a:schemeClr val="dk2"/>
              </a:solidFill>
              <a:prstDash val="solid"/>
              <a:round/>
              <a:headEnd len="med" w="med" type="none"/>
              <a:tailEnd len="med" w="med" type="triangle"/>
            </a:ln>
          </p:spPr>
        </p:cxnSp>
        <p:pic>
          <p:nvPicPr>
            <p:cNvPr id="927" name="Google Shape;927;p82"/>
            <p:cNvPicPr preferRelativeResize="0"/>
            <p:nvPr/>
          </p:nvPicPr>
          <p:blipFill>
            <a:blip r:embed="rId9">
              <a:alphaModFix/>
            </a:blip>
            <a:stretch>
              <a:fillRect/>
            </a:stretch>
          </p:blipFill>
          <p:spPr>
            <a:xfrm>
              <a:off x="569600" y="2518796"/>
              <a:ext cx="1104549" cy="338245"/>
            </a:xfrm>
            <a:prstGeom prst="rect">
              <a:avLst/>
            </a:prstGeom>
            <a:noFill/>
            <a:ln>
              <a:noFill/>
            </a:ln>
          </p:spPr>
        </p:pic>
        <p:pic>
          <p:nvPicPr>
            <p:cNvPr id="928" name="Google Shape;928;p82"/>
            <p:cNvPicPr preferRelativeResize="0"/>
            <p:nvPr/>
          </p:nvPicPr>
          <p:blipFill>
            <a:blip r:embed="rId10">
              <a:alphaModFix/>
            </a:blip>
            <a:stretch>
              <a:fillRect/>
            </a:stretch>
          </p:blipFill>
          <p:spPr>
            <a:xfrm>
              <a:off x="521850" y="2959270"/>
              <a:ext cx="1200025" cy="474261"/>
            </a:xfrm>
            <a:prstGeom prst="rect">
              <a:avLst/>
            </a:prstGeom>
            <a:noFill/>
            <a:ln>
              <a:noFill/>
            </a:ln>
          </p:spPr>
        </p:pic>
        <p:cxnSp>
          <p:nvCxnSpPr>
            <p:cNvPr id="929" name="Google Shape;929;p82"/>
            <p:cNvCxnSpPr/>
            <p:nvPr/>
          </p:nvCxnSpPr>
          <p:spPr>
            <a:xfrm>
              <a:off x="1843488" y="3193243"/>
              <a:ext cx="586800" cy="6300"/>
            </a:xfrm>
            <a:prstGeom prst="straightConnector1">
              <a:avLst/>
            </a:prstGeom>
            <a:noFill/>
            <a:ln cap="flat" cmpd="sng" w="9525">
              <a:solidFill>
                <a:schemeClr val="dk2"/>
              </a:solidFill>
              <a:prstDash val="solid"/>
              <a:round/>
              <a:headEnd len="med" w="med" type="none"/>
              <a:tailEnd len="med" w="med" type="triangle"/>
            </a:ln>
          </p:spPr>
        </p:cxnSp>
        <p:cxnSp>
          <p:nvCxnSpPr>
            <p:cNvPr id="930" name="Google Shape;930;p82"/>
            <p:cNvCxnSpPr/>
            <p:nvPr/>
          </p:nvCxnSpPr>
          <p:spPr>
            <a:xfrm>
              <a:off x="1843488" y="2684775"/>
              <a:ext cx="586800" cy="6300"/>
            </a:xfrm>
            <a:prstGeom prst="straightConnector1">
              <a:avLst/>
            </a:prstGeom>
            <a:noFill/>
            <a:ln cap="flat" cmpd="sng" w="9525">
              <a:solidFill>
                <a:schemeClr val="dk2"/>
              </a:solidFill>
              <a:prstDash val="solid"/>
              <a:round/>
              <a:headEnd len="med" w="med" type="none"/>
              <a:tailEnd len="med" w="med" type="triangle"/>
            </a:ln>
          </p:spPr>
        </p:cxnSp>
        <p:pic>
          <p:nvPicPr>
            <p:cNvPr id="931" name="Google Shape;931;p82"/>
            <p:cNvPicPr preferRelativeResize="0"/>
            <p:nvPr/>
          </p:nvPicPr>
          <p:blipFill>
            <a:blip r:embed="rId3">
              <a:alphaModFix/>
            </a:blip>
            <a:stretch>
              <a:fillRect/>
            </a:stretch>
          </p:blipFill>
          <p:spPr>
            <a:xfrm>
              <a:off x="2480225" y="2265933"/>
              <a:ext cx="674374" cy="674374"/>
            </a:xfrm>
            <a:prstGeom prst="rect">
              <a:avLst/>
            </a:prstGeom>
            <a:noFill/>
            <a:ln>
              <a:noFill/>
            </a:ln>
          </p:spPr>
        </p:pic>
        <p:pic>
          <p:nvPicPr>
            <p:cNvPr id="932" name="Google Shape;932;p82"/>
            <p:cNvPicPr preferRelativeResize="0"/>
            <p:nvPr/>
          </p:nvPicPr>
          <p:blipFill>
            <a:blip r:embed="rId3">
              <a:alphaModFix/>
            </a:blip>
            <a:stretch>
              <a:fillRect/>
            </a:stretch>
          </p:blipFill>
          <p:spPr>
            <a:xfrm>
              <a:off x="2471902" y="2845249"/>
              <a:ext cx="674374" cy="674374"/>
            </a:xfrm>
            <a:prstGeom prst="rect">
              <a:avLst/>
            </a:prstGeom>
            <a:noFill/>
            <a:ln>
              <a:noFill/>
            </a:ln>
          </p:spPr>
        </p:pic>
      </p:gr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aster">
  <a:themeElements>
    <a:clrScheme name="OpenAIRE">
      <a:dk1>
        <a:srgbClr val="000000"/>
      </a:dk1>
      <a:lt1>
        <a:srgbClr val="FEFFFF"/>
      </a:lt1>
      <a:dk2>
        <a:srgbClr val="424242"/>
      </a:dk2>
      <a:lt2>
        <a:srgbClr val="D5D5D5"/>
      </a:lt2>
      <a:accent1>
        <a:srgbClr val="2D3292"/>
      </a:accent1>
      <a:accent2>
        <a:srgbClr val="3889DE"/>
      </a:accent2>
      <a:accent3>
        <a:srgbClr val="69CDF3"/>
      </a:accent3>
      <a:accent4>
        <a:srgbClr val="797DD5"/>
      </a:accent4>
      <a:accent5>
        <a:srgbClr val="4248A9"/>
      </a:accent5>
      <a:accent6>
        <a:srgbClr val="D71E00"/>
      </a:accent6>
      <a:hlink>
        <a:srgbClr val="FF7C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