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"/>
  </p:notesMasterIdLst>
  <p:sldIdLst>
    <p:sldId id="260" r:id="rId2"/>
  </p:sldIdLst>
  <p:sldSz cx="12528550" cy="17279938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8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66EDF7-FE88-41C7-A0A0-36A49E10CCEC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85988" y="1241425"/>
            <a:ext cx="2427287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1B21C8-7C6B-4A63-B6DB-E0E0D46770C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891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78845" rtl="0" eaLnBrk="1" latinLnBrk="0" hangingPunct="1">
      <a:defRPr sz="1809" kern="1200">
        <a:solidFill>
          <a:schemeClr val="tx1"/>
        </a:solidFill>
        <a:latin typeface="+mn-lt"/>
        <a:ea typeface="+mn-ea"/>
        <a:cs typeface="+mn-cs"/>
      </a:defRPr>
    </a:lvl1pPr>
    <a:lvl2pPr marL="689421" algn="l" defTabSz="1378845" rtl="0" eaLnBrk="1" latinLnBrk="0" hangingPunct="1">
      <a:defRPr sz="1809" kern="1200">
        <a:solidFill>
          <a:schemeClr val="tx1"/>
        </a:solidFill>
        <a:latin typeface="+mn-lt"/>
        <a:ea typeface="+mn-ea"/>
        <a:cs typeface="+mn-cs"/>
      </a:defRPr>
    </a:lvl2pPr>
    <a:lvl3pPr marL="1378845" algn="l" defTabSz="1378845" rtl="0" eaLnBrk="1" latinLnBrk="0" hangingPunct="1">
      <a:defRPr sz="1809" kern="1200">
        <a:solidFill>
          <a:schemeClr val="tx1"/>
        </a:solidFill>
        <a:latin typeface="+mn-lt"/>
        <a:ea typeface="+mn-ea"/>
        <a:cs typeface="+mn-cs"/>
      </a:defRPr>
    </a:lvl3pPr>
    <a:lvl4pPr marL="2068268" algn="l" defTabSz="1378845" rtl="0" eaLnBrk="1" latinLnBrk="0" hangingPunct="1">
      <a:defRPr sz="1809" kern="1200">
        <a:solidFill>
          <a:schemeClr val="tx1"/>
        </a:solidFill>
        <a:latin typeface="+mn-lt"/>
        <a:ea typeface="+mn-ea"/>
        <a:cs typeface="+mn-cs"/>
      </a:defRPr>
    </a:lvl4pPr>
    <a:lvl5pPr marL="2757690" algn="l" defTabSz="1378845" rtl="0" eaLnBrk="1" latinLnBrk="0" hangingPunct="1">
      <a:defRPr sz="1809" kern="1200">
        <a:solidFill>
          <a:schemeClr val="tx1"/>
        </a:solidFill>
        <a:latin typeface="+mn-lt"/>
        <a:ea typeface="+mn-ea"/>
        <a:cs typeface="+mn-cs"/>
      </a:defRPr>
    </a:lvl5pPr>
    <a:lvl6pPr marL="3447112" algn="l" defTabSz="1378845" rtl="0" eaLnBrk="1" latinLnBrk="0" hangingPunct="1">
      <a:defRPr sz="1809" kern="1200">
        <a:solidFill>
          <a:schemeClr val="tx1"/>
        </a:solidFill>
        <a:latin typeface="+mn-lt"/>
        <a:ea typeface="+mn-ea"/>
        <a:cs typeface="+mn-cs"/>
      </a:defRPr>
    </a:lvl6pPr>
    <a:lvl7pPr marL="4136533" algn="l" defTabSz="1378845" rtl="0" eaLnBrk="1" latinLnBrk="0" hangingPunct="1">
      <a:defRPr sz="1809" kern="1200">
        <a:solidFill>
          <a:schemeClr val="tx1"/>
        </a:solidFill>
        <a:latin typeface="+mn-lt"/>
        <a:ea typeface="+mn-ea"/>
        <a:cs typeface="+mn-cs"/>
      </a:defRPr>
    </a:lvl7pPr>
    <a:lvl8pPr marL="4825957" algn="l" defTabSz="1378845" rtl="0" eaLnBrk="1" latinLnBrk="0" hangingPunct="1">
      <a:defRPr sz="1809" kern="1200">
        <a:solidFill>
          <a:schemeClr val="tx1"/>
        </a:solidFill>
        <a:latin typeface="+mn-lt"/>
        <a:ea typeface="+mn-ea"/>
        <a:cs typeface="+mn-cs"/>
      </a:defRPr>
    </a:lvl8pPr>
    <a:lvl9pPr marL="5515380" algn="l" defTabSz="1378845" rtl="0" eaLnBrk="1" latinLnBrk="0" hangingPunct="1">
      <a:defRPr sz="180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185988" y="1241425"/>
            <a:ext cx="2427287" cy="3351213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B21C8-7C6B-4A63-B6DB-E0E0D46770C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265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9641" y="2827991"/>
            <a:ext cx="10649268" cy="6015978"/>
          </a:xfrm>
        </p:spPr>
        <p:txBody>
          <a:bodyPr anchor="b"/>
          <a:lstStyle>
            <a:lvl1pPr algn="ctr">
              <a:defRPr sz="822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6069" y="9075969"/>
            <a:ext cx="9396413" cy="4171984"/>
          </a:xfrm>
        </p:spPr>
        <p:txBody>
          <a:bodyPr/>
          <a:lstStyle>
            <a:lvl1pPr marL="0" indent="0" algn="ctr">
              <a:buNone/>
              <a:defRPr sz="3288"/>
            </a:lvl1pPr>
            <a:lvl2pPr marL="626410" indent="0" algn="ctr">
              <a:buNone/>
              <a:defRPr sz="2740"/>
            </a:lvl2pPr>
            <a:lvl3pPr marL="1252819" indent="0" algn="ctr">
              <a:buNone/>
              <a:defRPr sz="2466"/>
            </a:lvl3pPr>
            <a:lvl4pPr marL="1879229" indent="0" algn="ctr">
              <a:buNone/>
              <a:defRPr sz="2192"/>
            </a:lvl4pPr>
            <a:lvl5pPr marL="2505639" indent="0" algn="ctr">
              <a:buNone/>
              <a:defRPr sz="2192"/>
            </a:lvl5pPr>
            <a:lvl6pPr marL="3132049" indent="0" algn="ctr">
              <a:buNone/>
              <a:defRPr sz="2192"/>
            </a:lvl6pPr>
            <a:lvl7pPr marL="3758458" indent="0" algn="ctr">
              <a:buNone/>
              <a:defRPr sz="2192"/>
            </a:lvl7pPr>
            <a:lvl8pPr marL="4384868" indent="0" algn="ctr">
              <a:buNone/>
              <a:defRPr sz="2192"/>
            </a:lvl8pPr>
            <a:lvl9pPr marL="5011278" indent="0" algn="ctr">
              <a:buNone/>
              <a:defRPr sz="2192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54A98-3A97-4F7D-B069-B2057B15A159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5EFF-9BD3-4DA7-B8D0-5A0BBCFFD4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937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54A98-3A97-4F7D-B069-B2057B15A159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5EFF-9BD3-4DA7-B8D0-5A0BBCFFD4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423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65744" y="919997"/>
            <a:ext cx="2701469" cy="14643949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1338" y="919997"/>
            <a:ext cx="7947799" cy="1464394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54A98-3A97-4F7D-B069-B2057B15A159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5EFF-9BD3-4DA7-B8D0-5A0BBCFFD4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208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54A98-3A97-4F7D-B069-B2057B15A159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5EFF-9BD3-4DA7-B8D0-5A0BBCFFD4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02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813" y="4307990"/>
            <a:ext cx="10805874" cy="7187973"/>
          </a:xfrm>
        </p:spPr>
        <p:txBody>
          <a:bodyPr anchor="b"/>
          <a:lstStyle>
            <a:lvl1pPr>
              <a:defRPr sz="822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4813" y="11563964"/>
            <a:ext cx="10805874" cy="3779985"/>
          </a:xfrm>
        </p:spPr>
        <p:txBody>
          <a:bodyPr/>
          <a:lstStyle>
            <a:lvl1pPr marL="0" indent="0">
              <a:buNone/>
              <a:defRPr sz="3288">
                <a:solidFill>
                  <a:schemeClr val="tx1"/>
                </a:solidFill>
              </a:defRPr>
            </a:lvl1pPr>
            <a:lvl2pPr marL="626410" indent="0">
              <a:buNone/>
              <a:defRPr sz="2740">
                <a:solidFill>
                  <a:schemeClr val="tx1">
                    <a:tint val="75000"/>
                  </a:schemeClr>
                </a:solidFill>
              </a:defRPr>
            </a:lvl2pPr>
            <a:lvl3pPr marL="1252819" indent="0">
              <a:buNone/>
              <a:defRPr sz="2466">
                <a:solidFill>
                  <a:schemeClr val="tx1">
                    <a:tint val="75000"/>
                  </a:schemeClr>
                </a:solidFill>
              </a:defRPr>
            </a:lvl3pPr>
            <a:lvl4pPr marL="1879229" indent="0">
              <a:buNone/>
              <a:defRPr sz="2192">
                <a:solidFill>
                  <a:schemeClr val="tx1">
                    <a:tint val="75000"/>
                  </a:schemeClr>
                </a:solidFill>
              </a:defRPr>
            </a:lvl4pPr>
            <a:lvl5pPr marL="2505639" indent="0">
              <a:buNone/>
              <a:defRPr sz="2192">
                <a:solidFill>
                  <a:schemeClr val="tx1">
                    <a:tint val="75000"/>
                  </a:schemeClr>
                </a:solidFill>
              </a:defRPr>
            </a:lvl5pPr>
            <a:lvl6pPr marL="3132049" indent="0">
              <a:buNone/>
              <a:defRPr sz="2192">
                <a:solidFill>
                  <a:schemeClr val="tx1">
                    <a:tint val="75000"/>
                  </a:schemeClr>
                </a:solidFill>
              </a:defRPr>
            </a:lvl6pPr>
            <a:lvl7pPr marL="3758458" indent="0">
              <a:buNone/>
              <a:defRPr sz="2192">
                <a:solidFill>
                  <a:schemeClr val="tx1">
                    <a:tint val="75000"/>
                  </a:schemeClr>
                </a:solidFill>
              </a:defRPr>
            </a:lvl7pPr>
            <a:lvl8pPr marL="4384868" indent="0">
              <a:buNone/>
              <a:defRPr sz="2192">
                <a:solidFill>
                  <a:schemeClr val="tx1">
                    <a:tint val="75000"/>
                  </a:schemeClr>
                </a:solidFill>
              </a:defRPr>
            </a:lvl8pPr>
            <a:lvl9pPr marL="5011278" indent="0">
              <a:buNone/>
              <a:defRPr sz="21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54A98-3A97-4F7D-B069-B2057B15A159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5EFF-9BD3-4DA7-B8D0-5A0BBCFFD4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858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1338" y="4599983"/>
            <a:ext cx="5324634" cy="1096396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2578" y="4599983"/>
            <a:ext cx="5324634" cy="1096396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54A98-3A97-4F7D-B069-B2057B15A159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5EFF-9BD3-4DA7-B8D0-5A0BBCFFD4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150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970" y="920001"/>
            <a:ext cx="10805874" cy="333998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2971" y="4235986"/>
            <a:ext cx="5300163" cy="2075991"/>
          </a:xfrm>
        </p:spPr>
        <p:txBody>
          <a:bodyPr anchor="b"/>
          <a:lstStyle>
            <a:lvl1pPr marL="0" indent="0">
              <a:buNone/>
              <a:defRPr sz="3288" b="1"/>
            </a:lvl1pPr>
            <a:lvl2pPr marL="626410" indent="0">
              <a:buNone/>
              <a:defRPr sz="2740" b="1"/>
            </a:lvl2pPr>
            <a:lvl3pPr marL="1252819" indent="0">
              <a:buNone/>
              <a:defRPr sz="2466" b="1"/>
            </a:lvl3pPr>
            <a:lvl4pPr marL="1879229" indent="0">
              <a:buNone/>
              <a:defRPr sz="2192" b="1"/>
            </a:lvl4pPr>
            <a:lvl5pPr marL="2505639" indent="0">
              <a:buNone/>
              <a:defRPr sz="2192" b="1"/>
            </a:lvl5pPr>
            <a:lvl6pPr marL="3132049" indent="0">
              <a:buNone/>
              <a:defRPr sz="2192" b="1"/>
            </a:lvl6pPr>
            <a:lvl7pPr marL="3758458" indent="0">
              <a:buNone/>
              <a:defRPr sz="2192" b="1"/>
            </a:lvl7pPr>
            <a:lvl8pPr marL="4384868" indent="0">
              <a:buNone/>
              <a:defRPr sz="2192" b="1"/>
            </a:lvl8pPr>
            <a:lvl9pPr marL="5011278" indent="0">
              <a:buNone/>
              <a:defRPr sz="2192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2971" y="6311977"/>
            <a:ext cx="5300163" cy="928396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42579" y="4235986"/>
            <a:ext cx="5326266" cy="2075991"/>
          </a:xfrm>
        </p:spPr>
        <p:txBody>
          <a:bodyPr anchor="b"/>
          <a:lstStyle>
            <a:lvl1pPr marL="0" indent="0">
              <a:buNone/>
              <a:defRPr sz="3288" b="1"/>
            </a:lvl1pPr>
            <a:lvl2pPr marL="626410" indent="0">
              <a:buNone/>
              <a:defRPr sz="2740" b="1"/>
            </a:lvl2pPr>
            <a:lvl3pPr marL="1252819" indent="0">
              <a:buNone/>
              <a:defRPr sz="2466" b="1"/>
            </a:lvl3pPr>
            <a:lvl4pPr marL="1879229" indent="0">
              <a:buNone/>
              <a:defRPr sz="2192" b="1"/>
            </a:lvl4pPr>
            <a:lvl5pPr marL="2505639" indent="0">
              <a:buNone/>
              <a:defRPr sz="2192" b="1"/>
            </a:lvl5pPr>
            <a:lvl6pPr marL="3132049" indent="0">
              <a:buNone/>
              <a:defRPr sz="2192" b="1"/>
            </a:lvl6pPr>
            <a:lvl7pPr marL="3758458" indent="0">
              <a:buNone/>
              <a:defRPr sz="2192" b="1"/>
            </a:lvl7pPr>
            <a:lvl8pPr marL="4384868" indent="0">
              <a:buNone/>
              <a:defRPr sz="2192" b="1"/>
            </a:lvl8pPr>
            <a:lvl9pPr marL="5011278" indent="0">
              <a:buNone/>
              <a:defRPr sz="2192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42579" y="6311977"/>
            <a:ext cx="5326266" cy="928396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54A98-3A97-4F7D-B069-B2057B15A159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5EFF-9BD3-4DA7-B8D0-5A0BBCFFD4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593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54A98-3A97-4F7D-B069-B2057B15A159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5EFF-9BD3-4DA7-B8D0-5A0BBCFFD4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652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54A98-3A97-4F7D-B069-B2057B15A159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5EFF-9BD3-4DA7-B8D0-5A0BBCFFD4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464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970" y="1151996"/>
            <a:ext cx="4040783" cy="4031986"/>
          </a:xfrm>
        </p:spPr>
        <p:txBody>
          <a:bodyPr anchor="b"/>
          <a:lstStyle>
            <a:lvl1pPr>
              <a:defRPr sz="438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6266" y="2487995"/>
            <a:ext cx="6342578" cy="12279956"/>
          </a:xfrm>
        </p:spPr>
        <p:txBody>
          <a:bodyPr/>
          <a:lstStyle>
            <a:lvl1pPr>
              <a:defRPr sz="4384"/>
            </a:lvl1pPr>
            <a:lvl2pPr>
              <a:defRPr sz="3836"/>
            </a:lvl2pPr>
            <a:lvl3pPr>
              <a:defRPr sz="3288"/>
            </a:lvl3pPr>
            <a:lvl4pPr>
              <a:defRPr sz="2740"/>
            </a:lvl4pPr>
            <a:lvl5pPr>
              <a:defRPr sz="2740"/>
            </a:lvl5pPr>
            <a:lvl6pPr>
              <a:defRPr sz="2740"/>
            </a:lvl6pPr>
            <a:lvl7pPr>
              <a:defRPr sz="2740"/>
            </a:lvl7pPr>
            <a:lvl8pPr>
              <a:defRPr sz="2740"/>
            </a:lvl8pPr>
            <a:lvl9pPr>
              <a:defRPr sz="274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70" y="5183981"/>
            <a:ext cx="4040783" cy="9603967"/>
          </a:xfrm>
        </p:spPr>
        <p:txBody>
          <a:bodyPr/>
          <a:lstStyle>
            <a:lvl1pPr marL="0" indent="0">
              <a:buNone/>
              <a:defRPr sz="2192"/>
            </a:lvl1pPr>
            <a:lvl2pPr marL="626410" indent="0">
              <a:buNone/>
              <a:defRPr sz="1918"/>
            </a:lvl2pPr>
            <a:lvl3pPr marL="1252819" indent="0">
              <a:buNone/>
              <a:defRPr sz="1644"/>
            </a:lvl3pPr>
            <a:lvl4pPr marL="1879229" indent="0">
              <a:buNone/>
              <a:defRPr sz="1370"/>
            </a:lvl4pPr>
            <a:lvl5pPr marL="2505639" indent="0">
              <a:buNone/>
              <a:defRPr sz="1370"/>
            </a:lvl5pPr>
            <a:lvl6pPr marL="3132049" indent="0">
              <a:buNone/>
              <a:defRPr sz="1370"/>
            </a:lvl6pPr>
            <a:lvl7pPr marL="3758458" indent="0">
              <a:buNone/>
              <a:defRPr sz="1370"/>
            </a:lvl7pPr>
            <a:lvl8pPr marL="4384868" indent="0">
              <a:buNone/>
              <a:defRPr sz="1370"/>
            </a:lvl8pPr>
            <a:lvl9pPr marL="5011278" indent="0">
              <a:buNone/>
              <a:defRPr sz="137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54A98-3A97-4F7D-B069-B2057B15A159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5EFF-9BD3-4DA7-B8D0-5A0BBCFFD4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39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970" y="1151996"/>
            <a:ext cx="4040783" cy="4031986"/>
          </a:xfrm>
        </p:spPr>
        <p:txBody>
          <a:bodyPr anchor="b"/>
          <a:lstStyle>
            <a:lvl1pPr>
              <a:defRPr sz="438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26266" y="2487995"/>
            <a:ext cx="6342578" cy="12279956"/>
          </a:xfrm>
        </p:spPr>
        <p:txBody>
          <a:bodyPr anchor="t"/>
          <a:lstStyle>
            <a:lvl1pPr marL="0" indent="0">
              <a:buNone/>
              <a:defRPr sz="4384"/>
            </a:lvl1pPr>
            <a:lvl2pPr marL="626410" indent="0">
              <a:buNone/>
              <a:defRPr sz="3836"/>
            </a:lvl2pPr>
            <a:lvl3pPr marL="1252819" indent="0">
              <a:buNone/>
              <a:defRPr sz="3288"/>
            </a:lvl3pPr>
            <a:lvl4pPr marL="1879229" indent="0">
              <a:buNone/>
              <a:defRPr sz="2740"/>
            </a:lvl4pPr>
            <a:lvl5pPr marL="2505639" indent="0">
              <a:buNone/>
              <a:defRPr sz="2740"/>
            </a:lvl5pPr>
            <a:lvl6pPr marL="3132049" indent="0">
              <a:buNone/>
              <a:defRPr sz="2740"/>
            </a:lvl6pPr>
            <a:lvl7pPr marL="3758458" indent="0">
              <a:buNone/>
              <a:defRPr sz="2740"/>
            </a:lvl7pPr>
            <a:lvl8pPr marL="4384868" indent="0">
              <a:buNone/>
              <a:defRPr sz="2740"/>
            </a:lvl8pPr>
            <a:lvl9pPr marL="5011278" indent="0">
              <a:buNone/>
              <a:defRPr sz="274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70" y="5183981"/>
            <a:ext cx="4040783" cy="9603967"/>
          </a:xfrm>
        </p:spPr>
        <p:txBody>
          <a:bodyPr/>
          <a:lstStyle>
            <a:lvl1pPr marL="0" indent="0">
              <a:buNone/>
              <a:defRPr sz="2192"/>
            </a:lvl1pPr>
            <a:lvl2pPr marL="626410" indent="0">
              <a:buNone/>
              <a:defRPr sz="1918"/>
            </a:lvl2pPr>
            <a:lvl3pPr marL="1252819" indent="0">
              <a:buNone/>
              <a:defRPr sz="1644"/>
            </a:lvl3pPr>
            <a:lvl4pPr marL="1879229" indent="0">
              <a:buNone/>
              <a:defRPr sz="1370"/>
            </a:lvl4pPr>
            <a:lvl5pPr marL="2505639" indent="0">
              <a:buNone/>
              <a:defRPr sz="1370"/>
            </a:lvl5pPr>
            <a:lvl6pPr marL="3132049" indent="0">
              <a:buNone/>
              <a:defRPr sz="1370"/>
            </a:lvl6pPr>
            <a:lvl7pPr marL="3758458" indent="0">
              <a:buNone/>
              <a:defRPr sz="1370"/>
            </a:lvl7pPr>
            <a:lvl8pPr marL="4384868" indent="0">
              <a:buNone/>
              <a:defRPr sz="1370"/>
            </a:lvl8pPr>
            <a:lvl9pPr marL="5011278" indent="0">
              <a:buNone/>
              <a:defRPr sz="137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54A98-3A97-4F7D-B069-B2057B15A159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5EFF-9BD3-4DA7-B8D0-5A0BBCFFD4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77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1338" y="920001"/>
            <a:ext cx="10805874" cy="33399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338" y="4599983"/>
            <a:ext cx="10805874" cy="10963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338" y="16015946"/>
            <a:ext cx="2818924" cy="9199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54A98-3A97-4F7D-B069-B2057B15A159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50082" y="16015946"/>
            <a:ext cx="4228386" cy="9199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48288" y="16015946"/>
            <a:ext cx="2818924" cy="9199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F5EFF-9BD3-4DA7-B8D0-5A0BBCFFD4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766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1252819" rtl="0" eaLnBrk="1" latinLnBrk="0" hangingPunct="1">
        <a:lnSpc>
          <a:spcPct val="90000"/>
        </a:lnSpc>
        <a:spcBef>
          <a:spcPct val="0"/>
        </a:spcBef>
        <a:buNone/>
        <a:defRPr sz="60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3205" indent="-313205" algn="l" defTabSz="1252819" rtl="0" eaLnBrk="1" latinLnBrk="0" hangingPunct="1">
        <a:lnSpc>
          <a:spcPct val="90000"/>
        </a:lnSpc>
        <a:spcBef>
          <a:spcPts val="1370"/>
        </a:spcBef>
        <a:buFont typeface="Arial" panose="020B0604020202020204" pitchFamily="34" charset="0"/>
        <a:buChar char="•"/>
        <a:defRPr sz="3836" kern="1200">
          <a:solidFill>
            <a:schemeClr val="tx1"/>
          </a:solidFill>
          <a:latin typeface="+mn-lt"/>
          <a:ea typeface="+mn-ea"/>
          <a:cs typeface="+mn-cs"/>
        </a:defRPr>
      </a:lvl1pPr>
      <a:lvl2pPr marL="939615" indent="-313205" algn="l" defTabSz="1252819" rtl="0" eaLnBrk="1" latinLnBrk="0" hangingPunct="1">
        <a:lnSpc>
          <a:spcPct val="90000"/>
        </a:lnSpc>
        <a:spcBef>
          <a:spcPts val="685"/>
        </a:spcBef>
        <a:buFont typeface="Arial" panose="020B0604020202020204" pitchFamily="34" charset="0"/>
        <a:buChar char="•"/>
        <a:defRPr sz="3288" kern="1200">
          <a:solidFill>
            <a:schemeClr val="tx1"/>
          </a:solidFill>
          <a:latin typeface="+mn-lt"/>
          <a:ea typeface="+mn-ea"/>
          <a:cs typeface="+mn-cs"/>
        </a:defRPr>
      </a:lvl2pPr>
      <a:lvl3pPr marL="1566024" indent="-313205" algn="l" defTabSz="1252819" rtl="0" eaLnBrk="1" latinLnBrk="0" hangingPunct="1">
        <a:lnSpc>
          <a:spcPct val="90000"/>
        </a:lnSpc>
        <a:spcBef>
          <a:spcPts val="685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3pPr>
      <a:lvl4pPr marL="2192434" indent="-313205" algn="l" defTabSz="1252819" rtl="0" eaLnBrk="1" latinLnBrk="0" hangingPunct="1">
        <a:lnSpc>
          <a:spcPct val="90000"/>
        </a:lnSpc>
        <a:spcBef>
          <a:spcPts val="685"/>
        </a:spcBef>
        <a:buFont typeface="Arial" panose="020B0604020202020204" pitchFamily="34" charset="0"/>
        <a:buChar char="•"/>
        <a:defRPr sz="2466" kern="1200">
          <a:solidFill>
            <a:schemeClr val="tx1"/>
          </a:solidFill>
          <a:latin typeface="+mn-lt"/>
          <a:ea typeface="+mn-ea"/>
          <a:cs typeface="+mn-cs"/>
        </a:defRPr>
      </a:lvl4pPr>
      <a:lvl5pPr marL="2818844" indent="-313205" algn="l" defTabSz="1252819" rtl="0" eaLnBrk="1" latinLnBrk="0" hangingPunct="1">
        <a:lnSpc>
          <a:spcPct val="90000"/>
        </a:lnSpc>
        <a:spcBef>
          <a:spcPts val="685"/>
        </a:spcBef>
        <a:buFont typeface="Arial" panose="020B0604020202020204" pitchFamily="34" charset="0"/>
        <a:buChar char="•"/>
        <a:defRPr sz="2466" kern="1200">
          <a:solidFill>
            <a:schemeClr val="tx1"/>
          </a:solidFill>
          <a:latin typeface="+mn-lt"/>
          <a:ea typeface="+mn-ea"/>
          <a:cs typeface="+mn-cs"/>
        </a:defRPr>
      </a:lvl5pPr>
      <a:lvl6pPr marL="3445253" indent="-313205" algn="l" defTabSz="1252819" rtl="0" eaLnBrk="1" latinLnBrk="0" hangingPunct="1">
        <a:lnSpc>
          <a:spcPct val="90000"/>
        </a:lnSpc>
        <a:spcBef>
          <a:spcPts val="685"/>
        </a:spcBef>
        <a:buFont typeface="Arial" panose="020B0604020202020204" pitchFamily="34" charset="0"/>
        <a:buChar char="•"/>
        <a:defRPr sz="2466" kern="1200">
          <a:solidFill>
            <a:schemeClr val="tx1"/>
          </a:solidFill>
          <a:latin typeface="+mn-lt"/>
          <a:ea typeface="+mn-ea"/>
          <a:cs typeface="+mn-cs"/>
        </a:defRPr>
      </a:lvl6pPr>
      <a:lvl7pPr marL="4071663" indent="-313205" algn="l" defTabSz="1252819" rtl="0" eaLnBrk="1" latinLnBrk="0" hangingPunct="1">
        <a:lnSpc>
          <a:spcPct val="90000"/>
        </a:lnSpc>
        <a:spcBef>
          <a:spcPts val="685"/>
        </a:spcBef>
        <a:buFont typeface="Arial" panose="020B0604020202020204" pitchFamily="34" charset="0"/>
        <a:buChar char="•"/>
        <a:defRPr sz="2466" kern="1200">
          <a:solidFill>
            <a:schemeClr val="tx1"/>
          </a:solidFill>
          <a:latin typeface="+mn-lt"/>
          <a:ea typeface="+mn-ea"/>
          <a:cs typeface="+mn-cs"/>
        </a:defRPr>
      </a:lvl7pPr>
      <a:lvl8pPr marL="4698073" indent="-313205" algn="l" defTabSz="1252819" rtl="0" eaLnBrk="1" latinLnBrk="0" hangingPunct="1">
        <a:lnSpc>
          <a:spcPct val="90000"/>
        </a:lnSpc>
        <a:spcBef>
          <a:spcPts val="685"/>
        </a:spcBef>
        <a:buFont typeface="Arial" panose="020B0604020202020204" pitchFamily="34" charset="0"/>
        <a:buChar char="•"/>
        <a:defRPr sz="2466" kern="1200">
          <a:solidFill>
            <a:schemeClr val="tx1"/>
          </a:solidFill>
          <a:latin typeface="+mn-lt"/>
          <a:ea typeface="+mn-ea"/>
          <a:cs typeface="+mn-cs"/>
        </a:defRPr>
      </a:lvl8pPr>
      <a:lvl9pPr marL="5324483" indent="-313205" algn="l" defTabSz="1252819" rtl="0" eaLnBrk="1" latinLnBrk="0" hangingPunct="1">
        <a:lnSpc>
          <a:spcPct val="90000"/>
        </a:lnSpc>
        <a:spcBef>
          <a:spcPts val="685"/>
        </a:spcBef>
        <a:buFont typeface="Arial" panose="020B0604020202020204" pitchFamily="34" charset="0"/>
        <a:buChar char="•"/>
        <a:defRPr sz="24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52819" rtl="0" eaLnBrk="1" latinLnBrk="0" hangingPunct="1">
        <a:defRPr sz="2466" kern="1200">
          <a:solidFill>
            <a:schemeClr val="tx1"/>
          </a:solidFill>
          <a:latin typeface="+mn-lt"/>
          <a:ea typeface="+mn-ea"/>
          <a:cs typeface="+mn-cs"/>
        </a:defRPr>
      </a:lvl1pPr>
      <a:lvl2pPr marL="626410" algn="l" defTabSz="1252819" rtl="0" eaLnBrk="1" latinLnBrk="0" hangingPunct="1">
        <a:defRPr sz="2466" kern="1200">
          <a:solidFill>
            <a:schemeClr val="tx1"/>
          </a:solidFill>
          <a:latin typeface="+mn-lt"/>
          <a:ea typeface="+mn-ea"/>
          <a:cs typeface="+mn-cs"/>
        </a:defRPr>
      </a:lvl2pPr>
      <a:lvl3pPr marL="1252819" algn="l" defTabSz="1252819" rtl="0" eaLnBrk="1" latinLnBrk="0" hangingPunct="1">
        <a:defRPr sz="2466" kern="1200">
          <a:solidFill>
            <a:schemeClr val="tx1"/>
          </a:solidFill>
          <a:latin typeface="+mn-lt"/>
          <a:ea typeface="+mn-ea"/>
          <a:cs typeface="+mn-cs"/>
        </a:defRPr>
      </a:lvl3pPr>
      <a:lvl4pPr marL="1879229" algn="l" defTabSz="1252819" rtl="0" eaLnBrk="1" latinLnBrk="0" hangingPunct="1">
        <a:defRPr sz="2466" kern="1200">
          <a:solidFill>
            <a:schemeClr val="tx1"/>
          </a:solidFill>
          <a:latin typeface="+mn-lt"/>
          <a:ea typeface="+mn-ea"/>
          <a:cs typeface="+mn-cs"/>
        </a:defRPr>
      </a:lvl4pPr>
      <a:lvl5pPr marL="2505639" algn="l" defTabSz="1252819" rtl="0" eaLnBrk="1" latinLnBrk="0" hangingPunct="1">
        <a:defRPr sz="2466" kern="1200">
          <a:solidFill>
            <a:schemeClr val="tx1"/>
          </a:solidFill>
          <a:latin typeface="+mn-lt"/>
          <a:ea typeface="+mn-ea"/>
          <a:cs typeface="+mn-cs"/>
        </a:defRPr>
      </a:lvl5pPr>
      <a:lvl6pPr marL="3132049" algn="l" defTabSz="1252819" rtl="0" eaLnBrk="1" latinLnBrk="0" hangingPunct="1">
        <a:defRPr sz="2466" kern="1200">
          <a:solidFill>
            <a:schemeClr val="tx1"/>
          </a:solidFill>
          <a:latin typeface="+mn-lt"/>
          <a:ea typeface="+mn-ea"/>
          <a:cs typeface="+mn-cs"/>
        </a:defRPr>
      </a:lvl6pPr>
      <a:lvl7pPr marL="3758458" algn="l" defTabSz="1252819" rtl="0" eaLnBrk="1" latinLnBrk="0" hangingPunct="1">
        <a:defRPr sz="2466" kern="1200">
          <a:solidFill>
            <a:schemeClr val="tx1"/>
          </a:solidFill>
          <a:latin typeface="+mn-lt"/>
          <a:ea typeface="+mn-ea"/>
          <a:cs typeface="+mn-cs"/>
        </a:defRPr>
      </a:lvl7pPr>
      <a:lvl8pPr marL="4384868" algn="l" defTabSz="1252819" rtl="0" eaLnBrk="1" latinLnBrk="0" hangingPunct="1">
        <a:defRPr sz="2466" kern="1200">
          <a:solidFill>
            <a:schemeClr val="tx1"/>
          </a:solidFill>
          <a:latin typeface="+mn-lt"/>
          <a:ea typeface="+mn-ea"/>
          <a:cs typeface="+mn-cs"/>
        </a:defRPr>
      </a:lvl8pPr>
      <a:lvl9pPr marL="5011278" algn="l" defTabSz="1252819" rtl="0" eaLnBrk="1" latinLnBrk="0" hangingPunct="1">
        <a:defRPr sz="24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8">
            <a:extLst>
              <a:ext uri="{FF2B5EF4-FFF2-40B4-BE49-F238E27FC236}">
                <a16:creationId xmlns:a16="http://schemas.microsoft.com/office/drawing/2014/main" id="{9640BD34-2F4E-49C2-A373-AB36726A2CB9}"/>
              </a:ext>
            </a:extLst>
          </p:cNvPr>
          <p:cNvGrpSpPr/>
          <p:nvPr/>
        </p:nvGrpSpPr>
        <p:grpSpPr>
          <a:xfrm>
            <a:off x="-18527" y="148039"/>
            <a:ext cx="12630469" cy="17149993"/>
            <a:chOff x="-18527" y="148039"/>
            <a:chExt cx="12630469" cy="17149993"/>
          </a:xfrm>
        </p:grpSpPr>
        <p:sp>
          <p:nvSpPr>
            <p:cNvPr id="30" name="ZoneTexte 29"/>
            <p:cNvSpPr txBox="1"/>
            <p:nvPr/>
          </p:nvSpPr>
          <p:spPr>
            <a:xfrm>
              <a:off x="216128" y="148039"/>
              <a:ext cx="80125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u="sng" dirty="0"/>
                <a:t>C/ Preservation (</a:t>
              </a:r>
              <a:r>
                <a:rPr lang="en-GB" sz="2000" b="1" u="sng" dirty="0"/>
                <a:t>3 preservation methods / 1 bottle per method)</a:t>
              </a:r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237296" y="2304480"/>
              <a:ext cx="448308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/>
                <a:t>1 bottle </a:t>
              </a:r>
              <a:r>
                <a:rPr lang="en-GB" sz="1600" dirty="0"/>
                <a:t>(suspended biofilm)</a:t>
              </a:r>
            </a:p>
          </p:txBody>
        </p:sp>
        <p:sp>
          <p:nvSpPr>
            <p:cNvPr id="101" name="ZoneTexte 100"/>
            <p:cNvSpPr txBox="1"/>
            <p:nvPr/>
          </p:nvSpPr>
          <p:spPr>
            <a:xfrm>
              <a:off x="-3032" y="11880471"/>
              <a:ext cx="26199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u="sng" dirty="0"/>
                <a:t>D/ Storage: </a:t>
              </a:r>
              <a:r>
                <a:rPr lang="en-GB" sz="2000" b="1" u="sng" dirty="0"/>
                <a:t>6 dates</a:t>
              </a:r>
            </a:p>
          </p:txBody>
        </p:sp>
        <p:sp>
          <p:nvSpPr>
            <p:cNvPr id="209" name="ZoneTexte 208"/>
            <p:cNvSpPr txBox="1"/>
            <p:nvPr/>
          </p:nvSpPr>
          <p:spPr>
            <a:xfrm>
              <a:off x="4998" y="13167026"/>
              <a:ext cx="435066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u="sng" dirty="0"/>
                <a:t>E/ DNA extraction:</a:t>
              </a:r>
              <a:r>
                <a:rPr lang="en-GB" sz="2000" b="1" u="sng" dirty="0"/>
                <a:t> 2 replicates</a:t>
              </a:r>
            </a:p>
            <a:p>
              <a:endParaRPr lang="en-GB" sz="1600" dirty="0"/>
            </a:p>
          </p:txBody>
        </p:sp>
        <p:cxnSp>
          <p:nvCxnSpPr>
            <p:cNvPr id="457" name="Connecteur droit avec flèche 456"/>
            <p:cNvCxnSpPr>
              <a:cxnSpLocks/>
            </p:cNvCxnSpPr>
            <p:nvPr/>
          </p:nvCxnSpPr>
          <p:spPr>
            <a:xfrm>
              <a:off x="9778263" y="15327528"/>
              <a:ext cx="239970" cy="468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8" name="Connecteur droit avec flèche 457"/>
            <p:cNvCxnSpPr>
              <a:cxnSpLocks/>
            </p:cNvCxnSpPr>
            <p:nvPr/>
          </p:nvCxnSpPr>
          <p:spPr>
            <a:xfrm>
              <a:off x="10090646" y="15309829"/>
              <a:ext cx="101081" cy="39208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0" name="ZoneTexte 459"/>
            <p:cNvSpPr txBox="1"/>
            <p:nvPr/>
          </p:nvSpPr>
          <p:spPr>
            <a:xfrm>
              <a:off x="10117451" y="12325104"/>
              <a:ext cx="1184534" cy="3385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u="sng"/>
                <a:t>+ 4°C</a:t>
              </a:r>
            </a:p>
          </p:txBody>
        </p:sp>
        <p:cxnSp>
          <p:nvCxnSpPr>
            <p:cNvPr id="485" name="Connecteur droit avec flèche 484"/>
            <p:cNvCxnSpPr>
              <a:cxnSpLocks/>
            </p:cNvCxnSpPr>
            <p:nvPr/>
          </p:nvCxnSpPr>
          <p:spPr>
            <a:xfrm>
              <a:off x="6949672" y="15221822"/>
              <a:ext cx="283396" cy="42845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1" name="ZoneTexte 490"/>
            <p:cNvSpPr txBox="1"/>
            <p:nvPr/>
          </p:nvSpPr>
          <p:spPr>
            <a:xfrm>
              <a:off x="3889620" y="12346434"/>
              <a:ext cx="1184534" cy="3385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u="sng"/>
                <a:t>- 20°C</a:t>
              </a:r>
            </a:p>
          </p:txBody>
        </p:sp>
        <p:sp>
          <p:nvSpPr>
            <p:cNvPr id="213" name="ZoneTexte 212"/>
            <p:cNvSpPr txBox="1"/>
            <p:nvPr/>
          </p:nvSpPr>
          <p:spPr>
            <a:xfrm>
              <a:off x="2694661" y="10634202"/>
              <a:ext cx="156603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/>
                <a:t>biofilm pellet</a:t>
              </a:r>
            </a:p>
          </p:txBody>
        </p:sp>
        <p:grpSp>
          <p:nvGrpSpPr>
            <p:cNvPr id="10" name="Groupe 9"/>
            <p:cNvGrpSpPr/>
            <p:nvPr/>
          </p:nvGrpSpPr>
          <p:grpSpPr>
            <a:xfrm>
              <a:off x="1427503" y="1094954"/>
              <a:ext cx="591443" cy="1179037"/>
              <a:chOff x="4278967" y="851697"/>
              <a:chExt cx="591443" cy="1179037"/>
            </a:xfrm>
          </p:grpSpPr>
          <p:grpSp>
            <p:nvGrpSpPr>
              <p:cNvPr id="238" name="Groupe 237"/>
              <p:cNvGrpSpPr/>
              <p:nvPr/>
            </p:nvGrpSpPr>
            <p:grpSpPr>
              <a:xfrm>
                <a:off x="4284153" y="1010485"/>
                <a:ext cx="173680" cy="1020249"/>
                <a:chOff x="7672801" y="6959250"/>
                <a:chExt cx="304747" cy="1790169"/>
              </a:xfrm>
            </p:grpSpPr>
            <p:cxnSp>
              <p:nvCxnSpPr>
                <p:cNvPr id="221" name="Connecteur droit 220"/>
                <p:cNvCxnSpPr/>
                <p:nvPr/>
              </p:nvCxnSpPr>
              <p:spPr>
                <a:xfrm>
                  <a:off x="7672801" y="7556388"/>
                  <a:ext cx="4762" cy="119303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9" name="Connecteur droit 228"/>
                <p:cNvCxnSpPr/>
                <p:nvPr/>
              </p:nvCxnSpPr>
              <p:spPr>
                <a:xfrm flipV="1">
                  <a:off x="7678720" y="6959250"/>
                  <a:ext cx="298828" cy="59990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  <a:scene3d>
                  <a:camera prst="orthographicFront">
                    <a:rot lat="21299999" lon="0" rev="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2" name="Groupe 241"/>
              <p:cNvGrpSpPr/>
              <p:nvPr/>
            </p:nvGrpSpPr>
            <p:grpSpPr>
              <a:xfrm>
                <a:off x="4690771" y="986072"/>
                <a:ext cx="173680" cy="1020249"/>
                <a:chOff x="7672801" y="6959250"/>
                <a:chExt cx="304747" cy="1790169"/>
              </a:xfrm>
              <a:scene3d>
                <a:camera prst="orthographicFront">
                  <a:rot lat="0" lon="10800000" rev="0"/>
                </a:camera>
                <a:lightRig rig="threePt" dir="t"/>
              </a:scene3d>
            </p:grpSpPr>
            <p:cxnSp>
              <p:nvCxnSpPr>
                <p:cNvPr id="243" name="Connecteur droit 242"/>
                <p:cNvCxnSpPr/>
                <p:nvPr/>
              </p:nvCxnSpPr>
              <p:spPr>
                <a:xfrm>
                  <a:off x="7672801" y="7556388"/>
                  <a:ext cx="4762" cy="119303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4" name="Connecteur droit 243"/>
                <p:cNvCxnSpPr/>
                <p:nvPr/>
              </p:nvCxnSpPr>
              <p:spPr>
                <a:xfrm flipV="1">
                  <a:off x="7678720" y="6959250"/>
                  <a:ext cx="298828" cy="59990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" name="Rectangle 1"/>
              <p:cNvSpPr/>
              <p:nvPr/>
            </p:nvSpPr>
            <p:spPr>
              <a:xfrm>
                <a:off x="4278967" y="1580297"/>
                <a:ext cx="591443" cy="43329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9" name="Rectangle 238"/>
              <p:cNvSpPr/>
              <p:nvPr/>
            </p:nvSpPr>
            <p:spPr>
              <a:xfrm flipV="1">
                <a:off x="4374176" y="851697"/>
                <a:ext cx="401024" cy="157032"/>
              </a:xfrm>
              <a:prstGeom prst="rect">
                <a:avLst/>
              </a:prstGeom>
              <a:solidFill>
                <a:srgbClr val="7F7F7F"/>
              </a:solidFill>
              <a:ln>
                <a:solidFill>
                  <a:srgbClr val="7F7F7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/>
              </a:p>
            </p:txBody>
          </p:sp>
        </p:grpSp>
        <p:grpSp>
          <p:nvGrpSpPr>
            <p:cNvPr id="322" name="Groupe 321"/>
            <p:cNvGrpSpPr/>
            <p:nvPr/>
          </p:nvGrpSpPr>
          <p:grpSpPr>
            <a:xfrm>
              <a:off x="5996355" y="872312"/>
              <a:ext cx="597402" cy="1179037"/>
              <a:chOff x="3381940" y="853615"/>
              <a:chExt cx="597402" cy="1179037"/>
            </a:xfrm>
          </p:grpSpPr>
          <p:grpSp>
            <p:nvGrpSpPr>
              <p:cNvPr id="323" name="Groupe 322"/>
              <p:cNvGrpSpPr/>
              <p:nvPr/>
            </p:nvGrpSpPr>
            <p:grpSpPr>
              <a:xfrm>
                <a:off x="3387899" y="853615"/>
                <a:ext cx="591443" cy="1179037"/>
                <a:chOff x="4278967" y="851697"/>
                <a:chExt cx="591443" cy="1179037"/>
              </a:xfrm>
            </p:grpSpPr>
            <p:grpSp>
              <p:nvGrpSpPr>
                <p:cNvPr id="325" name="Groupe 324"/>
                <p:cNvGrpSpPr/>
                <p:nvPr/>
              </p:nvGrpSpPr>
              <p:grpSpPr>
                <a:xfrm>
                  <a:off x="4284153" y="1010485"/>
                  <a:ext cx="173680" cy="1020249"/>
                  <a:chOff x="7672801" y="6959250"/>
                  <a:chExt cx="304747" cy="1790169"/>
                </a:xfrm>
              </p:grpSpPr>
              <p:cxnSp>
                <p:nvCxnSpPr>
                  <p:cNvPr id="331" name="Connecteur droit 330"/>
                  <p:cNvCxnSpPr/>
                  <p:nvPr/>
                </p:nvCxnSpPr>
                <p:spPr>
                  <a:xfrm>
                    <a:off x="7672801" y="7556388"/>
                    <a:ext cx="4762" cy="119303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2" name="Connecteur droit 331"/>
                  <p:cNvCxnSpPr/>
                  <p:nvPr/>
                </p:nvCxnSpPr>
                <p:spPr>
                  <a:xfrm flipV="1">
                    <a:off x="7678720" y="6959250"/>
                    <a:ext cx="298828" cy="599905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  <a:scene3d>
                    <a:camera prst="orthographicFront">
                      <a:rot lat="21299999" lon="0" rev="0"/>
                    </a:camera>
                    <a:lightRig rig="threePt" dir="t"/>
                  </a:scene3d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26" name="Groupe 325"/>
                <p:cNvGrpSpPr/>
                <p:nvPr/>
              </p:nvGrpSpPr>
              <p:grpSpPr>
                <a:xfrm>
                  <a:off x="4690771" y="986072"/>
                  <a:ext cx="173680" cy="1020249"/>
                  <a:chOff x="7672801" y="6959250"/>
                  <a:chExt cx="304747" cy="1790169"/>
                </a:xfrm>
                <a:scene3d>
                  <a:camera prst="orthographicFront">
                    <a:rot lat="0" lon="10800000" rev="0"/>
                  </a:camera>
                  <a:lightRig rig="threePt" dir="t"/>
                </a:scene3d>
              </p:grpSpPr>
              <p:cxnSp>
                <p:nvCxnSpPr>
                  <p:cNvPr id="329" name="Connecteur droit 328"/>
                  <p:cNvCxnSpPr/>
                  <p:nvPr/>
                </p:nvCxnSpPr>
                <p:spPr>
                  <a:xfrm>
                    <a:off x="7672801" y="7556388"/>
                    <a:ext cx="4762" cy="119303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0" name="Connecteur droit 329"/>
                  <p:cNvCxnSpPr/>
                  <p:nvPr/>
                </p:nvCxnSpPr>
                <p:spPr>
                  <a:xfrm flipV="1">
                    <a:off x="7678720" y="6959250"/>
                    <a:ext cx="298828" cy="599905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27" name="Rectangle 326"/>
                <p:cNvSpPr/>
                <p:nvPr/>
              </p:nvSpPr>
              <p:spPr>
                <a:xfrm>
                  <a:off x="4278967" y="1580297"/>
                  <a:ext cx="591443" cy="433295"/>
                </a:xfrm>
                <a:prstGeom prst="rect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8" name="Rectangle 327"/>
                <p:cNvSpPr/>
                <p:nvPr/>
              </p:nvSpPr>
              <p:spPr>
                <a:xfrm flipV="1">
                  <a:off x="4374176" y="851697"/>
                  <a:ext cx="401024" cy="157032"/>
                </a:xfrm>
                <a:prstGeom prst="rect">
                  <a:avLst/>
                </a:prstGeom>
                <a:solidFill>
                  <a:srgbClr val="7F7F7F"/>
                </a:solidFill>
                <a:ln>
                  <a:solidFill>
                    <a:srgbClr val="7F7F7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/>
                </a:p>
              </p:txBody>
            </p:sp>
          </p:grpSp>
          <p:sp>
            <p:nvSpPr>
              <p:cNvPr id="324" name="Rectangle 323"/>
              <p:cNvSpPr/>
              <p:nvPr/>
            </p:nvSpPr>
            <p:spPr>
              <a:xfrm>
                <a:off x="3381940" y="1570176"/>
                <a:ext cx="591443" cy="288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89" name="Connecteur droit avec flèche 88"/>
            <p:cNvCxnSpPr>
              <a:cxnSpLocks/>
            </p:cNvCxnSpPr>
            <p:nvPr/>
          </p:nvCxnSpPr>
          <p:spPr>
            <a:xfrm>
              <a:off x="7764178" y="5730504"/>
              <a:ext cx="2407" cy="612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necteur droit avec flèche 89"/>
            <p:cNvCxnSpPr>
              <a:cxnSpLocks/>
            </p:cNvCxnSpPr>
            <p:nvPr/>
          </p:nvCxnSpPr>
          <p:spPr>
            <a:xfrm>
              <a:off x="10982105" y="5633922"/>
              <a:ext cx="8712" cy="612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Connecteur droit avec flèche 215"/>
            <p:cNvCxnSpPr>
              <a:cxnSpLocks/>
            </p:cNvCxnSpPr>
            <p:nvPr/>
          </p:nvCxnSpPr>
          <p:spPr>
            <a:xfrm flipH="1">
              <a:off x="4539097" y="5691005"/>
              <a:ext cx="5205" cy="612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52" name="Groupe 551"/>
            <p:cNvGrpSpPr/>
            <p:nvPr/>
          </p:nvGrpSpPr>
          <p:grpSpPr>
            <a:xfrm>
              <a:off x="7555530" y="7846685"/>
              <a:ext cx="431924" cy="782831"/>
              <a:chOff x="9712555" y="2249331"/>
              <a:chExt cx="431924" cy="782831"/>
            </a:xfrm>
          </p:grpSpPr>
          <p:sp>
            <p:nvSpPr>
              <p:cNvPr id="553" name="Rectangle 552"/>
              <p:cNvSpPr/>
              <p:nvPr/>
            </p:nvSpPr>
            <p:spPr>
              <a:xfrm>
                <a:off x="9712555" y="2744162"/>
                <a:ext cx="430639" cy="288000"/>
              </a:xfrm>
              <a:prstGeom prst="rect">
                <a:avLst/>
              </a:prstGeom>
              <a:pattFill prst="pct75">
                <a:fgClr>
                  <a:schemeClr val="bg1"/>
                </a:fgClr>
                <a:bgClr>
                  <a:schemeClr val="tx1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554" name="Groupe 553"/>
              <p:cNvGrpSpPr>
                <a:grpSpLocks noChangeAspect="1"/>
              </p:cNvGrpSpPr>
              <p:nvPr/>
            </p:nvGrpSpPr>
            <p:grpSpPr>
              <a:xfrm>
                <a:off x="9713723" y="2249331"/>
                <a:ext cx="430756" cy="753640"/>
                <a:chOff x="6995692" y="6720530"/>
                <a:chExt cx="1019179" cy="2079523"/>
              </a:xfrm>
            </p:grpSpPr>
            <p:grpSp>
              <p:nvGrpSpPr>
                <p:cNvPr id="556" name="Groupe 555"/>
                <p:cNvGrpSpPr/>
                <p:nvPr/>
              </p:nvGrpSpPr>
              <p:grpSpPr>
                <a:xfrm>
                  <a:off x="6995692" y="6996064"/>
                  <a:ext cx="304747" cy="1790169"/>
                  <a:chOff x="7672801" y="6959250"/>
                  <a:chExt cx="304747" cy="1790169"/>
                </a:xfrm>
              </p:grpSpPr>
              <p:cxnSp>
                <p:nvCxnSpPr>
                  <p:cNvPr id="561" name="Connecteur droit 560"/>
                  <p:cNvCxnSpPr/>
                  <p:nvPr/>
                </p:nvCxnSpPr>
                <p:spPr>
                  <a:xfrm>
                    <a:off x="7672801" y="7556388"/>
                    <a:ext cx="4762" cy="119303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2" name="Connecteur droit 561"/>
                  <p:cNvCxnSpPr/>
                  <p:nvPr/>
                </p:nvCxnSpPr>
                <p:spPr>
                  <a:xfrm flipV="1">
                    <a:off x="7678720" y="6959250"/>
                    <a:ext cx="298828" cy="599905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  <a:scene3d>
                    <a:camera prst="orthographicFront">
                      <a:rot lat="21299999" lon="0" rev="0"/>
                    </a:camera>
                    <a:lightRig rig="threePt" dir="t"/>
                  </a:scene3d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57" name="Rectangle 556"/>
                <p:cNvSpPr/>
                <p:nvPr/>
              </p:nvSpPr>
              <p:spPr>
                <a:xfrm flipV="1">
                  <a:off x="7150887" y="6720530"/>
                  <a:ext cx="703658" cy="275534"/>
                </a:xfrm>
                <a:prstGeom prst="rect">
                  <a:avLst/>
                </a:prstGeom>
                <a:solidFill>
                  <a:srgbClr val="7F7F7F"/>
                </a:solidFill>
                <a:ln>
                  <a:solidFill>
                    <a:srgbClr val="7F7F7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/>
                </a:p>
              </p:txBody>
            </p:sp>
            <p:grpSp>
              <p:nvGrpSpPr>
                <p:cNvPr id="558" name="Groupe 557"/>
                <p:cNvGrpSpPr/>
                <p:nvPr/>
              </p:nvGrpSpPr>
              <p:grpSpPr>
                <a:xfrm>
                  <a:off x="7710124" y="7009884"/>
                  <a:ext cx="304747" cy="1790169"/>
                  <a:chOff x="7672801" y="6959250"/>
                  <a:chExt cx="304747" cy="1790169"/>
                </a:xfrm>
                <a:scene3d>
                  <a:camera prst="orthographicFront">
                    <a:rot lat="0" lon="10800000" rev="0"/>
                  </a:camera>
                  <a:lightRig rig="threePt" dir="t"/>
                </a:scene3d>
              </p:grpSpPr>
              <p:cxnSp>
                <p:nvCxnSpPr>
                  <p:cNvPr id="559" name="Connecteur droit 558"/>
                  <p:cNvCxnSpPr/>
                  <p:nvPr/>
                </p:nvCxnSpPr>
                <p:spPr>
                  <a:xfrm>
                    <a:off x="7672801" y="7556388"/>
                    <a:ext cx="4762" cy="119303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0" name="Connecteur droit 559"/>
                  <p:cNvCxnSpPr/>
                  <p:nvPr/>
                </p:nvCxnSpPr>
                <p:spPr>
                  <a:xfrm flipV="1">
                    <a:off x="7678720" y="6959250"/>
                    <a:ext cx="298828" cy="599905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563" name="Groupe 562"/>
            <p:cNvGrpSpPr/>
            <p:nvPr/>
          </p:nvGrpSpPr>
          <p:grpSpPr>
            <a:xfrm>
              <a:off x="10785740" y="7902603"/>
              <a:ext cx="431924" cy="796575"/>
              <a:chOff x="9712555" y="2249331"/>
              <a:chExt cx="431924" cy="796575"/>
            </a:xfrm>
          </p:grpSpPr>
          <p:sp>
            <p:nvSpPr>
              <p:cNvPr id="564" name="Rectangle 563"/>
              <p:cNvSpPr/>
              <p:nvPr/>
            </p:nvSpPr>
            <p:spPr>
              <a:xfrm>
                <a:off x="9712555" y="2577906"/>
                <a:ext cx="430639" cy="468000"/>
              </a:xfrm>
              <a:prstGeom prst="rect">
                <a:avLst/>
              </a:prstGeom>
              <a:pattFill prst="pct90">
                <a:fgClr>
                  <a:schemeClr val="bg1"/>
                </a:fgClr>
                <a:bgClr>
                  <a:schemeClr val="tx1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565" name="Groupe 564"/>
              <p:cNvGrpSpPr>
                <a:grpSpLocks noChangeAspect="1"/>
              </p:cNvGrpSpPr>
              <p:nvPr/>
            </p:nvGrpSpPr>
            <p:grpSpPr>
              <a:xfrm>
                <a:off x="9713723" y="2249331"/>
                <a:ext cx="430756" cy="753640"/>
                <a:chOff x="6995692" y="6720530"/>
                <a:chExt cx="1019179" cy="2079523"/>
              </a:xfrm>
            </p:grpSpPr>
            <p:grpSp>
              <p:nvGrpSpPr>
                <p:cNvPr id="567" name="Groupe 566"/>
                <p:cNvGrpSpPr/>
                <p:nvPr/>
              </p:nvGrpSpPr>
              <p:grpSpPr>
                <a:xfrm>
                  <a:off x="6995692" y="6996064"/>
                  <a:ext cx="304747" cy="1790169"/>
                  <a:chOff x="7672801" y="6959250"/>
                  <a:chExt cx="304747" cy="1790169"/>
                </a:xfrm>
              </p:grpSpPr>
              <p:cxnSp>
                <p:nvCxnSpPr>
                  <p:cNvPr id="572" name="Connecteur droit 571"/>
                  <p:cNvCxnSpPr/>
                  <p:nvPr/>
                </p:nvCxnSpPr>
                <p:spPr>
                  <a:xfrm>
                    <a:off x="7672801" y="7556388"/>
                    <a:ext cx="4762" cy="119303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3" name="Connecteur droit 572"/>
                  <p:cNvCxnSpPr/>
                  <p:nvPr/>
                </p:nvCxnSpPr>
                <p:spPr>
                  <a:xfrm flipV="1">
                    <a:off x="7678720" y="6959250"/>
                    <a:ext cx="298828" cy="599905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  <a:scene3d>
                    <a:camera prst="orthographicFront">
                      <a:rot lat="21299999" lon="0" rev="0"/>
                    </a:camera>
                    <a:lightRig rig="threePt" dir="t"/>
                  </a:scene3d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68" name="Rectangle 567"/>
                <p:cNvSpPr/>
                <p:nvPr/>
              </p:nvSpPr>
              <p:spPr>
                <a:xfrm flipV="1">
                  <a:off x="7150887" y="6720530"/>
                  <a:ext cx="703658" cy="275534"/>
                </a:xfrm>
                <a:prstGeom prst="rect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/>
                </a:p>
              </p:txBody>
            </p:sp>
            <p:grpSp>
              <p:nvGrpSpPr>
                <p:cNvPr id="569" name="Groupe 568"/>
                <p:cNvGrpSpPr/>
                <p:nvPr/>
              </p:nvGrpSpPr>
              <p:grpSpPr>
                <a:xfrm>
                  <a:off x="7710124" y="7009884"/>
                  <a:ext cx="304747" cy="1790169"/>
                  <a:chOff x="7672801" y="6959250"/>
                  <a:chExt cx="304747" cy="1790169"/>
                </a:xfrm>
                <a:scene3d>
                  <a:camera prst="orthographicFront">
                    <a:rot lat="0" lon="10800000" rev="0"/>
                  </a:camera>
                  <a:lightRig rig="threePt" dir="t"/>
                </a:scene3d>
              </p:grpSpPr>
              <p:cxnSp>
                <p:nvCxnSpPr>
                  <p:cNvPr id="570" name="Connecteur droit 569"/>
                  <p:cNvCxnSpPr/>
                  <p:nvPr/>
                </p:nvCxnSpPr>
                <p:spPr>
                  <a:xfrm>
                    <a:off x="7672801" y="7556388"/>
                    <a:ext cx="4762" cy="119303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1" name="Connecteur droit 570"/>
                  <p:cNvCxnSpPr/>
                  <p:nvPr/>
                </p:nvCxnSpPr>
                <p:spPr>
                  <a:xfrm flipV="1">
                    <a:off x="7678720" y="6959250"/>
                    <a:ext cx="298828" cy="599905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cxnSp>
          <p:nvCxnSpPr>
            <p:cNvPr id="601" name="Connecteur droit avec flèche 600"/>
            <p:cNvCxnSpPr>
              <a:cxnSpLocks/>
            </p:cNvCxnSpPr>
            <p:nvPr/>
          </p:nvCxnSpPr>
          <p:spPr>
            <a:xfrm>
              <a:off x="7727770" y="4003819"/>
              <a:ext cx="0" cy="756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05" name="Groupe 604"/>
            <p:cNvGrpSpPr/>
            <p:nvPr/>
          </p:nvGrpSpPr>
          <p:grpSpPr>
            <a:xfrm>
              <a:off x="4301043" y="4756626"/>
              <a:ext cx="435357" cy="754720"/>
              <a:chOff x="8594351" y="5465917"/>
              <a:chExt cx="435357" cy="754720"/>
            </a:xfrm>
          </p:grpSpPr>
          <p:grpSp>
            <p:nvGrpSpPr>
              <p:cNvPr id="606" name="Groupe 605"/>
              <p:cNvGrpSpPr>
                <a:grpSpLocks noChangeAspect="1"/>
              </p:cNvGrpSpPr>
              <p:nvPr/>
            </p:nvGrpSpPr>
            <p:grpSpPr>
              <a:xfrm>
                <a:off x="8598952" y="5465917"/>
                <a:ext cx="430756" cy="753640"/>
                <a:chOff x="6995692" y="6720530"/>
                <a:chExt cx="1019179" cy="2079523"/>
              </a:xfrm>
            </p:grpSpPr>
            <p:grpSp>
              <p:nvGrpSpPr>
                <p:cNvPr id="608" name="Groupe 607"/>
                <p:cNvGrpSpPr/>
                <p:nvPr/>
              </p:nvGrpSpPr>
              <p:grpSpPr>
                <a:xfrm>
                  <a:off x="6995692" y="6996064"/>
                  <a:ext cx="304747" cy="1790169"/>
                  <a:chOff x="7672801" y="6959250"/>
                  <a:chExt cx="304747" cy="1790169"/>
                </a:xfrm>
              </p:grpSpPr>
              <p:cxnSp>
                <p:nvCxnSpPr>
                  <p:cNvPr id="613" name="Connecteur droit 612"/>
                  <p:cNvCxnSpPr/>
                  <p:nvPr/>
                </p:nvCxnSpPr>
                <p:spPr>
                  <a:xfrm>
                    <a:off x="7672801" y="7556388"/>
                    <a:ext cx="4762" cy="119303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4" name="Connecteur droit 613"/>
                  <p:cNvCxnSpPr/>
                  <p:nvPr/>
                </p:nvCxnSpPr>
                <p:spPr>
                  <a:xfrm flipV="1">
                    <a:off x="7678720" y="6959250"/>
                    <a:ext cx="298828" cy="599905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  <a:scene3d>
                    <a:camera prst="orthographicFront">
                      <a:rot lat="21299999" lon="0" rev="0"/>
                    </a:camera>
                    <a:lightRig rig="threePt" dir="t"/>
                  </a:scene3d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09" name="Rectangle 608"/>
                <p:cNvSpPr/>
                <p:nvPr/>
              </p:nvSpPr>
              <p:spPr>
                <a:xfrm flipV="1">
                  <a:off x="7150887" y="6720530"/>
                  <a:ext cx="703658" cy="275534"/>
                </a:xfrm>
                <a:prstGeom prst="rect">
                  <a:avLst/>
                </a:prstGeom>
                <a:solidFill>
                  <a:srgbClr val="7F7F7F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/>
                </a:p>
              </p:txBody>
            </p:sp>
            <p:grpSp>
              <p:nvGrpSpPr>
                <p:cNvPr id="610" name="Groupe 609"/>
                <p:cNvGrpSpPr/>
                <p:nvPr/>
              </p:nvGrpSpPr>
              <p:grpSpPr>
                <a:xfrm>
                  <a:off x="7710124" y="7009884"/>
                  <a:ext cx="304747" cy="1790169"/>
                  <a:chOff x="7672801" y="6959250"/>
                  <a:chExt cx="304747" cy="1790169"/>
                </a:xfrm>
                <a:scene3d>
                  <a:camera prst="orthographicFront">
                    <a:rot lat="0" lon="10800000" rev="0"/>
                  </a:camera>
                  <a:lightRig rig="threePt" dir="t"/>
                </a:scene3d>
              </p:grpSpPr>
              <p:cxnSp>
                <p:nvCxnSpPr>
                  <p:cNvPr id="611" name="Connecteur droit 610"/>
                  <p:cNvCxnSpPr/>
                  <p:nvPr/>
                </p:nvCxnSpPr>
                <p:spPr>
                  <a:xfrm>
                    <a:off x="7672801" y="7556388"/>
                    <a:ext cx="4762" cy="119303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2" name="Connecteur droit 611"/>
                  <p:cNvCxnSpPr/>
                  <p:nvPr/>
                </p:nvCxnSpPr>
                <p:spPr>
                  <a:xfrm flipV="1">
                    <a:off x="7678720" y="6959250"/>
                    <a:ext cx="298828" cy="599905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607" name="Rectangle 606"/>
              <p:cNvSpPr/>
              <p:nvPr/>
            </p:nvSpPr>
            <p:spPr>
              <a:xfrm>
                <a:off x="8594351" y="6076637"/>
                <a:ext cx="430639" cy="144000"/>
              </a:xfrm>
              <a:prstGeom prst="rect">
                <a:avLst/>
              </a:prstGeom>
              <a:pattFill prst="pct50">
                <a:fgClr>
                  <a:schemeClr val="bg1"/>
                </a:fgClr>
                <a:bgClr>
                  <a:schemeClr val="tx1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629" name="Groupe 628"/>
            <p:cNvGrpSpPr/>
            <p:nvPr/>
          </p:nvGrpSpPr>
          <p:grpSpPr>
            <a:xfrm>
              <a:off x="7528244" y="4762876"/>
              <a:ext cx="435357" cy="754720"/>
              <a:chOff x="8594351" y="5465917"/>
              <a:chExt cx="435357" cy="754720"/>
            </a:xfrm>
          </p:grpSpPr>
          <p:grpSp>
            <p:nvGrpSpPr>
              <p:cNvPr id="630" name="Groupe 629"/>
              <p:cNvGrpSpPr>
                <a:grpSpLocks noChangeAspect="1"/>
              </p:cNvGrpSpPr>
              <p:nvPr/>
            </p:nvGrpSpPr>
            <p:grpSpPr>
              <a:xfrm>
                <a:off x="8598952" y="5465917"/>
                <a:ext cx="430756" cy="753640"/>
                <a:chOff x="6995692" y="6720530"/>
                <a:chExt cx="1019179" cy="2079523"/>
              </a:xfrm>
            </p:grpSpPr>
            <p:grpSp>
              <p:nvGrpSpPr>
                <p:cNvPr id="632" name="Groupe 631"/>
                <p:cNvGrpSpPr/>
                <p:nvPr/>
              </p:nvGrpSpPr>
              <p:grpSpPr>
                <a:xfrm>
                  <a:off x="6995692" y="6996064"/>
                  <a:ext cx="304747" cy="1790169"/>
                  <a:chOff x="7672801" y="6959250"/>
                  <a:chExt cx="304747" cy="1790169"/>
                </a:xfrm>
              </p:grpSpPr>
              <p:cxnSp>
                <p:nvCxnSpPr>
                  <p:cNvPr id="637" name="Connecteur droit 636"/>
                  <p:cNvCxnSpPr/>
                  <p:nvPr/>
                </p:nvCxnSpPr>
                <p:spPr>
                  <a:xfrm>
                    <a:off x="7672801" y="7556388"/>
                    <a:ext cx="4762" cy="119303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8" name="Connecteur droit 637"/>
                  <p:cNvCxnSpPr/>
                  <p:nvPr/>
                </p:nvCxnSpPr>
                <p:spPr>
                  <a:xfrm flipV="1">
                    <a:off x="7678720" y="6959250"/>
                    <a:ext cx="298828" cy="599905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  <a:scene3d>
                    <a:camera prst="orthographicFront">
                      <a:rot lat="21299999" lon="0" rev="0"/>
                    </a:camera>
                    <a:lightRig rig="threePt" dir="t"/>
                  </a:scene3d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33" name="Rectangle 632"/>
                <p:cNvSpPr/>
                <p:nvPr/>
              </p:nvSpPr>
              <p:spPr>
                <a:xfrm flipV="1">
                  <a:off x="7150887" y="6720530"/>
                  <a:ext cx="703658" cy="275534"/>
                </a:xfrm>
                <a:prstGeom prst="rect">
                  <a:avLst/>
                </a:prstGeom>
                <a:solidFill>
                  <a:srgbClr val="7F7F7F"/>
                </a:solidFill>
                <a:ln>
                  <a:solidFill>
                    <a:srgbClr val="7F7F7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/>
                </a:p>
              </p:txBody>
            </p:sp>
            <p:grpSp>
              <p:nvGrpSpPr>
                <p:cNvPr id="634" name="Groupe 633"/>
                <p:cNvGrpSpPr/>
                <p:nvPr/>
              </p:nvGrpSpPr>
              <p:grpSpPr>
                <a:xfrm>
                  <a:off x="7710124" y="7009884"/>
                  <a:ext cx="304747" cy="1790169"/>
                  <a:chOff x="7672801" y="6959250"/>
                  <a:chExt cx="304747" cy="1790169"/>
                </a:xfrm>
                <a:scene3d>
                  <a:camera prst="orthographicFront">
                    <a:rot lat="0" lon="10800000" rev="0"/>
                  </a:camera>
                  <a:lightRig rig="threePt" dir="t"/>
                </a:scene3d>
              </p:grpSpPr>
              <p:cxnSp>
                <p:nvCxnSpPr>
                  <p:cNvPr id="635" name="Connecteur droit 634"/>
                  <p:cNvCxnSpPr/>
                  <p:nvPr/>
                </p:nvCxnSpPr>
                <p:spPr>
                  <a:xfrm>
                    <a:off x="7672801" y="7556388"/>
                    <a:ext cx="4762" cy="119303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6" name="Connecteur droit 635"/>
                  <p:cNvCxnSpPr/>
                  <p:nvPr/>
                </p:nvCxnSpPr>
                <p:spPr>
                  <a:xfrm flipV="1">
                    <a:off x="7678720" y="6959250"/>
                    <a:ext cx="298828" cy="599905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631" name="Rectangle 630"/>
              <p:cNvSpPr/>
              <p:nvPr/>
            </p:nvSpPr>
            <p:spPr>
              <a:xfrm>
                <a:off x="8594351" y="6076637"/>
                <a:ext cx="430639" cy="144000"/>
              </a:xfrm>
              <a:prstGeom prst="rect">
                <a:avLst/>
              </a:prstGeom>
              <a:pattFill prst="pct50">
                <a:fgClr>
                  <a:schemeClr val="bg1"/>
                </a:fgClr>
                <a:bgClr>
                  <a:schemeClr val="tx1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639" name="Groupe 638"/>
            <p:cNvGrpSpPr/>
            <p:nvPr/>
          </p:nvGrpSpPr>
          <p:grpSpPr>
            <a:xfrm>
              <a:off x="7555734" y="6345141"/>
              <a:ext cx="431924" cy="784251"/>
              <a:chOff x="9712555" y="2249331"/>
              <a:chExt cx="431924" cy="784251"/>
            </a:xfrm>
          </p:grpSpPr>
          <p:sp>
            <p:nvSpPr>
              <p:cNvPr id="640" name="Rectangle 639"/>
              <p:cNvSpPr/>
              <p:nvPr/>
            </p:nvSpPr>
            <p:spPr>
              <a:xfrm>
                <a:off x="9712555" y="2744162"/>
                <a:ext cx="430639" cy="144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641" name="Groupe 640"/>
              <p:cNvGrpSpPr>
                <a:grpSpLocks noChangeAspect="1"/>
              </p:cNvGrpSpPr>
              <p:nvPr/>
            </p:nvGrpSpPr>
            <p:grpSpPr>
              <a:xfrm>
                <a:off x="9713723" y="2249331"/>
                <a:ext cx="430756" cy="753640"/>
                <a:chOff x="6995692" y="6720530"/>
                <a:chExt cx="1019179" cy="2079523"/>
              </a:xfrm>
            </p:grpSpPr>
            <p:grpSp>
              <p:nvGrpSpPr>
                <p:cNvPr id="643" name="Groupe 642"/>
                <p:cNvGrpSpPr/>
                <p:nvPr/>
              </p:nvGrpSpPr>
              <p:grpSpPr>
                <a:xfrm>
                  <a:off x="6995692" y="6996064"/>
                  <a:ext cx="304747" cy="1790169"/>
                  <a:chOff x="7672801" y="6959250"/>
                  <a:chExt cx="304747" cy="1790169"/>
                </a:xfrm>
              </p:grpSpPr>
              <p:cxnSp>
                <p:nvCxnSpPr>
                  <p:cNvPr id="648" name="Connecteur droit 647"/>
                  <p:cNvCxnSpPr/>
                  <p:nvPr/>
                </p:nvCxnSpPr>
                <p:spPr>
                  <a:xfrm>
                    <a:off x="7672801" y="7556388"/>
                    <a:ext cx="4762" cy="119303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9" name="Connecteur droit 648"/>
                  <p:cNvCxnSpPr/>
                  <p:nvPr/>
                </p:nvCxnSpPr>
                <p:spPr>
                  <a:xfrm flipV="1">
                    <a:off x="7678720" y="6959250"/>
                    <a:ext cx="298828" cy="599905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  <a:scene3d>
                    <a:camera prst="orthographicFront">
                      <a:rot lat="21299999" lon="0" rev="0"/>
                    </a:camera>
                    <a:lightRig rig="threePt" dir="t"/>
                  </a:scene3d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44" name="Rectangle 643"/>
                <p:cNvSpPr/>
                <p:nvPr/>
              </p:nvSpPr>
              <p:spPr>
                <a:xfrm flipV="1">
                  <a:off x="7150887" y="6720530"/>
                  <a:ext cx="703658" cy="275534"/>
                </a:xfrm>
                <a:prstGeom prst="rect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rgbClr val="7F7F7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/>
                </a:p>
              </p:txBody>
            </p:sp>
            <p:grpSp>
              <p:nvGrpSpPr>
                <p:cNvPr id="645" name="Groupe 644"/>
                <p:cNvGrpSpPr/>
                <p:nvPr/>
              </p:nvGrpSpPr>
              <p:grpSpPr>
                <a:xfrm>
                  <a:off x="7710124" y="7009884"/>
                  <a:ext cx="304747" cy="1790169"/>
                  <a:chOff x="7672801" y="6959250"/>
                  <a:chExt cx="304747" cy="1790169"/>
                </a:xfrm>
                <a:scene3d>
                  <a:camera prst="orthographicFront">
                    <a:rot lat="0" lon="10800000" rev="0"/>
                  </a:camera>
                  <a:lightRig rig="threePt" dir="t"/>
                </a:scene3d>
              </p:grpSpPr>
              <p:cxnSp>
                <p:nvCxnSpPr>
                  <p:cNvPr id="646" name="Connecteur droit 645"/>
                  <p:cNvCxnSpPr/>
                  <p:nvPr/>
                </p:nvCxnSpPr>
                <p:spPr>
                  <a:xfrm>
                    <a:off x="7672801" y="7556388"/>
                    <a:ext cx="4762" cy="119303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7" name="Connecteur droit 646"/>
                  <p:cNvCxnSpPr/>
                  <p:nvPr/>
                </p:nvCxnSpPr>
                <p:spPr>
                  <a:xfrm flipV="1">
                    <a:off x="7678720" y="6959250"/>
                    <a:ext cx="298828" cy="599905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642" name="Rectangle 641"/>
              <p:cNvSpPr/>
              <p:nvPr/>
            </p:nvSpPr>
            <p:spPr>
              <a:xfrm>
                <a:off x="9712696" y="2889582"/>
                <a:ext cx="430639" cy="144000"/>
              </a:xfrm>
              <a:prstGeom prst="rect">
                <a:avLst/>
              </a:prstGeom>
              <a:pattFill prst="pct50">
                <a:fgClr>
                  <a:schemeClr val="bg1"/>
                </a:fgClr>
                <a:bgClr>
                  <a:schemeClr val="tx1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650" name="Groupe 649"/>
            <p:cNvGrpSpPr/>
            <p:nvPr/>
          </p:nvGrpSpPr>
          <p:grpSpPr>
            <a:xfrm>
              <a:off x="10799097" y="6268256"/>
              <a:ext cx="431924" cy="784251"/>
              <a:chOff x="9712555" y="2249331"/>
              <a:chExt cx="431924" cy="784251"/>
            </a:xfrm>
          </p:grpSpPr>
          <p:sp>
            <p:nvSpPr>
              <p:cNvPr id="651" name="Rectangle 650"/>
              <p:cNvSpPr/>
              <p:nvPr/>
            </p:nvSpPr>
            <p:spPr>
              <a:xfrm>
                <a:off x="9712555" y="2577906"/>
                <a:ext cx="430639" cy="324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652" name="Groupe 651"/>
              <p:cNvGrpSpPr>
                <a:grpSpLocks noChangeAspect="1"/>
              </p:cNvGrpSpPr>
              <p:nvPr/>
            </p:nvGrpSpPr>
            <p:grpSpPr>
              <a:xfrm>
                <a:off x="9713723" y="2249331"/>
                <a:ext cx="430756" cy="753640"/>
                <a:chOff x="6995692" y="6720530"/>
                <a:chExt cx="1019179" cy="2079523"/>
              </a:xfrm>
            </p:grpSpPr>
            <p:grpSp>
              <p:nvGrpSpPr>
                <p:cNvPr id="654" name="Groupe 653"/>
                <p:cNvGrpSpPr/>
                <p:nvPr/>
              </p:nvGrpSpPr>
              <p:grpSpPr>
                <a:xfrm>
                  <a:off x="6995692" y="6996064"/>
                  <a:ext cx="304747" cy="1790169"/>
                  <a:chOff x="7672801" y="6959250"/>
                  <a:chExt cx="304747" cy="1790169"/>
                </a:xfrm>
              </p:grpSpPr>
              <p:cxnSp>
                <p:nvCxnSpPr>
                  <p:cNvPr id="659" name="Connecteur droit 658"/>
                  <p:cNvCxnSpPr/>
                  <p:nvPr/>
                </p:nvCxnSpPr>
                <p:spPr>
                  <a:xfrm>
                    <a:off x="7672801" y="7556388"/>
                    <a:ext cx="4762" cy="119303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0" name="Connecteur droit 659"/>
                  <p:cNvCxnSpPr/>
                  <p:nvPr/>
                </p:nvCxnSpPr>
                <p:spPr>
                  <a:xfrm flipV="1">
                    <a:off x="7678720" y="6959250"/>
                    <a:ext cx="298828" cy="599905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  <a:scene3d>
                    <a:camera prst="orthographicFront">
                      <a:rot lat="21299999" lon="0" rev="0"/>
                    </a:camera>
                    <a:lightRig rig="threePt" dir="t"/>
                  </a:scene3d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55" name="Rectangle 654"/>
                <p:cNvSpPr/>
                <p:nvPr/>
              </p:nvSpPr>
              <p:spPr>
                <a:xfrm flipV="1">
                  <a:off x="7150887" y="6720530"/>
                  <a:ext cx="703658" cy="275534"/>
                </a:xfrm>
                <a:prstGeom prst="rect">
                  <a:avLst/>
                </a:prstGeom>
                <a:solidFill>
                  <a:srgbClr val="7F7F7F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/>
                </a:p>
              </p:txBody>
            </p:sp>
            <p:grpSp>
              <p:nvGrpSpPr>
                <p:cNvPr id="656" name="Groupe 655"/>
                <p:cNvGrpSpPr/>
                <p:nvPr/>
              </p:nvGrpSpPr>
              <p:grpSpPr>
                <a:xfrm>
                  <a:off x="7710124" y="7009884"/>
                  <a:ext cx="304747" cy="1790169"/>
                  <a:chOff x="7672801" y="6959250"/>
                  <a:chExt cx="304747" cy="1790169"/>
                </a:xfrm>
                <a:scene3d>
                  <a:camera prst="orthographicFront">
                    <a:rot lat="0" lon="10800000" rev="0"/>
                  </a:camera>
                  <a:lightRig rig="threePt" dir="t"/>
                </a:scene3d>
              </p:grpSpPr>
              <p:cxnSp>
                <p:nvCxnSpPr>
                  <p:cNvPr id="657" name="Connecteur droit 656"/>
                  <p:cNvCxnSpPr/>
                  <p:nvPr/>
                </p:nvCxnSpPr>
                <p:spPr>
                  <a:xfrm>
                    <a:off x="7672801" y="7556388"/>
                    <a:ext cx="4762" cy="119303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8" name="Connecteur droit 657"/>
                  <p:cNvCxnSpPr/>
                  <p:nvPr/>
                </p:nvCxnSpPr>
                <p:spPr>
                  <a:xfrm flipV="1">
                    <a:off x="7678720" y="6959250"/>
                    <a:ext cx="298828" cy="599905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653" name="Rectangle 652"/>
              <p:cNvSpPr/>
              <p:nvPr/>
            </p:nvSpPr>
            <p:spPr>
              <a:xfrm>
                <a:off x="9712696" y="2889582"/>
                <a:ext cx="430639" cy="144000"/>
              </a:xfrm>
              <a:prstGeom prst="rect">
                <a:avLst/>
              </a:prstGeom>
              <a:pattFill prst="pct50">
                <a:fgClr>
                  <a:schemeClr val="bg1"/>
                </a:fgClr>
                <a:bgClr>
                  <a:schemeClr val="tx1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683" name="Connecteur droit avec flèche 682"/>
            <p:cNvCxnSpPr>
              <a:cxnSpLocks/>
            </p:cNvCxnSpPr>
            <p:nvPr/>
          </p:nvCxnSpPr>
          <p:spPr>
            <a:xfrm rot="-5400000">
              <a:off x="3888218" y="314866"/>
              <a:ext cx="0" cy="3132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4" name="ZoneTexte 683"/>
            <p:cNvSpPr txBox="1"/>
            <p:nvPr/>
          </p:nvSpPr>
          <p:spPr>
            <a:xfrm>
              <a:off x="2308721" y="1009685"/>
              <a:ext cx="3126385" cy="707886"/>
            </a:xfrm>
            <a:prstGeom prst="rect">
              <a:avLst/>
            </a:prstGeom>
            <a:solidFill>
              <a:schemeClr val="bg1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tx1"/>
                  </a:gs>
                </a:gsLst>
                <a:lin ang="5400000" scaled="1"/>
              </a:gra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/>
                <a:t>Biofilm sedimentation</a:t>
              </a:r>
            </a:p>
            <a:p>
              <a:pPr algn="ctr"/>
              <a:r>
                <a:rPr lang="en-GB" sz="2000" i="1"/>
                <a:t>12h – at +4°C – in the dark</a:t>
              </a:r>
            </a:p>
          </p:txBody>
        </p:sp>
        <p:cxnSp>
          <p:nvCxnSpPr>
            <p:cNvPr id="685" name="Connecteur droit avec flèche 684"/>
            <p:cNvCxnSpPr>
              <a:cxnSpLocks/>
            </p:cNvCxnSpPr>
            <p:nvPr/>
          </p:nvCxnSpPr>
          <p:spPr>
            <a:xfrm rot="-5400000">
              <a:off x="8472637" y="305469"/>
              <a:ext cx="0" cy="3384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6" name="ZoneTexte 685"/>
            <p:cNvSpPr txBox="1"/>
            <p:nvPr/>
          </p:nvSpPr>
          <p:spPr>
            <a:xfrm>
              <a:off x="6786141" y="788682"/>
              <a:ext cx="3306562" cy="1015663"/>
            </a:xfrm>
            <a:prstGeom prst="rect">
              <a:avLst/>
            </a:prstGeom>
            <a:solidFill>
              <a:schemeClr val="bg1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tx1"/>
                  </a:gs>
                </a:gsLst>
                <a:lin ang="5400000" scaled="1"/>
              </a:gra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/>
                <a:t>Biofilm concentration</a:t>
              </a:r>
            </a:p>
            <a:p>
              <a:pPr algn="ctr"/>
              <a:r>
                <a:rPr lang="en-GB" sz="2000" i="1" dirty="0"/>
                <a:t>Removing supernatant</a:t>
              </a:r>
            </a:p>
            <a:p>
              <a:pPr algn="ctr"/>
              <a:r>
                <a:rPr lang="en-GB" sz="2000" i="1" dirty="0"/>
                <a:t>Biofilm final volume ≈ 150mL </a:t>
              </a:r>
            </a:p>
          </p:txBody>
        </p:sp>
        <p:grpSp>
          <p:nvGrpSpPr>
            <p:cNvPr id="705" name="Groupe 704"/>
            <p:cNvGrpSpPr/>
            <p:nvPr/>
          </p:nvGrpSpPr>
          <p:grpSpPr>
            <a:xfrm>
              <a:off x="7469199" y="2760393"/>
              <a:ext cx="576000" cy="1179037"/>
              <a:chOff x="4284153" y="851697"/>
              <a:chExt cx="591596" cy="1179037"/>
            </a:xfrm>
          </p:grpSpPr>
          <p:grpSp>
            <p:nvGrpSpPr>
              <p:cNvPr id="709" name="Groupe 708"/>
              <p:cNvGrpSpPr/>
              <p:nvPr/>
            </p:nvGrpSpPr>
            <p:grpSpPr>
              <a:xfrm>
                <a:off x="4284153" y="1010485"/>
                <a:ext cx="173680" cy="1020249"/>
                <a:chOff x="7672801" y="6959250"/>
                <a:chExt cx="304747" cy="1790169"/>
              </a:xfrm>
            </p:grpSpPr>
            <p:cxnSp>
              <p:nvCxnSpPr>
                <p:cNvPr id="726" name="Connecteur droit 725"/>
                <p:cNvCxnSpPr/>
                <p:nvPr/>
              </p:nvCxnSpPr>
              <p:spPr>
                <a:xfrm>
                  <a:off x="7672801" y="7556388"/>
                  <a:ext cx="4762" cy="119303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7" name="Connecteur droit 726"/>
                <p:cNvCxnSpPr/>
                <p:nvPr/>
              </p:nvCxnSpPr>
              <p:spPr>
                <a:xfrm flipV="1">
                  <a:off x="7678720" y="6959250"/>
                  <a:ext cx="298828" cy="59990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  <a:scene3d>
                  <a:camera prst="orthographicFront">
                    <a:rot lat="21299999" lon="0" rev="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20" name="Groupe 719"/>
              <p:cNvGrpSpPr/>
              <p:nvPr/>
            </p:nvGrpSpPr>
            <p:grpSpPr>
              <a:xfrm>
                <a:off x="4690771" y="986072"/>
                <a:ext cx="173680" cy="1020249"/>
                <a:chOff x="7672801" y="6959250"/>
                <a:chExt cx="304747" cy="1790169"/>
              </a:xfrm>
              <a:scene3d>
                <a:camera prst="orthographicFront">
                  <a:rot lat="0" lon="10800000" rev="0"/>
                </a:camera>
                <a:lightRig rig="threePt" dir="t"/>
              </a:scene3d>
            </p:grpSpPr>
            <p:cxnSp>
              <p:nvCxnSpPr>
                <p:cNvPr id="724" name="Connecteur droit 723"/>
                <p:cNvCxnSpPr/>
                <p:nvPr/>
              </p:nvCxnSpPr>
              <p:spPr>
                <a:xfrm>
                  <a:off x="7672801" y="7556388"/>
                  <a:ext cx="4762" cy="119303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5" name="Connecteur droit 724"/>
                <p:cNvCxnSpPr/>
                <p:nvPr/>
              </p:nvCxnSpPr>
              <p:spPr>
                <a:xfrm flipV="1">
                  <a:off x="7678720" y="6959250"/>
                  <a:ext cx="298828" cy="59990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22" name="Rectangle 721"/>
              <p:cNvSpPr/>
              <p:nvPr/>
            </p:nvSpPr>
            <p:spPr>
              <a:xfrm>
                <a:off x="4299749" y="1725771"/>
                <a:ext cx="576000" cy="288000"/>
              </a:xfrm>
              <a:prstGeom prst="rect">
                <a:avLst/>
              </a:prstGeom>
              <a:pattFill prst="pct50">
                <a:fgClr>
                  <a:schemeClr val="bg1"/>
                </a:fgClr>
                <a:bgClr>
                  <a:schemeClr val="tx1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3" name="Rectangle 722"/>
              <p:cNvSpPr/>
              <p:nvPr/>
            </p:nvSpPr>
            <p:spPr>
              <a:xfrm flipV="1">
                <a:off x="4374176" y="851697"/>
                <a:ext cx="401024" cy="157032"/>
              </a:xfrm>
              <a:prstGeom prst="rect">
                <a:avLst/>
              </a:prstGeom>
              <a:solidFill>
                <a:srgbClr val="7F7F7F"/>
              </a:solidFill>
              <a:ln>
                <a:solidFill>
                  <a:srgbClr val="7F7F7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/>
              </a:p>
            </p:txBody>
          </p:sp>
        </p:grpSp>
        <p:grpSp>
          <p:nvGrpSpPr>
            <p:cNvPr id="23" name="Groupe 22"/>
            <p:cNvGrpSpPr/>
            <p:nvPr/>
          </p:nvGrpSpPr>
          <p:grpSpPr>
            <a:xfrm>
              <a:off x="10505469" y="1006119"/>
              <a:ext cx="591443" cy="1179037"/>
              <a:chOff x="5355183" y="879839"/>
              <a:chExt cx="591443" cy="1179037"/>
            </a:xfrm>
          </p:grpSpPr>
          <p:grpSp>
            <p:nvGrpSpPr>
              <p:cNvPr id="729" name="Groupe 728"/>
              <p:cNvGrpSpPr/>
              <p:nvPr/>
            </p:nvGrpSpPr>
            <p:grpSpPr>
              <a:xfrm>
                <a:off x="5355183" y="879839"/>
                <a:ext cx="591443" cy="1179037"/>
                <a:chOff x="4278967" y="851697"/>
                <a:chExt cx="591443" cy="1179037"/>
              </a:xfrm>
            </p:grpSpPr>
            <p:grpSp>
              <p:nvGrpSpPr>
                <p:cNvPr id="731" name="Groupe 730"/>
                <p:cNvGrpSpPr/>
                <p:nvPr/>
              </p:nvGrpSpPr>
              <p:grpSpPr>
                <a:xfrm>
                  <a:off x="4284153" y="1010485"/>
                  <a:ext cx="173680" cy="1020249"/>
                  <a:chOff x="7672801" y="6959250"/>
                  <a:chExt cx="304747" cy="1790169"/>
                </a:xfrm>
              </p:grpSpPr>
              <p:cxnSp>
                <p:nvCxnSpPr>
                  <p:cNvPr id="737" name="Connecteur droit 736"/>
                  <p:cNvCxnSpPr/>
                  <p:nvPr/>
                </p:nvCxnSpPr>
                <p:spPr>
                  <a:xfrm>
                    <a:off x="7672801" y="7556388"/>
                    <a:ext cx="4762" cy="119303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8" name="Connecteur droit 737"/>
                  <p:cNvCxnSpPr/>
                  <p:nvPr/>
                </p:nvCxnSpPr>
                <p:spPr>
                  <a:xfrm flipV="1">
                    <a:off x="7678720" y="6959250"/>
                    <a:ext cx="298828" cy="599905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  <a:scene3d>
                    <a:camera prst="orthographicFront">
                      <a:rot lat="21299999" lon="0" rev="0"/>
                    </a:camera>
                    <a:lightRig rig="threePt" dir="t"/>
                  </a:scene3d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32" name="Groupe 731"/>
                <p:cNvGrpSpPr/>
                <p:nvPr/>
              </p:nvGrpSpPr>
              <p:grpSpPr>
                <a:xfrm>
                  <a:off x="4690771" y="986072"/>
                  <a:ext cx="173680" cy="1020249"/>
                  <a:chOff x="7672801" y="6959250"/>
                  <a:chExt cx="304747" cy="1790169"/>
                </a:xfrm>
                <a:scene3d>
                  <a:camera prst="orthographicFront">
                    <a:rot lat="0" lon="10800000" rev="0"/>
                  </a:camera>
                  <a:lightRig rig="threePt" dir="t"/>
                </a:scene3d>
              </p:grpSpPr>
              <p:cxnSp>
                <p:nvCxnSpPr>
                  <p:cNvPr id="735" name="Connecteur droit 734"/>
                  <p:cNvCxnSpPr/>
                  <p:nvPr/>
                </p:nvCxnSpPr>
                <p:spPr>
                  <a:xfrm>
                    <a:off x="7672801" y="7556388"/>
                    <a:ext cx="4762" cy="119303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6" name="Connecteur droit 735"/>
                  <p:cNvCxnSpPr/>
                  <p:nvPr/>
                </p:nvCxnSpPr>
                <p:spPr>
                  <a:xfrm flipV="1">
                    <a:off x="7678720" y="6959250"/>
                    <a:ext cx="298828" cy="599905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33" name="Rectangle 732"/>
                <p:cNvSpPr/>
                <p:nvPr/>
              </p:nvSpPr>
              <p:spPr>
                <a:xfrm>
                  <a:off x="4278967" y="1725770"/>
                  <a:ext cx="591443" cy="288000"/>
                </a:xfrm>
                <a:prstGeom prst="rect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34" name="Rectangle 733"/>
                <p:cNvSpPr/>
                <p:nvPr/>
              </p:nvSpPr>
              <p:spPr>
                <a:xfrm flipV="1">
                  <a:off x="4374176" y="851697"/>
                  <a:ext cx="401024" cy="157032"/>
                </a:xfrm>
                <a:prstGeom prst="rect">
                  <a:avLst/>
                </a:prstGeom>
                <a:solidFill>
                  <a:srgbClr val="7F7F7F"/>
                </a:solidFill>
                <a:ln>
                  <a:solidFill>
                    <a:srgbClr val="7F7F7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/>
                </a:p>
              </p:txBody>
            </p:sp>
          </p:grpSp>
          <p:sp>
            <p:nvSpPr>
              <p:cNvPr id="730" name="Rectangle 729"/>
              <p:cNvSpPr/>
              <p:nvPr/>
            </p:nvSpPr>
            <p:spPr>
              <a:xfrm>
                <a:off x="5355183" y="1741673"/>
                <a:ext cx="591443" cy="144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739" name="Connecteur droit avec flèche 738"/>
            <p:cNvCxnSpPr>
              <a:cxnSpLocks/>
            </p:cNvCxnSpPr>
            <p:nvPr/>
          </p:nvCxnSpPr>
          <p:spPr>
            <a:xfrm flipH="1">
              <a:off x="7887203" y="2266435"/>
              <a:ext cx="2803913" cy="37927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0" name="Groupe 189"/>
            <p:cNvGrpSpPr/>
            <p:nvPr/>
          </p:nvGrpSpPr>
          <p:grpSpPr>
            <a:xfrm>
              <a:off x="10799097" y="4765974"/>
              <a:ext cx="435357" cy="754720"/>
              <a:chOff x="8594351" y="5465917"/>
              <a:chExt cx="435357" cy="754720"/>
            </a:xfrm>
          </p:grpSpPr>
          <p:grpSp>
            <p:nvGrpSpPr>
              <p:cNvPr id="191" name="Groupe 190"/>
              <p:cNvGrpSpPr>
                <a:grpSpLocks noChangeAspect="1"/>
              </p:cNvGrpSpPr>
              <p:nvPr/>
            </p:nvGrpSpPr>
            <p:grpSpPr>
              <a:xfrm>
                <a:off x="8598952" y="5465917"/>
                <a:ext cx="430756" cy="753640"/>
                <a:chOff x="6995692" y="6720530"/>
                <a:chExt cx="1019179" cy="2079523"/>
              </a:xfrm>
            </p:grpSpPr>
            <p:grpSp>
              <p:nvGrpSpPr>
                <p:cNvPr id="193" name="Groupe 192"/>
                <p:cNvGrpSpPr/>
                <p:nvPr/>
              </p:nvGrpSpPr>
              <p:grpSpPr>
                <a:xfrm>
                  <a:off x="6995692" y="6996064"/>
                  <a:ext cx="304747" cy="1790169"/>
                  <a:chOff x="7672801" y="6959250"/>
                  <a:chExt cx="304747" cy="1790169"/>
                </a:xfrm>
              </p:grpSpPr>
              <p:cxnSp>
                <p:nvCxnSpPr>
                  <p:cNvPr id="198" name="Connecteur droit 197"/>
                  <p:cNvCxnSpPr/>
                  <p:nvPr/>
                </p:nvCxnSpPr>
                <p:spPr>
                  <a:xfrm>
                    <a:off x="7672801" y="7556388"/>
                    <a:ext cx="4762" cy="119303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9" name="Connecteur droit 198"/>
                  <p:cNvCxnSpPr/>
                  <p:nvPr/>
                </p:nvCxnSpPr>
                <p:spPr>
                  <a:xfrm flipV="1">
                    <a:off x="7678720" y="6959250"/>
                    <a:ext cx="298828" cy="599905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  <a:scene3d>
                    <a:camera prst="orthographicFront">
                      <a:rot lat="21299999" lon="0" rev="0"/>
                    </a:camera>
                    <a:lightRig rig="threePt" dir="t"/>
                  </a:scene3d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94" name="Rectangle 193"/>
                <p:cNvSpPr/>
                <p:nvPr/>
              </p:nvSpPr>
              <p:spPr>
                <a:xfrm flipV="1">
                  <a:off x="7150887" y="6720530"/>
                  <a:ext cx="703658" cy="275534"/>
                </a:xfrm>
                <a:prstGeom prst="rect">
                  <a:avLst/>
                </a:prstGeom>
                <a:solidFill>
                  <a:srgbClr val="7F7F7F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/>
                </a:p>
              </p:txBody>
            </p:sp>
            <p:grpSp>
              <p:nvGrpSpPr>
                <p:cNvPr id="195" name="Groupe 194"/>
                <p:cNvGrpSpPr/>
                <p:nvPr/>
              </p:nvGrpSpPr>
              <p:grpSpPr>
                <a:xfrm>
                  <a:off x="7710124" y="7009884"/>
                  <a:ext cx="304747" cy="1790169"/>
                  <a:chOff x="7672801" y="6959250"/>
                  <a:chExt cx="304747" cy="1790169"/>
                </a:xfrm>
                <a:scene3d>
                  <a:camera prst="orthographicFront">
                    <a:rot lat="0" lon="10800000" rev="0"/>
                  </a:camera>
                  <a:lightRig rig="threePt" dir="t"/>
                </a:scene3d>
              </p:grpSpPr>
              <p:cxnSp>
                <p:nvCxnSpPr>
                  <p:cNvPr id="196" name="Connecteur droit 195"/>
                  <p:cNvCxnSpPr/>
                  <p:nvPr/>
                </p:nvCxnSpPr>
                <p:spPr>
                  <a:xfrm>
                    <a:off x="7672801" y="7556388"/>
                    <a:ext cx="4762" cy="119303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7" name="Connecteur droit 196"/>
                  <p:cNvCxnSpPr/>
                  <p:nvPr/>
                </p:nvCxnSpPr>
                <p:spPr>
                  <a:xfrm flipV="1">
                    <a:off x="7678720" y="6959250"/>
                    <a:ext cx="298828" cy="599905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92" name="Rectangle 191"/>
              <p:cNvSpPr/>
              <p:nvPr/>
            </p:nvSpPr>
            <p:spPr>
              <a:xfrm>
                <a:off x="8594351" y="6076637"/>
                <a:ext cx="430639" cy="144000"/>
              </a:xfrm>
              <a:prstGeom prst="rect">
                <a:avLst/>
              </a:prstGeom>
              <a:pattFill prst="pct50">
                <a:fgClr>
                  <a:schemeClr val="bg1"/>
                </a:fgClr>
                <a:bgClr>
                  <a:schemeClr val="tx1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4" name="ZoneTexte 3"/>
            <p:cNvSpPr txBox="1"/>
            <p:nvPr/>
          </p:nvSpPr>
          <p:spPr>
            <a:xfrm>
              <a:off x="3131366" y="5827653"/>
              <a:ext cx="12682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/>
                <a:t>No solution</a:t>
              </a:r>
            </a:p>
          </p:txBody>
        </p:sp>
        <p:sp>
          <p:nvSpPr>
            <p:cNvPr id="202" name="ZoneTexte 201"/>
            <p:cNvSpPr txBox="1"/>
            <p:nvPr/>
          </p:nvSpPr>
          <p:spPr>
            <a:xfrm>
              <a:off x="5588592" y="5564673"/>
              <a:ext cx="24638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 + 1V of Ac. </a:t>
              </a:r>
              <a:r>
                <a:rPr lang="en-GB" dirty="0" err="1"/>
                <a:t>Nuc</a:t>
              </a:r>
              <a:r>
                <a:rPr lang="en-GB" dirty="0"/>
                <a:t>. Preservative solution</a:t>
              </a:r>
            </a:p>
          </p:txBody>
        </p:sp>
        <p:sp>
          <p:nvSpPr>
            <p:cNvPr id="203" name="ZoneTexte 202"/>
            <p:cNvSpPr txBox="1"/>
            <p:nvPr/>
          </p:nvSpPr>
          <p:spPr>
            <a:xfrm>
              <a:off x="2887264" y="5062500"/>
              <a:ext cx="13885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/>
                <a:t>1V of biofilm</a:t>
              </a:r>
            </a:p>
          </p:txBody>
        </p:sp>
        <p:sp>
          <p:nvSpPr>
            <p:cNvPr id="204" name="ZoneTexte 203"/>
            <p:cNvSpPr txBox="1"/>
            <p:nvPr/>
          </p:nvSpPr>
          <p:spPr>
            <a:xfrm>
              <a:off x="6137158" y="5092103"/>
              <a:ext cx="13885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/>
                <a:t>1V of biofilm</a:t>
              </a:r>
            </a:p>
          </p:txBody>
        </p:sp>
        <p:sp>
          <p:nvSpPr>
            <p:cNvPr id="205" name="ZoneTexte 204"/>
            <p:cNvSpPr txBox="1"/>
            <p:nvPr/>
          </p:nvSpPr>
          <p:spPr>
            <a:xfrm>
              <a:off x="9423190" y="5055048"/>
              <a:ext cx="13885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/>
                <a:t>1V of biofilm</a:t>
              </a:r>
            </a:p>
          </p:txBody>
        </p:sp>
        <p:sp>
          <p:nvSpPr>
            <p:cNvPr id="206" name="ZoneTexte 205"/>
            <p:cNvSpPr txBox="1"/>
            <p:nvPr/>
          </p:nvSpPr>
          <p:spPr>
            <a:xfrm>
              <a:off x="8866133" y="5735697"/>
              <a:ext cx="21246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/>
                <a:t> + 3V of ethanol 96%</a:t>
              </a:r>
            </a:p>
          </p:txBody>
        </p:sp>
        <p:grpSp>
          <p:nvGrpSpPr>
            <p:cNvPr id="215" name="Groupe 214"/>
            <p:cNvGrpSpPr/>
            <p:nvPr/>
          </p:nvGrpSpPr>
          <p:grpSpPr>
            <a:xfrm>
              <a:off x="4301043" y="6329223"/>
              <a:ext cx="435357" cy="754720"/>
              <a:chOff x="8594351" y="5465917"/>
              <a:chExt cx="435357" cy="754720"/>
            </a:xfrm>
          </p:grpSpPr>
          <p:grpSp>
            <p:nvGrpSpPr>
              <p:cNvPr id="219" name="Groupe 218"/>
              <p:cNvGrpSpPr>
                <a:grpSpLocks noChangeAspect="1"/>
              </p:cNvGrpSpPr>
              <p:nvPr/>
            </p:nvGrpSpPr>
            <p:grpSpPr>
              <a:xfrm>
                <a:off x="8598952" y="5465917"/>
                <a:ext cx="430756" cy="753640"/>
                <a:chOff x="6995692" y="6720530"/>
                <a:chExt cx="1019179" cy="2079523"/>
              </a:xfrm>
            </p:grpSpPr>
            <p:grpSp>
              <p:nvGrpSpPr>
                <p:cNvPr id="223" name="Groupe 222"/>
                <p:cNvGrpSpPr/>
                <p:nvPr/>
              </p:nvGrpSpPr>
              <p:grpSpPr>
                <a:xfrm>
                  <a:off x="6995692" y="6996064"/>
                  <a:ext cx="304747" cy="1790169"/>
                  <a:chOff x="7672801" y="6959250"/>
                  <a:chExt cx="304747" cy="1790169"/>
                </a:xfrm>
              </p:grpSpPr>
              <p:cxnSp>
                <p:nvCxnSpPr>
                  <p:cNvPr id="228" name="Connecteur droit 227"/>
                  <p:cNvCxnSpPr/>
                  <p:nvPr/>
                </p:nvCxnSpPr>
                <p:spPr>
                  <a:xfrm>
                    <a:off x="7672801" y="7556388"/>
                    <a:ext cx="4762" cy="119303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0" name="Connecteur droit 229"/>
                  <p:cNvCxnSpPr/>
                  <p:nvPr/>
                </p:nvCxnSpPr>
                <p:spPr>
                  <a:xfrm flipV="1">
                    <a:off x="7678720" y="6959250"/>
                    <a:ext cx="298828" cy="599905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  <a:scene3d>
                    <a:camera prst="orthographicFront">
                      <a:rot lat="21299999" lon="0" rev="0"/>
                    </a:camera>
                    <a:lightRig rig="threePt" dir="t"/>
                  </a:scene3d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24" name="Rectangle 223"/>
                <p:cNvSpPr/>
                <p:nvPr/>
              </p:nvSpPr>
              <p:spPr>
                <a:xfrm flipV="1">
                  <a:off x="7150887" y="6720530"/>
                  <a:ext cx="703658" cy="275534"/>
                </a:xfrm>
                <a:prstGeom prst="rect">
                  <a:avLst/>
                </a:prstGeom>
                <a:solidFill>
                  <a:srgbClr val="7F7F7F"/>
                </a:solidFill>
                <a:ln>
                  <a:solidFill>
                    <a:srgbClr val="7F7F7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/>
                </a:p>
              </p:txBody>
            </p:sp>
            <p:grpSp>
              <p:nvGrpSpPr>
                <p:cNvPr id="225" name="Groupe 224"/>
                <p:cNvGrpSpPr/>
                <p:nvPr/>
              </p:nvGrpSpPr>
              <p:grpSpPr>
                <a:xfrm>
                  <a:off x="7710124" y="7009884"/>
                  <a:ext cx="304747" cy="1790169"/>
                  <a:chOff x="7672801" y="6959250"/>
                  <a:chExt cx="304747" cy="1790169"/>
                </a:xfrm>
                <a:scene3d>
                  <a:camera prst="orthographicFront">
                    <a:rot lat="0" lon="10800000" rev="0"/>
                  </a:camera>
                  <a:lightRig rig="threePt" dir="t"/>
                </a:scene3d>
              </p:grpSpPr>
              <p:cxnSp>
                <p:nvCxnSpPr>
                  <p:cNvPr id="226" name="Connecteur droit 225"/>
                  <p:cNvCxnSpPr/>
                  <p:nvPr/>
                </p:nvCxnSpPr>
                <p:spPr>
                  <a:xfrm>
                    <a:off x="7672801" y="7556388"/>
                    <a:ext cx="4762" cy="119303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7" name="Connecteur droit 226"/>
                  <p:cNvCxnSpPr/>
                  <p:nvPr/>
                </p:nvCxnSpPr>
                <p:spPr>
                  <a:xfrm flipV="1">
                    <a:off x="7678720" y="6959250"/>
                    <a:ext cx="298828" cy="599905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20" name="Rectangle 219"/>
              <p:cNvSpPr/>
              <p:nvPr/>
            </p:nvSpPr>
            <p:spPr>
              <a:xfrm>
                <a:off x="8594351" y="6076637"/>
                <a:ext cx="430639" cy="144000"/>
              </a:xfrm>
              <a:prstGeom prst="rect">
                <a:avLst/>
              </a:prstGeom>
              <a:pattFill prst="pct50">
                <a:fgClr>
                  <a:schemeClr val="bg1"/>
                </a:fgClr>
                <a:bgClr>
                  <a:schemeClr val="tx1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07" name="ZoneTexte 206"/>
            <p:cNvSpPr txBox="1"/>
            <p:nvPr/>
          </p:nvSpPr>
          <p:spPr>
            <a:xfrm>
              <a:off x="-15275" y="5979048"/>
              <a:ext cx="2646000" cy="707886"/>
            </a:xfrm>
            <a:prstGeom prst="rect">
              <a:avLst/>
            </a:prstGeom>
            <a:solidFill>
              <a:schemeClr val="bg1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tx1"/>
                  </a:gs>
                </a:gsLst>
                <a:lin ang="5400000" scaled="1"/>
              </a:gra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/>
                <a:t>Addition of preservative solution</a:t>
              </a:r>
            </a:p>
          </p:txBody>
        </p:sp>
        <p:cxnSp>
          <p:nvCxnSpPr>
            <p:cNvPr id="212" name="Connecteur droit 211"/>
            <p:cNvCxnSpPr/>
            <p:nvPr/>
          </p:nvCxnSpPr>
          <p:spPr>
            <a:xfrm>
              <a:off x="1167255" y="2729152"/>
              <a:ext cx="11196000" cy="7505"/>
            </a:xfrm>
            <a:prstGeom prst="line">
              <a:avLst/>
            </a:prstGeom>
            <a:ln w="6350"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Connecteur droit 216"/>
            <p:cNvCxnSpPr/>
            <p:nvPr/>
          </p:nvCxnSpPr>
          <p:spPr>
            <a:xfrm>
              <a:off x="1209106" y="5598257"/>
              <a:ext cx="11196000" cy="7505"/>
            </a:xfrm>
            <a:prstGeom prst="line">
              <a:avLst/>
            </a:prstGeom>
            <a:ln w="6350"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2" name="ZoneTexte 231"/>
            <p:cNvSpPr txBox="1"/>
            <p:nvPr/>
          </p:nvSpPr>
          <p:spPr>
            <a:xfrm>
              <a:off x="7592" y="8359556"/>
              <a:ext cx="2646000" cy="1015663"/>
            </a:xfrm>
            <a:prstGeom prst="rect">
              <a:avLst/>
            </a:prstGeom>
            <a:solidFill>
              <a:schemeClr val="bg1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tx1"/>
                  </a:gs>
                </a:gsLst>
                <a:lin ang="5400000" scaled="1"/>
              </a:gra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/>
                <a:t>Biofilm homogenization</a:t>
              </a:r>
            </a:p>
            <a:p>
              <a:pPr algn="ctr"/>
              <a:r>
                <a:rPr lang="en-GB" sz="2000" b="1" dirty="0"/>
                <a:t>&amp; Subsampling</a:t>
              </a:r>
            </a:p>
          </p:txBody>
        </p:sp>
        <p:sp>
          <p:nvSpPr>
            <p:cNvPr id="233" name="ZoneTexte 232"/>
            <p:cNvSpPr txBox="1"/>
            <p:nvPr/>
          </p:nvSpPr>
          <p:spPr>
            <a:xfrm>
              <a:off x="0" y="3447956"/>
              <a:ext cx="2646000" cy="1015663"/>
            </a:xfrm>
            <a:prstGeom prst="rect">
              <a:avLst/>
            </a:prstGeom>
            <a:solidFill>
              <a:schemeClr val="bg1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tx1"/>
                  </a:gs>
                </a:gsLst>
                <a:lin ang="5400000" scaled="1"/>
              </a:gra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/>
                <a:t>Biofilm homogenization</a:t>
              </a:r>
            </a:p>
            <a:p>
              <a:pPr algn="ctr"/>
              <a:r>
                <a:rPr lang="en-GB" sz="2000" b="1" dirty="0"/>
                <a:t>&amp; Subsampling</a:t>
              </a:r>
            </a:p>
          </p:txBody>
        </p:sp>
        <p:cxnSp>
          <p:nvCxnSpPr>
            <p:cNvPr id="234" name="Connecteur droit 233"/>
            <p:cNvCxnSpPr/>
            <p:nvPr/>
          </p:nvCxnSpPr>
          <p:spPr>
            <a:xfrm>
              <a:off x="1251164" y="7185744"/>
              <a:ext cx="11196000" cy="7505"/>
            </a:xfrm>
            <a:prstGeom prst="line">
              <a:avLst/>
            </a:prstGeom>
            <a:ln w="6350"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Connecteur droit avec flèche 234"/>
            <p:cNvCxnSpPr>
              <a:cxnSpLocks/>
            </p:cNvCxnSpPr>
            <p:nvPr/>
          </p:nvCxnSpPr>
          <p:spPr>
            <a:xfrm flipH="1">
              <a:off x="7779636" y="7233379"/>
              <a:ext cx="5205" cy="540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Connecteur droit avec flèche 235"/>
            <p:cNvCxnSpPr>
              <a:cxnSpLocks/>
            </p:cNvCxnSpPr>
            <p:nvPr/>
          </p:nvCxnSpPr>
          <p:spPr>
            <a:xfrm flipH="1">
              <a:off x="4511157" y="7242306"/>
              <a:ext cx="5205" cy="468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Connecteur droit avec flèche 236"/>
            <p:cNvCxnSpPr>
              <a:cxnSpLocks/>
            </p:cNvCxnSpPr>
            <p:nvPr/>
          </p:nvCxnSpPr>
          <p:spPr>
            <a:xfrm flipH="1">
              <a:off x="11007813" y="7262234"/>
              <a:ext cx="5205" cy="540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0" name="Groupe 239"/>
            <p:cNvGrpSpPr/>
            <p:nvPr/>
          </p:nvGrpSpPr>
          <p:grpSpPr>
            <a:xfrm>
              <a:off x="4260692" y="7807979"/>
              <a:ext cx="435357" cy="754720"/>
              <a:chOff x="8594351" y="5465917"/>
              <a:chExt cx="435357" cy="754720"/>
            </a:xfrm>
          </p:grpSpPr>
          <p:grpSp>
            <p:nvGrpSpPr>
              <p:cNvPr id="241" name="Groupe 240"/>
              <p:cNvGrpSpPr>
                <a:grpSpLocks noChangeAspect="1"/>
              </p:cNvGrpSpPr>
              <p:nvPr/>
            </p:nvGrpSpPr>
            <p:grpSpPr>
              <a:xfrm>
                <a:off x="8598952" y="5465917"/>
                <a:ext cx="430756" cy="753640"/>
                <a:chOff x="6995692" y="6720530"/>
                <a:chExt cx="1019179" cy="2079523"/>
              </a:xfrm>
            </p:grpSpPr>
            <p:grpSp>
              <p:nvGrpSpPr>
                <p:cNvPr id="246" name="Groupe 245"/>
                <p:cNvGrpSpPr/>
                <p:nvPr/>
              </p:nvGrpSpPr>
              <p:grpSpPr>
                <a:xfrm>
                  <a:off x="6995692" y="6996064"/>
                  <a:ext cx="304747" cy="1790169"/>
                  <a:chOff x="7672801" y="6959250"/>
                  <a:chExt cx="304747" cy="1790169"/>
                </a:xfrm>
              </p:grpSpPr>
              <p:cxnSp>
                <p:nvCxnSpPr>
                  <p:cNvPr id="251" name="Connecteur droit 250"/>
                  <p:cNvCxnSpPr/>
                  <p:nvPr/>
                </p:nvCxnSpPr>
                <p:spPr>
                  <a:xfrm>
                    <a:off x="7672801" y="7556388"/>
                    <a:ext cx="4762" cy="119303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2" name="Connecteur droit 251"/>
                  <p:cNvCxnSpPr/>
                  <p:nvPr/>
                </p:nvCxnSpPr>
                <p:spPr>
                  <a:xfrm flipV="1">
                    <a:off x="7678720" y="6959250"/>
                    <a:ext cx="298828" cy="599905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  <a:scene3d>
                    <a:camera prst="orthographicFront">
                      <a:rot lat="21299999" lon="0" rev="0"/>
                    </a:camera>
                    <a:lightRig rig="threePt" dir="t"/>
                  </a:scene3d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47" name="Rectangle 246"/>
                <p:cNvSpPr/>
                <p:nvPr/>
              </p:nvSpPr>
              <p:spPr>
                <a:xfrm flipV="1">
                  <a:off x="7150887" y="6720530"/>
                  <a:ext cx="703658" cy="275534"/>
                </a:xfrm>
                <a:prstGeom prst="rect">
                  <a:avLst/>
                </a:prstGeom>
                <a:solidFill>
                  <a:srgbClr val="7F7F7F"/>
                </a:solidFill>
                <a:ln>
                  <a:solidFill>
                    <a:srgbClr val="7F7F7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/>
                </a:p>
              </p:txBody>
            </p:sp>
            <p:grpSp>
              <p:nvGrpSpPr>
                <p:cNvPr id="248" name="Groupe 247"/>
                <p:cNvGrpSpPr/>
                <p:nvPr/>
              </p:nvGrpSpPr>
              <p:grpSpPr>
                <a:xfrm>
                  <a:off x="7710124" y="7009884"/>
                  <a:ext cx="304747" cy="1790169"/>
                  <a:chOff x="7672801" y="6959250"/>
                  <a:chExt cx="304747" cy="1790169"/>
                </a:xfrm>
                <a:scene3d>
                  <a:camera prst="orthographicFront">
                    <a:rot lat="0" lon="10800000" rev="0"/>
                  </a:camera>
                  <a:lightRig rig="threePt" dir="t"/>
                </a:scene3d>
              </p:grpSpPr>
              <p:cxnSp>
                <p:nvCxnSpPr>
                  <p:cNvPr id="249" name="Connecteur droit 248"/>
                  <p:cNvCxnSpPr/>
                  <p:nvPr/>
                </p:nvCxnSpPr>
                <p:spPr>
                  <a:xfrm>
                    <a:off x="7672801" y="7556388"/>
                    <a:ext cx="4762" cy="119303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0" name="Connecteur droit 249"/>
                  <p:cNvCxnSpPr/>
                  <p:nvPr/>
                </p:nvCxnSpPr>
                <p:spPr>
                  <a:xfrm flipV="1">
                    <a:off x="7678720" y="6959250"/>
                    <a:ext cx="298828" cy="599905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45" name="Rectangle 244"/>
              <p:cNvSpPr/>
              <p:nvPr/>
            </p:nvSpPr>
            <p:spPr>
              <a:xfrm>
                <a:off x="8594351" y="6076637"/>
                <a:ext cx="430639" cy="144000"/>
              </a:xfrm>
              <a:prstGeom prst="rect">
                <a:avLst/>
              </a:prstGeom>
              <a:pattFill prst="pct50">
                <a:fgClr>
                  <a:schemeClr val="bg1"/>
                </a:fgClr>
                <a:bgClr>
                  <a:schemeClr val="tx1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257" name="Connecteur droit avec flèche 256"/>
            <p:cNvCxnSpPr>
              <a:cxnSpLocks/>
            </p:cNvCxnSpPr>
            <p:nvPr/>
          </p:nvCxnSpPr>
          <p:spPr>
            <a:xfrm rot="2700000" flipH="1">
              <a:off x="4251042" y="8497061"/>
              <a:ext cx="5205" cy="612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Connecteur droit avec flèche 257"/>
            <p:cNvCxnSpPr>
              <a:cxnSpLocks/>
            </p:cNvCxnSpPr>
            <p:nvPr/>
          </p:nvCxnSpPr>
          <p:spPr>
            <a:xfrm rot="-2700000" flipH="1">
              <a:off x="4687473" y="8497062"/>
              <a:ext cx="5205" cy="612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Accolade ouvrante 7"/>
            <p:cNvSpPr/>
            <p:nvPr/>
          </p:nvSpPr>
          <p:spPr>
            <a:xfrm>
              <a:off x="3660371" y="8960121"/>
              <a:ext cx="228710" cy="802362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9" name="ZoneTexte 258"/>
            <p:cNvSpPr txBox="1"/>
            <p:nvPr/>
          </p:nvSpPr>
          <p:spPr>
            <a:xfrm>
              <a:off x="2705346" y="9094349"/>
              <a:ext cx="93792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for each 6 durations</a:t>
              </a:r>
            </a:p>
          </p:txBody>
        </p:sp>
        <p:grpSp>
          <p:nvGrpSpPr>
            <p:cNvPr id="281" name="Groupe 280"/>
            <p:cNvGrpSpPr>
              <a:grpSpLocks noChangeAspect="1"/>
            </p:cNvGrpSpPr>
            <p:nvPr/>
          </p:nvGrpSpPr>
          <p:grpSpPr>
            <a:xfrm>
              <a:off x="3886292" y="9106934"/>
              <a:ext cx="318240" cy="557579"/>
              <a:chOff x="3799667" y="9619678"/>
              <a:chExt cx="936000" cy="1640055"/>
            </a:xfrm>
          </p:grpSpPr>
          <p:grpSp>
            <p:nvGrpSpPr>
              <p:cNvPr id="282" name="Groupe 281"/>
              <p:cNvGrpSpPr>
                <a:grpSpLocks noChangeAspect="1"/>
              </p:cNvGrpSpPr>
              <p:nvPr/>
            </p:nvGrpSpPr>
            <p:grpSpPr>
              <a:xfrm>
                <a:off x="3923676" y="9623774"/>
                <a:ext cx="694821" cy="1635959"/>
                <a:chOff x="3366905" y="9496551"/>
                <a:chExt cx="1358289" cy="2632993"/>
              </a:xfrm>
            </p:grpSpPr>
            <p:sp>
              <p:nvSpPr>
                <p:cNvPr id="284" name="Rectangle 283"/>
                <p:cNvSpPr/>
                <p:nvPr/>
              </p:nvSpPr>
              <p:spPr>
                <a:xfrm>
                  <a:off x="3381469" y="9851550"/>
                  <a:ext cx="1332001" cy="1767290"/>
                </a:xfrm>
                <a:prstGeom prst="rect">
                  <a:avLst/>
                </a:prstGeom>
                <a:pattFill prst="pct50">
                  <a:fgClr>
                    <a:schemeClr val="bg1"/>
                  </a:fgClr>
                  <a:bgClr>
                    <a:schemeClr val="tx1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5" name="Triangle isocèle 284"/>
                <p:cNvSpPr/>
                <p:nvPr/>
              </p:nvSpPr>
              <p:spPr>
                <a:xfrm rot="10800000">
                  <a:off x="3366905" y="11619010"/>
                  <a:ext cx="1332000" cy="510534"/>
                </a:xfrm>
                <a:prstGeom prst="triangle">
                  <a:avLst/>
                </a:prstGeom>
                <a:pattFill prst="pct50">
                  <a:fgClr>
                    <a:schemeClr val="bg1"/>
                  </a:fgClr>
                  <a:bgClr>
                    <a:schemeClr val="tx1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6" name="Rectangle 285"/>
                <p:cNvSpPr/>
                <p:nvPr/>
              </p:nvSpPr>
              <p:spPr>
                <a:xfrm>
                  <a:off x="3393193" y="9496551"/>
                  <a:ext cx="1332001" cy="55431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283" name="Organigramme : Terminateur 282"/>
              <p:cNvSpPr/>
              <p:nvPr/>
            </p:nvSpPr>
            <p:spPr>
              <a:xfrm>
                <a:off x="3799667" y="9619678"/>
                <a:ext cx="936000" cy="41205"/>
              </a:xfrm>
              <a:prstGeom prst="flowChartTerminator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87" name="Groupe 286"/>
            <p:cNvGrpSpPr>
              <a:grpSpLocks noChangeAspect="1"/>
            </p:cNvGrpSpPr>
            <p:nvPr/>
          </p:nvGrpSpPr>
          <p:grpSpPr>
            <a:xfrm>
              <a:off x="4690075" y="9106934"/>
              <a:ext cx="318240" cy="557579"/>
              <a:chOff x="3799667" y="9619678"/>
              <a:chExt cx="936000" cy="1640055"/>
            </a:xfrm>
          </p:grpSpPr>
          <p:grpSp>
            <p:nvGrpSpPr>
              <p:cNvPr id="288" name="Groupe 287"/>
              <p:cNvGrpSpPr>
                <a:grpSpLocks noChangeAspect="1"/>
              </p:cNvGrpSpPr>
              <p:nvPr/>
            </p:nvGrpSpPr>
            <p:grpSpPr>
              <a:xfrm>
                <a:off x="3923677" y="9623774"/>
                <a:ext cx="688824" cy="1635959"/>
                <a:chOff x="3366905" y="9496551"/>
                <a:chExt cx="1346565" cy="2632993"/>
              </a:xfrm>
            </p:grpSpPr>
            <p:sp>
              <p:nvSpPr>
                <p:cNvPr id="290" name="Rectangle 289"/>
                <p:cNvSpPr/>
                <p:nvPr/>
              </p:nvSpPr>
              <p:spPr>
                <a:xfrm>
                  <a:off x="3381469" y="9851550"/>
                  <a:ext cx="1332001" cy="1767290"/>
                </a:xfrm>
                <a:prstGeom prst="rect">
                  <a:avLst/>
                </a:prstGeom>
                <a:pattFill prst="pct50">
                  <a:fgClr>
                    <a:schemeClr val="bg1"/>
                  </a:fgClr>
                  <a:bgClr>
                    <a:schemeClr val="tx1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1" name="Triangle isocèle 290"/>
                <p:cNvSpPr/>
                <p:nvPr/>
              </p:nvSpPr>
              <p:spPr>
                <a:xfrm rot="10800000">
                  <a:off x="3366905" y="11619010"/>
                  <a:ext cx="1332000" cy="510534"/>
                </a:xfrm>
                <a:prstGeom prst="triangle">
                  <a:avLst/>
                </a:prstGeom>
                <a:pattFill prst="pct50">
                  <a:fgClr>
                    <a:schemeClr val="bg1"/>
                  </a:fgClr>
                  <a:bgClr>
                    <a:schemeClr val="tx1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2" name="Rectangle 291"/>
                <p:cNvSpPr/>
                <p:nvPr/>
              </p:nvSpPr>
              <p:spPr>
                <a:xfrm>
                  <a:off x="3366905" y="9496551"/>
                  <a:ext cx="1332001" cy="554314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289" name="Organigramme : Terminateur 288"/>
              <p:cNvSpPr/>
              <p:nvPr/>
            </p:nvSpPr>
            <p:spPr>
              <a:xfrm>
                <a:off x="3799667" y="9619678"/>
                <a:ext cx="936000" cy="41205"/>
              </a:xfrm>
              <a:prstGeom prst="flowChartTerminator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99" name="Groupe 298"/>
            <p:cNvGrpSpPr>
              <a:grpSpLocks noChangeAspect="1"/>
            </p:cNvGrpSpPr>
            <p:nvPr/>
          </p:nvGrpSpPr>
          <p:grpSpPr>
            <a:xfrm>
              <a:off x="7331850" y="9172102"/>
              <a:ext cx="318240" cy="557579"/>
              <a:chOff x="3799667" y="9619678"/>
              <a:chExt cx="936000" cy="1640055"/>
            </a:xfrm>
          </p:grpSpPr>
          <p:grpSp>
            <p:nvGrpSpPr>
              <p:cNvPr id="300" name="Groupe 299"/>
              <p:cNvGrpSpPr>
                <a:grpSpLocks noChangeAspect="1"/>
              </p:cNvGrpSpPr>
              <p:nvPr/>
            </p:nvGrpSpPr>
            <p:grpSpPr>
              <a:xfrm>
                <a:off x="3923676" y="9623774"/>
                <a:ext cx="694821" cy="1635959"/>
                <a:chOff x="3366905" y="9496551"/>
                <a:chExt cx="1358289" cy="2632993"/>
              </a:xfrm>
            </p:grpSpPr>
            <p:sp>
              <p:nvSpPr>
                <p:cNvPr id="302" name="Rectangle 301"/>
                <p:cNvSpPr/>
                <p:nvPr/>
              </p:nvSpPr>
              <p:spPr>
                <a:xfrm>
                  <a:off x="3381469" y="9851550"/>
                  <a:ext cx="1332001" cy="1767290"/>
                </a:xfrm>
                <a:prstGeom prst="rect">
                  <a:avLst/>
                </a:prstGeom>
                <a:pattFill prst="pct75">
                  <a:fgClr>
                    <a:schemeClr val="bg1"/>
                  </a:fgClr>
                  <a:bgClr>
                    <a:schemeClr val="tx1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3" name="Triangle isocèle 302"/>
                <p:cNvSpPr/>
                <p:nvPr/>
              </p:nvSpPr>
              <p:spPr>
                <a:xfrm rot="10800000">
                  <a:off x="3366905" y="11619010"/>
                  <a:ext cx="1332000" cy="510534"/>
                </a:xfrm>
                <a:prstGeom prst="triangle">
                  <a:avLst/>
                </a:prstGeom>
                <a:pattFill prst="pct75">
                  <a:fgClr>
                    <a:schemeClr val="bg1"/>
                  </a:fgClr>
                  <a:bgClr>
                    <a:schemeClr val="tx1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4" name="Rectangle 303"/>
                <p:cNvSpPr/>
                <p:nvPr/>
              </p:nvSpPr>
              <p:spPr>
                <a:xfrm>
                  <a:off x="3393193" y="9496551"/>
                  <a:ext cx="1332001" cy="55431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301" name="Organigramme : Terminateur 300"/>
              <p:cNvSpPr/>
              <p:nvPr/>
            </p:nvSpPr>
            <p:spPr>
              <a:xfrm>
                <a:off x="3799667" y="9619678"/>
                <a:ext cx="936000" cy="41205"/>
              </a:xfrm>
              <a:prstGeom prst="flowChartTerminator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17" name="Groupe 316"/>
            <p:cNvGrpSpPr>
              <a:grpSpLocks noChangeAspect="1"/>
            </p:cNvGrpSpPr>
            <p:nvPr/>
          </p:nvGrpSpPr>
          <p:grpSpPr>
            <a:xfrm>
              <a:off x="10773813" y="9211665"/>
              <a:ext cx="468000" cy="819968"/>
              <a:chOff x="3799667" y="9619678"/>
              <a:chExt cx="936000" cy="1640052"/>
            </a:xfrm>
          </p:grpSpPr>
          <p:grpSp>
            <p:nvGrpSpPr>
              <p:cNvPr id="318" name="Groupe 317"/>
              <p:cNvGrpSpPr>
                <a:grpSpLocks noChangeAspect="1"/>
              </p:cNvGrpSpPr>
              <p:nvPr/>
            </p:nvGrpSpPr>
            <p:grpSpPr>
              <a:xfrm>
                <a:off x="3931126" y="9623777"/>
                <a:ext cx="687371" cy="1635953"/>
                <a:chOff x="3381469" y="9496551"/>
                <a:chExt cx="1343725" cy="2632983"/>
              </a:xfrm>
            </p:grpSpPr>
            <p:sp>
              <p:nvSpPr>
                <p:cNvPr id="320" name="Rectangle 319"/>
                <p:cNvSpPr/>
                <p:nvPr/>
              </p:nvSpPr>
              <p:spPr>
                <a:xfrm>
                  <a:off x="3381469" y="9851534"/>
                  <a:ext cx="1332000" cy="1767293"/>
                </a:xfrm>
                <a:prstGeom prst="rect">
                  <a:avLst/>
                </a:prstGeom>
                <a:pattFill prst="pct90">
                  <a:fgClr>
                    <a:schemeClr val="bg1"/>
                  </a:fgClr>
                  <a:bgClr>
                    <a:schemeClr val="tx1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1" name="Triangle isocèle 320"/>
                <p:cNvSpPr/>
                <p:nvPr/>
              </p:nvSpPr>
              <p:spPr>
                <a:xfrm rot="10800000">
                  <a:off x="3389390" y="11619000"/>
                  <a:ext cx="1332000" cy="510534"/>
                </a:xfrm>
                <a:prstGeom prst="triangle">
                  <a:avLst/>
                </a:prstGeom>
                <a:pattFill prst="pct90">
                  <a:fgClr>
                    <a:schemeClr val="bg1"/>
                  </a:fgClr>
                  <a:bgClr>
                    <a:schemeClr val="tx1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3" name="Rectangle 332"/>
                <p:cNvSpPr/>
                <p:nvPr/>
              </p:nvSpPr>
              <p:spPr>
                <a:xfrm>
                  <a:off x="3393193" y="9496551"/>
                  <a:ext cx="1332001" cy="55431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319" name="Organigramme : Terminateur 318"/>
              <p:cNvSpPr/>
              <p:nvPr/>
            </p:nvSpPr>
            <p:spPr>
              <a:xfrm>
                <a:off x="3799667" y="9619678"/>
                <a:ext cx="936000" cy="41205"/>
              </a:xfrm>
              <a:prstGeom prst="flowChartTerminator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53" name="Accolade ouvrante 252"/>
            <p:cNvSpPr/>
            <p:nvPr/>
          </p:nvSpPr>
          <p:spPr>
            <a:xfrm>
              <a:off x="6544821" y="9043350"/>
              <a:ext cx="228710" cy="756000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5" name="Accolade ouvrante 254"/>
            <p:cNvSpPr/>
            <p:nvPr/>
          </p:nvSpPr>
          <p:spPr>
            <a:xfrm>
              <a:off x="10380371" y="9276317"/>
              <a:ext cx="331114" cy="720000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72" name="Connecteur droit avec flèche 271"/>
            <p:cNvCxnSpPr>
              <a:cxnSpLocks/>
            </p:cNvCxnSpPr>
            <p:nvPr/>
          </p:nvCxnSpPr>
          <p:spPr>
            <a:xfrm rot="2700000" flipH="1">
              <a:off x="7328096" y="8579969"/>
              <a:ext cx="5205" cy="612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Connecteur droit avec flèche 272"/>
            <p:cNvCxnSpPr>
              <a:cxnSpLocks/>
            </p:cNvCxnSpPr>
            <p:nvPr/>
          </p:nvCxnSpPr>
          <p:spPr>
            <a:xfrm rot="-2700000" flipH="1">
              <a:off x="8191721" y="8581796"/>
              <a:ext cx="5205" cy="612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0" name="Groupe 279"/>
            <p:cNvGrpSpPr>
              <a:grpSpLocks noChangeAspect="1"/>
            </p:cNvGrpSpPr>
            <p:nvPr/>
          </p:nvGrpSpPr>
          <p:grpSpPr>
            <a:xfrm>
              <a:off x="6857634" y="9172102"/>
              <a:ext cx="318240" cy="557579"/>
              <a:chOff x="3799667" y="9619678"/>
              <a:chExt cx="936000" cy="1640055"/>
            </a:xfrm>
          </p:grpSpPr>
          <p:grpSp>
            <p:nvGrpSpPr>
              <p:cNvPr id="334" name="Groupe 333"/>
              <p:cNvGrpSpPr>
                <a:grpSpLocks noChangeAspect="1"/>
              </p:cNvGrpSpPr>
              <p:nvPr/>
            </p:nvGrpSpPr>
            <p:grpSpPr>
              <a:xfrm>
                <a:off x="3923676" y="9623774"/>
                <a:ext cx="694821" cy="1635959"/>
                <a:chOff x="3366905" y="9496551"/>
                <a:chExt cx="1358289" cy="2632993"/>
              </a:xfrm>
            </p:grpSpPr>
            <p:sp>
              <p:nvSpPr>
                <p:cNvPr id="336" name="Rectangle 335"/>
                <p:cNvSpPr/>
                <p:nvPr/>
              </p:nvSpPr>
              <p:spPr>
                <a:xfrm>
                  <a:off x="3381469" y="9851550"/>
                  <a:ext cx="1332001" cy="1767290"/>
                </a:xfrm>
                <a:prstGeom prst="rect">
                  <a:avLst/>
                </a:prstGeom>
                <a:pattFill prst="pct75">
                  <a:fgClr>
                    <a:schemeClr val="bg1"/>
                  </a:fgClr>
                  <a:bgClr>
                    <a:schemeClr val="tx1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7" name="Triangle isocèle 336"/>
                <p:cNvSpPr/>
                <p:nvPr/>
              </p:nvSpPr>
              <p:spPr>
                <a:xfrm rot="10800000">
                  <a:off x="3366905" y="11619010"/>
                  <a:ext cx="1332000" cy="510534"/>
                </a:xfrm>
                <a:prstGeom prst="triangle">
                  <a:avLst/>
                </a:prstGeom>
                <a:pattFill prst="pct75">
                  <a:fgClr>
                    <a:schemeClr val="bg1"/>
                  </a:fgClr>
                  <a:bgClr>
                    <a:schemeClr val="tx1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8" name="Rectangle 337"/>
                <p:cNvSpPr/>
                <p:nvPr/>
              </p:nvSpPr>
              <p:spPr>
                <a:xfrm>
                  <a:off x="3393193" y="9496551"/>
                  <a:ext cx="1332001" cy="55431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335" name="Organigramme : Terminateur 334"/>
              <p:cNvSpPr/>
              <p:nvPr/>
            </p:nvSpPr>
            <p:spPr>
              <a:xfrm>
                <a:off x="3799667" y="9619678"/>
                <a:ext cx="936000" cy="41205"/>
              </a:xfrm>
              <a:prstGeom prst="flowChartTerminator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39" name="Groupe 338"/>
            <p:cNvGrpSpPr>
              <a:grpSpLocks noChangeAspect="1"/>
            </p:cNvGrpSpPr>
            <p:nvPr/>
          </p:nvGrpSpPr>
          <p:grpSpPr>
            <a:xfrm>
              <a:off x="8361419" y="9193119"/>
              <a:ext cx="318240" cy="557579"/>
              <a:chOff x="3799667" y="9619678"/>
              <a:chExt cx="936000" cy="1640055"/>
            </a:xfrm>
          </p:grpSpPr>
          <p:grpSp>
            <p:nvGrpSpPr>
              <p:cNvPr id="340" name="Groupe 339"/>
              <p:cNvGrpSpPr>
                <a:grpSpLocks noChangeAspect="1"/>
              </p:cNvGrpSpPr>
              <p:nvPr/>
            </p:nvGrpSpPr>
            <p:grpSpPr>
              <a:xfrm>
                <a:off x="3923676" y="9623774"/>
                <a:ext cx="694821" cy="1635959"/>
                <a:chOff x="3366905" y="9496551"/>
                <a:chExt cx="1358289" cy="2632993"/>
              </a:xfrm>
            </p:grpSpPr>
            <p:sp>
              <p:nvSpPr>
                <p:cNvPr id="342" name="Rectangle 341"/>
                <p:cNvSpPr/>
                <p:nvPr/>
              </p:nvSpPr>
              <p:spPr>
                <a:xfrm>
                  <a:off x="3381469" y="9851550"/>
                  <a:ext cx="1332001" cy="1767290"/>
                </a:xfrm>
                <a:prstGeom prst="rect">
                  <a:avLst/>
                </a:prstGeom>
                <a:pattFill prst="pct75">
                  <a:fgClr>
                    <a:schemeClr val="bg1"/>
                  </a:fgClr>
                  <a:bgClr>
                    <a:schemeClr val="tx1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3" name="Triangle isocèle 342"/>
                <p:cNvSpPr/>
                <p:nvPr/>
              </p:nvSpPr>
              <p:spPr>
                <a:xfrm rot="10800000">
                  <a:off x="3366905" y="11619010"/>
                  <a:ext cx="1332000" cy="510534"/>
                </a:xfrm>
                <a:prstGeom prst="triangle">
                  <a:avLst/>
                </a:prstGeom>
                <a:pattFill prst="pct75">
                  <a:fgClr>
                    <a:schemeClr val="bg1"/>
                  </a:fgClr>
                  <a:bgClr>
                    <a:schemeClr val="tx1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4" name="Rectangle 343"/>
                <p:cNvSpPr/>
                <p:nvPr/>
              </p:nvSpPr>
              <p:spPr>
                <a:xfrm>
                  <a:off x="3393193" y="9496551"/>
                  <a:ext cx="1332001" cy="55431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341" name="Organigramme : Terminateur 340"/>
              <p:cNvSpPr/>
              <p:nvPr/>
            </p:nvSpPr>
            <p:spPr>
              <a:xfrm>
                <a:off x="3799667" y="9619678"/>
                <a:ext cx="936000" cy="41205"/>
              </a:xfrm>
              <a:prstGeom prst="flowChartTerminator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45" name="Groupe 344"/>
            <p:cNvGrpSpPr>
              <a:grpSpLocks noChangeAspect="1"/>
            </p:cNvGrpSpPr>
            <p:nvPr/>
          </p:nvGrpSpPr>
          <p:grpSpPr>
            <a:xfrm>
              <a:off x="7887203" y="9193119"/>
              <a:ext cx="318240" cy="557579"/>
              <a:chOff x="3799667" y="9619678"/>
              <a:chExt cx="936000" cy="1640055"/>
            </a:xfrm>
          </p:grpSpPr>
          <p:grpSp>
            <p:nvGrpSpPr>
              <p:cNvPr id="346" name="Groupe 345"/>
              <p:cNvGrpSpPr>
                <a:grpSpLocks noChangeAspect="1"/>
              </p:cNvGrpSpPr>
              <p:nvPr/>
            </p:nvGrpSpPr>
            <p:grpSpPr>
              <a:xfrm>
                <a:off x="3923676" y="9623774"/>
                <a:ext cx="694821" cy="1635959"/>
                <a:chOff x="3366905" y="9496551"/>
                <a:chExt cx="1358289" cy="2632993"/>
              </a:xfrm>
            </p:grpSpPr>
            <p:sp>
              <p:nvSpPr>
                <p:cNvPr id="348" name="Rectangle 347"/>
                <p:cNvSpPr/>
                <p:nvPr/>
              </p:nvSpPr>
              <p:spPr>
                <a:xfrm>
                  <a:off x="3381469" y="9851550"/>
                  <a:ext cx="1332001" cy="1767290"/>
                </a:xfrm>
                <a:prstGeom prst="rect">
                  <a:avLst/>
                </a:prstGeom>
                <a:pattFill prst="pct75">
                  <a:fgClr>
                    <a:schemeClr val="bg1"/>
                  </a:fgClr>
                  <a:bgClr>
                    <a:schemeClr val="tx1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9" name="Triangle isocèle 348"/>
                <p:cNvSpPr/>
                <p:nvPr/>
              </p:nvSpPr>
              <p:spPr>
                <a:xfrm rot="10800000">
                  <a:off x="3366905" y="11619010"/>
                  <a:ext cx="1332000" cy="510534"/>
                </a:xfrm>
                <a:prstGeom prst="triangle">
                  <a:avLst/>
                </a:prstGeom>
                <a:pattFill prst="pct75">
                  <a:fgClr>
                    <a:schemeClr val="bg1"/>
                  </a:fgClr>
                  <a:bgClr>
                    <a:schemeClr val="tx1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50" name="Rectangle 349"/>
                <p:cNvSpPr/>
                <p:nvPr/>
              </p:nvSpPr>
              <p:spPr>
                <a:xfrm>
                  <a:off x="3393193" y="9496551"/>
                  <a:ext cx="1332001" cy="55431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347" name="Organigramme : Terminateur 346"/>
              <p:cNvSpPr/>
              <p:nvPr/>
            </p:nvSpPr>
            <p:spPr>
              <a:xfrm>
                <a:off x="3799667" y="9619678"/>
                <a:ext cx="936000" cy="41205"/>
              </a:xfrm>
              <a:prstGeom prst="flowChartTerminator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351" name="Connecteur droit avec flèche 350"/>
            <p:cNvCxnSpPr>
              <a:cxnSpLocks/>
            </p:cNvCxnSpPr>
            <p:nvPr/>
          </p:nvCxnSpPr>
          <p:spPr>
            <a:xfrm flipH="1">
              <a:off x="7552560" y="8649992"/>
              <a:ext cx="5205" cy="468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Connecteur droit avec flèche 353"/>
            <p:cNvCxnSpPr>
              <a:cxnSpLocks/>
            </p:cNvCxnSpPr>
            <p:nvPr/>
          </p:nvCxnSpPr>
          <p:spPr>
            <a:xfrm flipH="1">
              <a:off x="7975428" y="8658550"/>
              <a:ext cx="5205" cy="468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Connecteur droit avec flèche 354"/>
            <p:cNvCxnSpPr>
              <a:cxnSpLocks/>
            </p:cNvCxnSpPr>
            <p:nvPr/>
          </p:nvCxnSpPr>
          <p:spPr>
            <a:xfrm flipH="1">
              <a:off x="10996438" y="8720744"/>
              <a:ext cx="5205" cy="468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e 5"/>
            <p:cNvGrpSpPr/>
            <p:nvPr/>
          </p:nvGrpSpPr>
          <p:grpSpPr>
            <a:xfrm>
              <a:off x="3886292" y="10583160"/>
              <a:ext cx="318240" cy="557579"/>
              <a:chOff x="3886292" y="10683035"/>
              <a:chExt cx="318240" cy="557579"/>
            </a:xfrm>
          </p:grpSpPr>
          <p:grpSp>
            <p:nvGrpSpPr>
              <p:cNvPr id="5" name="Groupe 4"/>
              <p:cNvGrpSpPr/>
              <p:nvPr/>
            </p:nvGrpSpPr>
            <p:grpSpPr>
              <a:xfrm>
                <a:off x="3886292" y="10683035"/>
                <a:ext cx="318240" cy="557579"/>
                <a:chOff x="3886292" y="10683035"/>
                <a:chExt cx="318240" cy="557579"/>
              </a:xfrm>
            </p:grpSpPr>
            <p:grpSp>
              <p:nvGrpSpPr>
                <p:cNvPr id="357" name="Groupe 356"/>
                <p:cNvGrpSpPr>
                  <a:grpSpLocks noChangeAspect="1"/>
                </p:cNvGrpSpPr>
                <p:nvPr/>
              </p:nvGrpSpPr>
              <p:grpSpPr>
                <a:xfrm>
                  <a:off x="3886292" y="10683035"/>
                  <a:ext cx="318240" cy="557579"/>
                  <a:chOff x="3799667" y="9619678"/>
                  <a:chExt cx="936000" cy="1640049"/>
                </a:xfrm>
              </p:grpSpPr>
              <p:grpSp>
                <p:nvGrpSpPr>
                  <p:cNvPr id="358" name="Groupe 357"/>
                  <p:cNvGrpSpPr>
                    <a:grpSpLocks noChangeAspect="1"/>
                  </p:cNvGrpSpPr>
                  <p:nvPr/>
                </p:nvGrpSpPr>
                <p:grpSpPr>
                  <a:xfrm>
                    <a:off x="3923677" y="9643620"/>
                    <a:ext cx="688824" cy="1616107"/>
                    <a:chOff x="3366905" y="9528500"/>
                    <a:chExt cx="1346565" cy="2601044"/>
                  </a:xfrm>
                </p:grpSpPr>
                <p:sp>
                  <p:nvSpPr>
                    <p:cNvPr id="360" name="Rectangle 359"/>
                    <p:cNvSpPr/>
                    <p:nvPr/>
                  </p:nvSpPr>
                  <p:spPr>
                    <a:xfrm>
                      <a:off x="3381469" y="9528500"/>
                      <a:ext cx="1332001" cy="2045092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61" name="Triangle isocèle 360"/>
                    <p:cNvSpPr/>
                    <p:nvPr/>
                  </p:nvSpPr>
                  <p:spPr>
                    <a:xfrm rot="10800000">
                      <a:off x="3366905" y="11619010"/>
                      <a:ext cx="1332000" cy="510534"/>
                    </a:xfrm>
                    <a:prstGeom prst="triangl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359" name="Organigramme : Terminateur 358"/>
                  <p:cNvSpPr/>
                  <p:nvPr/>
                </p:nvSpPr>
                <p:spPr>
                  <a:xfrm>
                    <a:off x="3799667" y="9619678"/>
                    <a:ext cx="936000" cy="41205"/>
                  </a:xfrm>
                  <a:prstGeom prst="flowChartTerminator">
                    <a:avLst/>
                  </a:prstGeom>
                  <a:solidFill>
                    <a:schemeClr val="tx1"/>
                  </a:solidFill>
                  <a:ln w="158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3" name="Rectangle 2"/>
                <p:cNvSpPr/>
                <p:nvPr/>
              </p:nvSpPr>
              <p:spPr>
                <a:xfrm>
                  <a:off x="3941653" y="11055177"/>
                  <a:ext cx="216000" cy="9043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365" name="Ellipse 364"/>
              <p:cNvSpPr/>
              <p:nvPr/>
            </p:nvSpPr>
            <p:spPr>
              <a:xfrm>
                <a:off x="3999462" y="10966784"/>
                <a:ext cx="144000" cy="252000"/>
              </a:xfrm>
              <a:prstGeom prst="ellipse">
                <a:avLst/>
              </a:prstGeom>
              <a:pattFill prst="pct50">
                <a:fgClr>
                  <a:schemeClr val="bg1"/>
                </a:fgClr>
                <a:bgClr>
                  <a:schemeClr val="tx1"/>
                </a:bgClr>
              </a:pattFill>
              <a:ln>
                <a:solidFill>
                  <a:schemeClr val="tx1"/>
                </a:solidFill>
              </a:ln>
              <a:scene3d>
                <a:camera prst="orthographicFront">
                  <a:rot lat="600000" lon="20699994" rev="20699999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384" name="Connecteur droit avec flèche 383"/>
            <p:cNvCxnSpPr>
              <a:cxnSpLocks/>
            </p:cNvCxnSpPr>
            <p:nvPr/>
          </p:nvCxnSpPr>
          <p:spPr>
            <a:xfrm flipH="1">
              <a:off x="4037626" y="9800986"/>
              <a:ext cx="5205" cy="756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" name="Connecteur droit avec flèche 394"/>
            <p:cNvCxnSpPr>
              <a:cxnSpLocks/>
            </p:cNvCxnSpPr>
            <p:nvPr/>
          </p:nvCxnSpPr>
          <p:spPr>
            <a:xfrm flipH="1">
              <a:off x="4857068" y="9780058"/>
              <a:ext cx="5205" cy="756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6" name="ZoneTexte 395"/>
            <p:cNvSpPr txBox="1"/>
            <p:nvPr/>
          </p:nvSpPr>
          <p:spPr>
            <a:xfrm>
              <a:off x="3176137" y="9854541"/>
              <a:ext cx="2646000" cy="523220"/>
            </a:xfrm>
            <a:prstGeom prst="rect">
              <a:avLst/>
            </a:prstGeom>
            <a:solidFill>
              <a:schemeClr val="bg1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tx1"/>
                  </a:gs>
                </a:gsLst>
                <a:lin ang="5400000" scaled="1"/>
              </a:gra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/>
                <a:t>Centrifugation &amp; Removing supernatant</a:t>
              </a:r>
              <a:endParaRPr lang="en-GB" sz="1400" b="1" i="1" dirty="0"/>
            </a:p>
          </p:txBody>
        </p:sp>
        <p:cxnSp>
          <p:nvCxnSpPr>
            <p:cNvPr id="408" name="Connecteur droit 407">
              <a:extLst>
                <a:ext uri="{FF2B5EF4-FFF2-40B4-BE49-F238E27FC236}">
                  <a16:creationId xmlns:a16="http://schemas.microsoft.com/office/drawing/2014/main" id="{31CF68E7-39C6-4684-8512-BBADAC5090A4}"/>
                </a:ext>
              </a:extLst>
            </p:cNvPr>
            <p:cNvCxnSpPr/>
            <p:nvPr/>
          </p:nvCxnSpPr>
          <p:spPr>
            <a:xfrm>
              <a:off x="7289" y="11731934"/>
              <a:ext cx="12604653" cy="7505"/>
            </a:xfrm>
            <a:prstGeom prst="line">
              <a:avLst/>
            </a:prstGeom>
            <a:ln w="28575">
              <a:solidFill>
                <a:schemeClr val="tx1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9" name="Connecteur droit 408">
              <a:extLst>
                <a:ext uri="{FF2B5EF4-FFF2-40B4-BE49-F238E27FC236}">
                  <a16:creationId xmlns:a16="http://schemas.microsoft.com/office/drawing/2014/main" id="{31CF68E7-39C6-4684-8512-BBADAC5090A4}"/>
                </a:ext>
              </a:extLst>
            </p:cNvPr>
            <p:cNvCxnSpPr/>
            <p:nvPr/>
          </p:nvCxnSpPr>
          <p:spPr>
            <a:xfrm>
              <a:off x="-10251" y="12768858"/>
              <a:ext cx="12604653" cy="7505"/>
            </a:xfrm>
            <a:prstGeom prst="line">
              <a:avLst/>
            </a:prstGeom>
            <a:ln w="28575">
              <a:solidFill>
                <a:schemeClr val="tx1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0" name="Connecteur droit avec flèche 409"/>
            <p:cNvCxnSpPr>
              <a:cxnSpLocks/>
            </p:cNvCxnSpPr>
            <p:nvPr/>
          </p:nvCxnSpPr>
          <p:spPr>
            <a:xfrm flipH="1">
              <a:off x="7019450" y="9797770"/>
              <a:ext cx="5205" cy="4788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Connecteur droit avec flèche 410"/>
            <p:cNvCxnSpPr>
              <a:cxnSpLocks/>
            </p:cNvCxnSpPr>
            <p:nvPr/>
          </p:nvCxnSpPr>
          <p:spPr>
            <a:xfrm flipH="1">
              <a:off x="7511300" y="9807112"/>
              <a:ext cx="5205" cy="4788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Connecteur droit avec flèche 411"/>
            <p:cNvCxnSpPr>
              <a:cxnSpLocks/>
            </p:cNvCxnSpPr>
            <p:nvPr/>
          </p:nvCxnSpPr>
          <p:spPr>
            <a:xfrm flipH="1">
              <a:off x="8055229" y="9829622"/>
              <a:ext cx="5205" cy="4788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3" name="Connecteur droit avec flèche 412"/>
            <p:cNvCxnSpPr>
              <a:cxnSpLocks/>
            </p:cNvCxnSpPr>
            <p:nvPr/>
          </p:nvCxnSpPr>
          <p:spPr>
            <a:xfrm flipH="1">
              <a:off x="8513396" y="9826120"/>
              <a:ext cx="5205" cy="4788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4" name="Connecteur droit avec flèche 413"/>
            <p:cNvCxnSpPr>
              <a:cxnSpLocks/>
            </p:cNvCxnSpPr>
            <p:nvPr/>
          </p:nvCxnSpPr>
          <p:spPr>
            <a:xfrm flipH="1">
              <a:off x="11031309" y="10066546"/>
              <a:ext cx="5205" cy="3276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Connecteur droit avec flèche 414"/>
            <p:cNvCxnSpPr>
              <a:cxnSpLocks/>
            </p:cNvCxnSpPr>
            <p:nvPr/>
          </p:nvCxnSpPr>
          <p:spPr>
            <a:xfrm flipH="1">
              <a:off x="4051070" y="11234493"/>
              <a:ext cx="5205" cy="5328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" name="Connecteur droit avec flèche 416"/>
            <p:cNvCxnSpPr>
              <a:cxnSpLocks/>
            </p:cNvCxnSpPr>
            <p:nvPr/>
          </p:nvCxnSpPr>
          <p:spPr>
            <a:xfrm flipH="1">
              <a:off x="9753578" y="13987337"/>
              <a:ext cx="5205" cy="576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5" name="ZoneTexte 424"/>
            <p:cNvSpPr txBox="1"/>
            <p:nvPr/>
          </p:nvSpPr>
          <p:spPr>
            <a:xfrm>
              <a:off x="6470077" y="13882872"/>
              <a:ext cx="2655208" cy="523220"/>
            </a:xfrm>
            <a:prstGeom prst="rect">
              <a:avLst/>
            </a:prstGeom>
            <a:solidFill>
              <a:schemeClr val="bg1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tx1"/>
                  </a:gs>
                </a:gsLst>
                <a:lin ang="5400000" scaled="1"/>
              </a:gra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/>
                <a:t>Defrosting - Centrifugation &amp; Removing supernatant</a:t>
              </a:r>
              <a:endParaRPr lang="en-GB" sz="1400" b="1" i="1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496454" y="13334484"/>
              <a:ext cx="23756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b="1"/>
                <a:t> </a:t>
              </a:r>
              <a:endParaRPr lang="en-GB"/>
            </a:p>
          </p:txBody>
        </p:sp>
        <p:sp>
          <p:nvSpPr>
            <p:cNvPr id="514" name="ZoneTexte 513"/>
            <p:cNvSpPr txBox="1"/>
            <p:nvPr/>
          </p:nvSpPr>
          <p:spPr>
            <a:xfrm>
              <a:off x="9721871" y="12853965"/>
              <a:ext cx="2646000" cy="307777"/>
            </a:xfrm>
            <a:prstGeom prst="rect">
              <a:avLst/>
            </a:prstGeom>
            <a:solidFill>
              <a:schemeClr val="bg1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tx1"/>
                  </a:gs>
                </a:gsLst>
                <a:lin ang="5400000" scaled="1"/>
              </a:gra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/>
                <a:t>Subsampling</a:t>
              </a:r>
              <a:endParaRPr lang="en-GB" sz="1400" b="1" i="1"/>
            </a:p>
          </p:txBody>
        </p:sp>
        <p:grpSp>
          <p:nvGrpSpPr>
            <p:cNvPr id="540" name="Groupe 539"/>
            <p:cNvGrpSpPr>
              <a:grpSpLocks noChangeAspect="1"/>
            </p:cNvGrpSpPr>
            <p:nvPr/>
          </p:nvGrpSpPr>
          <p:grpSpPr>
            <a:xfrm>
              <a:off x="9962297" y="13416899"/>
              <a:ext cx="318240" cy="557579"/>
              <a:chOff x="3799667" y="9619678"/>
              <a:chExt cx="936000" cy="1640055"/>
            </a:xfrm>
          </p:grpSpPr>
          <p:grpSp>
            <p:nvGrpSpPr>
              <p:cNvPr id="541" name="Groupe 540"/>
              <p:cNvGrpSpPr>
                <a:grpSpLocks noChangeAspect="1"/>
              </p:cNvGrpSpPr>
              <p:nvPr/>
            </p:nvGrpSpPr>
            <p:grpSpPr>
              <a:xfrm>
                <a:off x="3923676" y="9623774"/>
                <a:ext cx="694821" cy="1635959"/>
                <a:chOff x="3366905" y="9496551"/>
                <a:chExt cx="1358289" cy="2632993"/>
              </a:xfrm>
            </p:grpSpPr>
            <p:sp>
              <p:nvSpPr>
                <p:cNvPr id="543" name="Rectangle 542"/>
                <p:cNvSpPr/>
                <p:nvPr/>
              </p:nvSpPr>
              <p:spPr>
                <a:xfrm>
                  <a:off x="3381469" y="9851550"/>
                  <a:ext cx="1332001" cy="1767290"/>
                </a:xfrm>
                <a:prstGeom prst="rect">
                  <a:avLst/>
                </a:prstGeom>
                <a:pattFill prst="pct90">
                  <a:fgClr>
                    <a:schemeClr val="bg1"/>
                  </a:fgClr>
                  <a:bgClr>
                    <a:schemeClr val="tx1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4" name="Triangle isocèle 543"/>
                <p:cNvSpPr/>
                <p:nvPr/>
              </p:nvSpPr>
              <p:spPr>
                <a:xfrm rot="10800000">
                  <a:off x="3366905" y="11619010"/>
                  <a:ext cx="1332000" cy="510534"/>
                </a:xfrm>
                <a:prstGeom prst="triangle">
                  <a:avLst/>
                </a:prstGeom>
                <a:pattFill prst="pct90">
                  <a:fgClr>
                    <a:schemeClr val="bg1"/>
                  </a:fgClr>
                  <a:bgClr>
                    <a:schemeClr val="tx1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5" name="Rectangle 544"/>
                <p:cNvSpPr/>
                <p:nvPr/>
              </p:nvSpPr>
              <p:spPr>
                <a:xfrm>
                  <a:off x="3393193" y="9496551"/>
                  <a:ext cx="1332001" cy="55431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542" name="Organigramme : Terminateur 541"/>
              <p:cNvSpPr/>
              <p:nvPr/>
            </p:nvSpPr>
            <p:spPr>
              <a:xfrm>
                <a:off x="3799667" y="9619678"/>
                <a:ext cx="936000" cy="41205"/>
              </a:xfrm>
              <a:prstGeom prst="flowChartTerminator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46" name="Groupe 545"/>
            <p:cNvGrpSpPr>
              <a:grpSpLocks noChangeAspect="1"/>
            </p:cNvGrpSpPr>
            <p:nvPr/>
          </p:nvGrpSpPr>
          <p:grpSpPr>
            <a:xfrm>
              <a:off x="9587177" y="13423540"/>
              <a:ext cx="318240" cy="557579"/>
              <a:chOff x="3799667" y="9619678"/>
              <a:chExt cx="936000" cy="1640055"/>
            </a:xfrm>
          </p:grpSpPr>
          <p:grpSp>
            <p:nvGrpSpPr>
              <p:cNvPr id="547" name="Groupe 546"/>
              <p:cNvGrpSpPr>
                <a:grpSpLocks noChangeAspect="1"/>
              </p:cNvGrpSpPr>
              <p:nvPr/>
            </p:nvGrpSpPr>
            <p:grpSpPr>
              <a:xfrm>
                <a:off x="3923676" y="9623774"/>
                <a:ext cx="694821" cy="1635959"/>
                <a:chOff x="3366905" y="9496551"/>
                <a:chExt cx="1358289" cy="2632993"/>
              </a:xfrm>
            </p:grpSpPr>
            <p:sp>
              <p:nvSpPr>
                <p:cNvPr id="549" name="Rectangle 548"/>
                <p:cNvSpPr/>
                <p:nvPr/>
              </p:nvSpPr>
              <p:spPr>
                <a:xfrm>
                  <a:off x="3381469" y="9851550"/>
                  <a:ext cx="1332001" cy="1767290"/>
                </a:xfrm>
                <a:prstGeom prst="rect">
                  <a:avLst/>
                </a:prstGeom>
                <a:pattFill prst="pct90">
                  <a:fgClr>
                    <a:schemeClr val="bg1"/>
                  </a:fgClr>
                  <a:bgClr>
                    <a:schemeClr val="tx1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0" name="Triangle isocèle 549"/>
                <p:cNvSpPr/>
                <p:nvPr/>
              </p:nvSpPr>
              <p:spPr>
                <a:xfrm rot="10800000">
                  <a:off x="3366905" y="11619010"/>
                  <a:ext cx="1332000" cy="510534"/>
                </a:xfrm>
                <a:prstGeom prst="triangle">
                  <a:avLst/>
                </a:prstGeom>
                <a:pattFill prst="pct90">
                  <a:fgClr>
                    <a:schemeClr val="bg1"/>
                  </a:fgClr>
                  <a:bgClr>
                    <a:schemeClr val="tx1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1" name="Rectangle 550"/>
                <p:cNvSpPr/>
                <p:nvPr/>
              </p:nvSpPr>
              <p:spPr>
                <a:xfrm>
                  <a:off x="3393193" y="9496551"/>
                  <a:ext cx="1332001" cy="55431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548" name="Organigramme : Terminateur 547"/>
              <p:cNvSpPr/>
              <p:nvPr/>
            </p:nvSpPr>
            <p:spPr>
              <a:xfrm>
                <a:off x="3799667" y="9619678"/>
                <a:ext cx="936000" cy="41205"/>
              </a:xfrm>
              <a:prstGeom prst="flowChartTerminator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55" name="Groupe 554"/>
            <p:cNvGrpSpPr>
              <a:grpSpLocks noChangeAspect="1"/>
            </p:cNvGrpSpPr>
            <p:nvPr/>
          </p:nvGrpSpPr>
          <p:grpSpPr>
            <a:xfrm>
              <a:off x="10686240" y="13409452"/>
              <a:ext cx="318240" cy="557579"/>
              <a:chOff x="3799667" y="9619678"/>
              <a:chExt cx="936000" cy="1640055"/>
            </a:xfrm>
          </p:grpSpPr>
          <p:grpSp>
            <p:nvGrpSpPr>
              <p:cNvPr id="566" name="Groupe 565"/>
              <p:cNvGrpSpPr>
                <a:grpSpLocks noChangeAspect="1"/>
              </p:cNvGrpSpPr>
              <p:nvPr/>
            </p:nvGrpSpPr>
            <p:grpSpPr>
              <a:xfrm>
                <a:off x="3923676" y="9623774"/>
                <a:ext cx="694821" cy="1635959"/>
                <a:chOff x="3366905" y="9496551"/>
                <a:chExt cx="1358289" cy="2632993"/>
              </a:xfrm>
            </p:grpSpPr>
            <p:sp>
              <p:nvSpPr>
                <p:cNvPr id="575" name="Rectangle 574"/>
                <p:cNvSpPr/>
                <p:nvPr/>
              </p:nvSpPr>
              <p:spPr>
                <a:xfrm>
                  <a:off x="3381469" y="9851550"/>
                  <a:ext cx="1332001" cy="1767290"/>
                </a:xfrm>
                <a:prstGeom prst="rect">
                  <a:avLst/>
                </a:prstGeom>
                <a:pattFill prst="pct90">
                  <a:fgClr>
                    <a:schemeClr val="bg1"/>
                  </a:fgClr>
                  <a:bgClr>
                    <a:schemeClr val="tx1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6" name="Triangle isocèle 575"/>
                <p:cNvSpPr/>
                <p:nvPr/>
              </p:nvSpPr>
              <p:spPr>
                <a:xfrm rot="10800000">
                  <a:off x="3366905" y="11619010"/>
                  <a:ext cx="1332000" cy="510534"/>
                </a:xfrm>
                <a:prstGeom prst="triangle">
                  <a:avLst/>
                </a:prstGeom>
                <a:pattFill prst="pct90">
                  <a:fgClr>
                    <a:schemeClr val="bg1"/>
                  </a:fgClr>
                  <a:bgClr>
                    <a:schemeClr val="tx1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7" name="Rectangle 576"/>
                <p:cNvSpPr/>
                <p:nvPr/>
              </p:nvSpPr>
              <p:spPr>
                <a:xfrm>
                  <a:off x="3393193" y="9496551"/>
                  <a:ext cx="1332001" cy="55431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574" name="Organigramme : Terminateur 573"/>
              <p:cNvSpPr/>
              <p:nvPr/>
            </p:nvSpPr>
            <p:spPr>
              <a:xfrm>
                <a:off x="3799667" y="9619678"/>
                <a:ext cx="936000" cy="41205"/>
              </a:xfrm>
              <a:prstGeom prst="flowChartTerminator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78" name="Groupe 577"/>
            <p:cNvGrpSpPr>
              <a:grpSpLocks noChangeAspect="1"/>
            </p:cNvGrpSpPr>
            <p:nvPr/>
          </p:nvGrpSpPr>
          <p:grpSpPr>
            <a:xfrm>
              <a:off x="10329869" y="13414993"/>
              <a:ext cx="318240" cy="557579"/>
              <a:chOff x="3799667" y="9619678"/>
              <a:chExt cx="936000" cy="1640055"/>
            </a:xfrm>
          </p:grpSpPr>
          <p:grpSp>
            <p:nvGrpSpPr>
              <p:cNvPr id="579" name="Groupe 578"/>
              <p:cNvGrpSpPr>
                <a:grpSpLocks noChangeAspect="1"/>
              </p:cNvGrpSpPr>
              <p:nvPr/>
            </p:nvGrpSpPr>
            <p:grpSpPr>
              <a:xfrm>
                <a:off x="3923676" y="9623774"/>
                <a:ext cx="694821" cy="1635959"/>
                <a:chOff x="3366905" y="9496551"/>
                <a:chExt cx="1358289" cy="2632993"/>
              </a:xfrm>
            </p:grpSpPr>
            <p:sp>
              <p:nvSpPr>
                <p:cNvPr id="581" name="Rectangle 580"/>
                <p:cNvSpPr/>
                <p:nvPr/>
              </p:nvSpPr>
              <p:spPr>
                <a:xfrm>
                  <a:off x="3381469" y="9851550"/>
                  <a:ext cx="1332001" cy="1767290"/>
                </a:xfrm>
                <a:prstGeom prst="rect">
                  <a:avLst/>
                </a:prstGeom>
                <a:pattFill prst="pct90">
                  <a:fgClr>
                    <a:schemeClr val="bg1"/>
                  </a:fgClr>
                  <a:bgClr>
                    <a:schemeClr val="tx1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2" name="Triangle isocèle 581"/>
                <p:cNvSpPr/>
                <p:nvPr/>
              </p:nvSpPr>
              <p:spPr>
                <a:xfrm rot="10800000">
                  <a:off x="3366905" y="11619010"/>
                  <a:ext cx="1332000" cy="510534"/>
                </a:xfrm>
                <a:prstGeom prst="triangle">
                  <a:avLst/>
                </a:prstGeom>
                <a:pattFill prst="pct90">
                  <a:fgClr>
                    <a:schemeClr val="bg1"/>
                  </a:fgClr>
                  <a:bgClr>
                    <a:schemeClr val="tx1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3" name="Rectangle 582"/>
                <p:cNvSpPr/>
                <p:nvPr/>
              </p:nvSpPr>
              <p:spPr>
                <a:xfrm>
                  <a:off x="3393193" y="9496551"/>
                  <a:ext cx="1332001" cy="55431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580" name="Organigramme : Terminateur 579"/>
              <p:cNvSpPr/>
              <p:nvPr/>
            </p:nvSpPr>
            <p:spPr>
              <a:xfrm>
                <a:off x="3799667" y="9619678"/>
                <a:ext cx="936000" cy="41205"/>
              </a:xfrm>
              <a:prstGeom prst="flowChartTerminator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84" name="Groupe 583"/>
            <p:cNvGrpSpPr>
              <a:grpSpLocks noChangeAspect="1"/>
            </p:cNvGrpSpPr>
            <p:nvPr/>
          </p:nvGrpSpPr>
          <p:grpSpPr>
            <a:xfrm>
              <a:off x="11494222" y="13416386"/>
              <a:ext cx="318240" cy="557579"/>
              <a:chOff x="3799667" y="9619678"/>
              <a:chExt cx="936000" cy="1640055"/>
            </a:xfrm>
          </p:grpSpPr>
          <p:grpSp>
            <p:nvGrpSpPr>
              <p:cNvPr id="585" name="Groupe 584"/>
              <p:cNvGrpSpPr>
                <a:grpSpLocks noChangeAspect="1"/>
              </p:cNvGrpSpPr>
              <p:nvPr/>
            </p:nvGrpSpPr>
            <p:grpSpPr>
              <a:xfrm>
                <a:off x="3923676" y="9623774"/>
                <a:ext cx="694821" cy="1635959"/>
                <a:chOff x="3366905" y="9496551"/>
                <a:chExt cx="1358289" cy="2632993"/>
              </a:xfrm>
            </p:grpSpPr>
            <p:sp>
              <p:nvSpPr>
                <p:cNvPr id="587" name="Rectangle 586"/>
                <p:cNvSpPr/>
                <p:nvPr/>
              </p:nvSpPr>
              <p:spPr>
                <a:xfrm>
                  <a:off x="3381469" y="9851550"/>
                  <a:ext cx="1332001" cy="1767290"/>
                </a:xfrm>
                <a:prstGeom prst="rect">
                  <a:avLst/>
                </a:prstGeom>
                <a:pattFill prst="pct90">
                  <a:fgClr>
                    <a:schemeClr val="bg1"/>
                  </a:fgClr>
                  <a:bgClr>
                    <a:schemeClr val="tx1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1" name="Triangle isocèle 590"/>
                <p:cNvSpPr/>
                <p:nvPr/>
              </p:nvSpPr>
              <p:spPr>
                <a:xfrm rot="10800000">
                  <a:off x="3366905" y="11619010"/>
                  <a:ext cx="1332000" cy="510534"/>
                </a:xfrm>
                <a:prstGeom prst="triangle">
                  <a:avLst/>
                </a:prstGeom>
                <a:pattFill prst="pct90">
                  <a:fgClr>
                    <a:schemeClr val="bg1"/>
                  </a:fgClr>
                  <a:bgClr>
                    <a:schemeClr val="tx1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4" name="Rectangle 593"/>
                <p:cNvSpPr/>
                <p:nvPr/>
              </p:nvSpPr>
              <p:spPr>
                <a:xfrm>
                  <a:off x="3393193" y="9496551"/>
                  <a:ext cx="1332001" cy="55431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586" name="Organigramme : Terminateur 585"/>
              <p:cNvSpPr/>
              <p:nvPr/>
            </p:nvSpPr>
            <p:spPr>
              <a:xfrm>
                <a:off x="3799667" y="9619678"/>
                <a:ext cx="936000" cy="41205"/>
              </a:xfrm>
              <a:prstGeom prst="flowChartTerminator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96" name="Groupe 595"/>
            <p:cNvGrpSpPr>
              <a:grpSpLocks noChangeAspect="1"/>
            </p:cNvGrpSpPr>
            <p:nvPr/>
          </p:nvGrpSpPr>
          <p:grpSpPr>
            <a:xfrm>
              <a:off x="11119102" y="13423027"/>
              <a:ext cx="318240" cy="557579"/>
              <a:chOff x="3799667" y="9619678"/>
              <a:chExt cx="936000" cy="1640055"/>
            </a:xfrm>
          </p:grpSpPr>
          <p:grpSp>
            <p:nvGrpSpPr>
              <p:cNvPr id="597" name="Groupe 596"/>
              <p:cNvGrpSpPr>
                <a:grpSpLocks noChangeAspect="1"/>
              </p:cNvGrpSpPr>
              <p:nvPr/>
            </p:nvGrpSpPr>
            <p:grpSpPr>
              <a:xfrm>
                <a:off x="3923676" y="9623774"/>
                <a:ext cx="694821" cy="1635959"/>
                <a:chOff x="3366905" y="9496551"/>
                <a:chExt cx="1358289" cy="2632993"/>
              </a:xfrm>
            </p:grpSpPr>
            <p:sp>
              <p:nvSpPr>
                <p:cNvPr id="599" name="Rectangle 598"/>
                <p:cNvSpPr/>
                <p:nvPr/>
              </p:nvSpPr>
              <p:spPr>
                <a:xfrm>
                  <a:off x="3381469" y="9851550"/>
                  <a:ext cx="1332001" cy="1767290"/>
                </a:xfrm>
                <a:prstGeom prst="rect">
                  <a:avLst/>
                </a:prstGeom>
                <a:pattFill prst="pct90">
                  <a:fgClr>
                    <a:schemeClr val="bg1"/>
                  </a:fgClr>
                  <a:bgClr>
                    <a:schemeClr val="tx1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0" name="Triangle isocèle 599"/>
                <p:cNvSpPr/>
                <p:nvPr/>
              </p:nvSpPr>
              <p:spPr>
                <a:xfrm rot="10800000">
                  <a:off x="3366905" y="11619010"/>
                  <a:ext cx="1332000" cy="510534"/>
                </a:xfrm>
                <a:prstGeom prst="triangle">
                  <a:avLst/>
                </a:prstGeom>
                <a:pattFill prst="pct90">
                  <a:fgClr>
                    <a:schemeClr val="bg1"/>
                  </a:fgClr>
                  <a:bgClr>
                    <a:schemeClr val="tx1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2" name="Rectangle 601"/>
                <p:cNvSpPr/>
                <p:nvPr/>
              </p:nvSpPr>
              <p:spPr>
                <a:xfrm>
                  <a:off x="3393193" y="9496551"/>
                  <a:ext cx="1332001" cy="55431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598" name="Organigramme : Terminateur 597"/>
              <p:cNvSpPr/>
              <p:nvPr/>
            </p:nvSpPr>
            <p:spPr>
              <a:xfrm>
                <a:off x="3799667" y="9619678"/>
                <a:ext cx="936000" cy="41205"/>
              </a:xfrm>
              <a:prstGeom prst="flowChartTerminator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603" name="Groupe 602"/>
            <p:cNvGrpSpPr>
              <a:grpSpLocks noChangeAspect="1"/>
            </p:cNvGrpSpPr>
            <p:nvPr/>
          </p:nvGrpSpPr>
          <p:grpSpPr>
            <a:xfrm>
              <a:off x="12218165" y="13408939"/>
              <a:ext cx="318240" cy="557579"/>
              <a:chOff x="3799667" y="9619678"/>
              <a:chExt cx="936000" cy="1640055"/>
            </a:xfrm>
          </p:grpSpPr>
          <p:grpSp>
            <p:nvGrpSpPr>
              <p:cNvPr id="604" name="Groupe 603"/>
              <p:cNvGrpSpPr>
                <a:grpSpLocks noChangeAspect="1"/>
              </p:cNvGrpSpPr>
              <p:nvPr/>
            </p:nvGrpSpPr>
            <p:grpSpPr>
              <a:xfrm>
                <a:off x="3923676" y="9623774"/>
                <a:ext cx="694821" cy="1635959"/>
                <a:chOff x="3366905" y="9496551"/>
                <a:chExt cx="1358289" cy="2632993"/>
              </a:xfrm>
            </p:grpSpPr>
            <p:sp>
              <p:nvSpPr>
                <p:cNvPr id="616" name="Rectangle 615"/>
                <p:cNvSpPr/>
                <p:nvPr/>
              </p:nvSpPr>
              <p:spPr>
                <a:xfrm>
                  <a:off x="3381469" y="9851550"/>
                  <a:ext cx="1332001" cy="1767290"/>
                </a:xfrm>
                <a:prstGeom prst="rect">
                  <a:avLst/>
                </a:prstGeom>
                <a:pattFill prst="pct90">
                  <a:fgClr>
                    <a:schemeClr val="bg1"/>
                  </a:fgClr>
                  <a:bgClr>
                    <a:schemeClr val="tx1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7" name="Triangle isocèle 616"/>
                <p:cNvSpPr/>
                <p:nvPr/>
              </p:nvSpPr>
              <p:spPr>
                <a:xfrm rot="10800000">
                  <a:off x="3366905" y="11619010"/>
                  <a:ext cx="1332000" cy="510534"/>
                </a:xfrm>
                <a:prstGeom prst="triangle">
                  <a:avLst/>
                </a:prstGeom>
                <a:pattFill prst="pct90">
                  <a:fgClr>
                    <a:schemeClr val="bg1"/>
                  </a:fgClr>
                  <a:bgClr>
                    <a:schemeClr val="tx1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8" name="Rectangle 617"/>
                <p:cNvSpPr/>
                <p:nvPr/>
              </p:nvSpPr>
              <p:spPr>
                <a:xfrm>
                  <a:off x="3393193" y="9496551"/>
                  <a:ext cx="1332001" cy="55431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615" name="Organigramme : Terminateur 614"/>
              <p:cNvSpPr/>
              <p:nvPr/>
            </p:nvSpPr>
            <p:spPr>
              <a:xfrm>
                <a:off x="3799667" y="9619678"/>
                <a:ext cx="936000" cy="41205"/>
              </a:xfrm>
              <a:prstGeom prst="flowChartTerminator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619" name="Groupe 618"/>
            <p:cNvGrpSpPr>
              <a:grpSpLocks noChangeAspect="1"/>
            </p:cNvGrpSpPr>
            <p:nvPr/>
          </p:nvGrpSpPr>
          <p:grpSpPr>
            <a:xfrm>
              <a:off x="11861794" y="13414480"/>
              <a:ext cx="318240" cy="557579"/>
              <a:chOff x="3799667" y="9619678"/>
              <a:chExt cx="936000" cy="1640055"/>
            </a:xfrm>
          </p:grpSpPr>
          <p:grpSp>
            <p:nvGrpSpPr>
              <p:cNvPr id="620" name="Groupe 619"/>
              <p:cNvGrpSpPr>
                <a:grpSpLocks noChangeAspect="1"/>
              </p:cNvGrpSpPr>
              <p:nvPr/>
            </p:nvGrpSpPr>
            <p:grpSpPr>
              <a:xfrm>
                <a:off x="3923676" y="9623774"/>
                <a:ext cx="694821" cy="1635959"/>
                <a:chOff x="3366905" y="9496551"/>
                <a:chExt cx="1358289" cy="2632993"/>
              </a:xfrm>
            </p:grpSpPr>
            <p:sp>
              <p:nvSpPr>
                <p:cNvPr id="622" name="Rectangle 621"/>
                <p:cNvSpPr/>
                <p:nvPr/>
              </p:nvSpPr>
              <p:spPr>
                <a:xfrm>
                  <a:off x="3381469" y="9851550"/>
                  <a:ext cx="1332001" cy="1767290"/>
                </a:xfrm>
                <a:prstGeom prst="rect">
                  <a:avLst/>
                </a:prstGeom>
                <a:pattFill prst="pct90">
                  <a:fgClr>
                    <a:schemeClr val="bg1"/>
                  </a:fgClr>
                  <a:bgClr>
                    <a:schemeClr val="tx1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3" name="Triangle isocèle 622"/>
                <p:cNvSpPr/>
                <p:nvPr/>
              </p:nvSpPr>
              <p:spPr>
                <a:xfrm rot="10800000">
                  <a:off x="3366905" y="11619010"/>
                  <a:ext cx="1332000" cy="510534"/>
                </a:xfrm>
                <a:prstGeom prst="triangle">
                  <a:avLst/>
                </a:prstGeom>
                <a:pattFill prst="pct90">
                  <a:fgClr>
                    <a:schemeClr val="bg1"/>
                  </a:fgClr>
                  <a:bgClr>
                    <a:schemeClr val="tx1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4" name="Rectangle 623"/>
                <p:cNvSpPr/>
                <p:nvPr/>
              </p:nvSpPr>
              <p:spPr>
                <a:xfrm>
                  <a:off x="3393193" y="9496551"/>
                  <a:ext cx="1332001" cy="55431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621" name="Organigramme : Terminateur 620"/>
              <p:cNvSpPr/>
              <p:nvPr/>
            </p:nvSpPr>
            <p:spPr>
              <a:xfrm>
                <a:off x="3799667" y="9619678"/>
                <a:ext cx="936000" cy="41205"/>
              </a:xfrm>
              <a:prstGeom prst="flowChartTerminator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625" name="Connecteur droit avec flèche 624"/>
            <p:cNvCxnSpPr>
              <a:cxnSpLocks/>
            </p:cNvCxnSpPr>
            <p:nvPr/>
          </p:nvCxnSpPr>
          <p:spPr>
            <a:xfrm flipH="1">
              <a:off x="7280999" y="15228029"/>
              <a:ext cx="269320" cy="40864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6" name="ZoneTexte 625"/>
            <p:cNvSpPr txBox="1"/>
            <p:nvPr/>
          </p:nvSpPr>
          <p:spPr>
            <a:xfrm>
              <a:off x="4998" y="16204507"/>
              <a:ext cx="2646000" cy="707886"/>
            </a:xfrm>
            <a:prstGeom prst="rect">
              <a:avLst/>
            </a:prstGeom>
            <a:solidFill>
              <a:schemeClr val="bg1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tx1"/>
                  </a:gs>
                </a:gsLst>
                <a:lin ang="5400000" scaled="1"/>
              </a:gra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/>
                <a:t>DNA extraction </a:t>
              </a:r>
            </a:p>
            <a:p>
              <a:pPr algn="ctr"/>
              <a:r>
                <a:rPr lang="en-GB" sz="2000" b="1" dirty="0"/>
                <a:t>from biofilm pellets</a:t>
              </a:r>
            </a:p>
          </p:txBody>
        </p:sp>
        <p:grpSp>
          <p:nvGrpSpPr>
            <p:cNvPr id="627" name="Groupe 626"/>
            <p:cNvGrpSpPr/>
            <p:nvPr/>
          </p:nvGrpSpPr>
          <p:grpSpPr>
            <a:xfrm>
              <a:off x="7107493" y="15757583"/>
              <a:ext cx="318240" cy="557579"/>
              <a:chOff x="3886292" y="10683023"/>
              <a:chExt cx="318240" cy="557579"/>
            </a:xfrm>
          </p:grpSpPr>
          <p:grpSp>
            <p:nvGrpSpPr>
              <p:cNvPr id="628" name="Groupe 627"/>
              <p:cNvGrpSpPr/>
              <p:nvPr/>
            </p:nvGrpSpPr>
            <p:grpSpPr>
              <a:xfrm>
                <a:off x="3886292" y="10683023"/>
                <a:ext cx="318240" cy="557579"/>
                <a:chOff x="3886292" y="10683023"/>
                <a:chExt cx="318240" cy="557579"/>
              </a:xfrm>
            </p:grpSpPr>
            <p:grpSp>
              <p:nvGrpSpPr>
                <p:cNvPr id="662" name="Groupe 661"/>
                <p:cNvGrpSpPr>
                  <a:grpSpLocks noChangeAspect="1"/>
                </p:cNvGrpSpPr>
                <p:nvPr/>
              </p:nvGrpSpPr>
              <p:grpSpPr>
                <a:xfrm>
                  <a:off x="3886292" y="10683023"/>
                  <a:ext cx="318240" cy="557579"/>
                  <a:chOff x="3799667" y="9619678"/>
                  <a:chExt cx="936000" cy="1640055"/>
                </a:xfrm>
              </p:grpSpPr>
              <p:grpSp>
                <p:nvGrpSpPr>
                  <p:cNvPr id="664" name="Groupe 663"/>
                  <p:cNvGrpSpPr>
                    <a:grpSpLocks noChangeAspect="1"/>
                  </p:cNvGrpSpPr>
                  <p:nvPr/>
                </p:nvGrpSpPr>
                <p:grpSpPr>
                  <a:xfrm>
                    <a:off x="3923677" y="9623774"/>
                    <a:ext cx="688824" cy="1635959"/>
                    <a:chOff x="3366905" y="9496551"/>
                    <a:chExt cx="1346565" cy="2632993"/>
                  </a:xfrm>
                </p:grpSpPr>
                <p:sp>
                  <p:nvSpPr>
                    <p:cNvPr id="666" name="Rectangle 665"/>
                    <p:cNvSpPr/>
                    <p:nvPr/>
                  </p:nvSpPr>
                  <p:spPr>
                    <a:xfrm>
                      <a:off x="3381469" y="9851550"/>
                      <a:ext cx="1332001" cy="176729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67" name="Triangle isocèle 666"/>
                    <p:cNvSpPr/>
                    <p:nvPr/>
                  </p:nvSpPr>
                  <p:spPr>
                    <a:xfrm rot="10800000">
                      <a:off x="3366905" y="11619010"/>
                      <a:ext cx="1332000" cy="510534"/>
                    </a:xfrm>
                    <a:prstGeom prst="triangl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68" name="Rectangle 667"/>
                    <p:cNvSpPr/>
                    <p:nvPr/>
                  </p:nvSpPr>
                  <p:spPr>
                    <a:xfrm>
                      <a:off x="3366905" y="9496551"/>
                      <a:ext cx="1332001" cy="5543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665" name="Organigramme : Terminateur 664"/>
                  <p:cNvSpPr/>
                  <p:nvPr/>
                </p:nvSpPr>
                <p:spPr>
                  <a:xfrm>
                    <a:off x="3799667" y="9619678"/>
                    <a:ext cx="936000" cy="41205"/>
                  </a:xfrm>
                  <a:prstGeom prst="flowChartTerminator">
                    <a:avLst/>
                  </a:prstGeom>
                  <a:solidFill>
                    <a:schemeClr val="tx1"/>
                  </a:solidFill>
                  <a:ln w="158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663" name="Rectangle 662"/>
                <p:cNvSpPr/>
                <p:nvPr/>
              </p:nvSpPr>
              <p:spPr>
                <a:xfrm>
                  <a:off x="3941653" y="11055177"/>
                  <a:ext cx="216000" cy="9043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661" name="Ellipse 660"/>
              <p:cNvSpPr/>
              <p:nvPr/>
            </p:nvSpPr>
            <p:spPr>
              <a:xfrm>
                <a:off x="3999462" y="10966784"/>
                <a:ext cx="144000" cy="252000"/>
              </a:xfrm>
              <a:prstGeom prst="ellipse">
                <a:avLst/>
              </a:prstGeom>
              <a:pattFill prst="pct50">
                <a:fgClr>
                  <a:schemeClr val="bg1"/>
                </a:fgClr>
                <a:bgClr>
                  <a:schemeClr val="tx1"/>
                </a:bgClr>
              </a:pattFill>
              <a:ln>
                <a:solidFill>
                  <a:schemeClr val="tx1"/>
                </a:solidFill>
              </a:ln>
              <a:scene3d>
                <a:camera prst="orthographicFront">
                  <a:rot lat="600000" lon="20699994" rev="20699999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782" name="Connecteur droit avec flèche 781"/>
            <p:cNvCxnSpPr>
              <a:cxnSpLocks/>
            </p:cNvCxnSpPr>
            <p:nvPr/>
          </p:nvCxnSpPr>
          <p:spPr>
            <a:xfrm flipH="1">
              <a:off x="10123280" y="13989958"/>
              <a:ext cx="5205" cy="576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3" name="Connecteur droit avec flèche 782"/>
            <p:cNvCxnSpPr>
              <a:cxnSpLocks/>
            </p:cNvCxnSpPr>
            <p:nvPr/>
          </p:nvCxnSpPr>
          <p:spPr>
            <a:xfrm flipH="1">
              <a:off x="10491021" y="13992218"/>
              <a:ext cx="5205" cy="576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4" name="Connecteur droit avec flèche 783"/>
            <p:cNvCxnSpPr>
              <a:cxnSpLocks/>
            </p:cNvCxnSpPr>
            <p:nvPr/>
          </p:nvCxnSpPr>
          <p:spPr>
            <a:xfrm flipH="1">
              <a:off x="10847480" y="13994656"/>
              <a:ext cx="5205" cy="576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5" name="Connecteur droit avec flèche 784"/>
            <p:cNvCxnSpPr>
              <a:cxnSpLocks/>
            </p:cNvCxnSpPr>
            <p:nvPr/>
          </p:nvCxnSpPr>
          <p:spPr>
            <a:xfrm flipH="1">
              <a:off x="11272377" y="13984081"/>
              <a:ext cx="5205" cy="576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6" name="Connecteur droit avec flèche 785"/>
            <p:cNvCxnSpPr>
              <a:cxnSpLocks/>
            </p:cNvCxnSpPr>
            <p:nvPr/>
          </p:nvCxnSpPr>
          <p:spPr>
            <a:xfrm flipH="1">
              <a:off x="11655785" y="14000163"/>
              <a:ext cx="5205" cy="576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7" name="Connecteur droit avec flèche 786"/>
            <p:cNvCxnSpPr>
              <a:cxnSpLocks/>
            </p:cNvCxnSpPr>
            <p:nvPr/>
          </p:nvCxnSpPr>
          <p:spPr>
            <a:xfrm flipH="1">
              <a:off x="12026528" y="14017243"/>
              <a:ext cx="5205" cy="576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8" name="Connecteur droit avec flèche 787"/>
            <p:cNvCxnSpPr>
              <a:cxnSpLocks/>
            </p:cNvCxnSpPr>
            <p:nvPr/>
          </p:nvCxnSpPr>
          <p:spPr>
            <a:xfrm flipH="1">
              <a:off x="12383637" y="14017975"/>
              <a:ext cx="5205" cy="576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9" name="ZoneTexte 788"/>
            <p:cNvSpPr txBox="1"/>
            <p:nvPr/>
          </p:nvSpPr>
          <p:spPr>
            <a:xfrm>
              <a:off x="9278949" y="14089154"/>
              <a:ext cx="3268810" cy="307777"/>
            </a:xfrm>
            <a:prstGeom prst="rect">
              <a:avLst/>
            </a:prstGeom>
            <a:solidFill>
              <a:schemeClr val="bg1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tx1"/>
                  </a:gs>
                </a:gsLst>
                <a:lin ang="5400000" scaled="1"/>
              </a:gra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/>
                <a:t>Centrifugation &amp; Removing supernatant</a:t>
              </a:r>
              <a:endParaRPr lang="en-GB" sz="1400" b="1" i="1"/>
            </a:p>
          </p:txBody>
        </p:sp>
        <p:cxnSp>
          <p:nvCxnSpPr>
            <p:cNvPr id="790" name="Connecteur droit avec flèche 789"/>
            <p:cNvCxnSpPr>
              <a:cxnSpLocks/>
            </p:cNvCxnSpPr>
            <p:nvPr/>
          </p:nvCxnSpPr>
          <p:spPr>
            <a:xfrm flipH="1">
              <a:off x="10350847" y="15325991"/>
              <a:ext cx="101843" cy="3888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1" name="Connecteur droit avec flèche 790"/>
            <p:cNvCxnSpPr>
              <a:cxnSpLocks/>
            </p:cNvCxnSpPr>
            <p:nvPr/>
          </p:nvCxnSpPr>
          <p:spPr>
            <a:xfrm flipH="1">
              <a:off x="10565855" y="15341913"/>
              <a:ext cx="237613" cy="44555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92" name="Groupe 791"/>
            <p:cNvGrpSpPr/>
            <p:nvPr/>
          </p:nvGrpSpPr>
          <p:grpSpPr>
            <a:xfrm>
              <a:off x="10109010" y="15758885"/>
              <a:ext cx="318240" cy="557579"/>
              <a:chOff x="3886292" y="10683023"/>
              <a:chExt cx="318240" cy="557579"/>
            </a:xfrm>
          </p:grpSpPr>
          <p:grpSp>
            <p:nvGrpSpPr>
              <p:cNvPr id="793" name="Groupe 792"/>
              <p:cNvGrpSpPr/>
              <p:nvPr/>
            </p:nvGrpSpPr>
            <p:grpSpPr>
              <a:xfrm>
                <a:off x="3886292" y="10683023"/>
                <a:ext cx="318240" cy="557579"/>
                <a:chOff x="3886292" y="10683023"/>
                <a:chExt cx="318240" cy="557579"/>
              </a:xfrm>
            </p:grpSpPr>
            <p:grpSp>
              <p:nvGrpSpPr>
                <p:cNvPr id="795" name="Groupe 794"/>
                <p:cNvGrpSpPr>
                  <a:grpSpLocks noChangeAspect="1"/>
                </p:cNvGrpSpPr>
                <p:nvPr/>
              </p:nvGrpSpPr>
              <p:grpSpPr>
                <a:xfrm>
                  <a:off x="3886292" y="10683023"/>
                  <a:ext cx="318240" cy="557579"/>
                  <a:chOff x="3799667" y="9619678"/>
                  <a:chExt cx="936000" cy="1640055"/>
                </a:xfrm>
              </p:grpSpPr>
              <p:grpSp>
                <p:nvGrpSpPr>
                  <p:cNvPr id="797" name="Groupe 796"/>
                  <p:cNvGrpSpPr>
                    <a:grpSpLocks noChangeAspect="1"/>
                  </p:cNvGrpSpPr>
                  <p:nvPr/>
                </p:nvGrpSpPr>
                <p:grpSpPr>
                  <a:xfrm>
                    <a:off x="3923677" y="9623774"/>
                    <a:ext cx="688824" cy="1635959"/>
                    <a:chOff x="3366905" y="9496551"/>
                    <a:chExt cx="1346565" cy="2632993"/>
                  </a:xfrm>
                </p:grpSpPr>
                <p:sp>
                  <p:nvSpPr>
                    <p:cNvPr id="799" name="Rectangle 798"/>
                    <p:cNvSpPr/>
                    <p:nvPr/>
                  </p:nvSpPr>
                  <p:spPr>
                    <a:xfrm>
                      <a:off x="3381469" y="9851550"/>
                      <a:ext cx="1332001" cy="176729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00" name="Triangle isocèle 799"/>
                    <p:cNvSpPr/>
                    <p:nvPr/>
                  </p:nvSpPr>
                  <p:spPr>
                    <a:xfrm rot="10800000">
                      <a:off x="3366905" y="11619010"/>
                      <a:ext cx="1332000" cy="510534"/>
                    </a:xfrm>
                    <a:prstGeom prst="triangl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01" name="Rectangle 800"/>
                    <p:cNvSpPr/>
                    <p:nvPr/>
                  </p:nvSpPr>
                  <p:spPr>
                    <a:xfrm>
                      <a:off x="3366905" y="9496551"/>
                      <a:ext cx="1332001" cy="5543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798" name="Organigramme : Terminateur 797"/>
                  <p:cNvSpPr/>
                  <p:nvPr/>
                </p:nvSpPr>
                <p:spPr>
                  <a:xfrm>
                    <a:off x="3799667" y="9619678"/>
                    <a:ext cx="936000" cy="41205"/>
                  </a:xfrm>
                  <a:prstGeom prst="flowChartTerminator">
                    <a:avLst/>
                  </a:prstGeom>
                  <a:solidFill>
                    <a:schemeClr val="tx1"/>
                  </a:solidFill>
                  <a:ln w="158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796" name="Rectangle 795"/>
                <p:cNvSpPr/>
                <p:nvPr/>
              </p:nvSpPr>
              <p:spPr>
                <a:xfrm>
                  <a:off x="3941653" y="11055177"/>
                  <a:ext cx="216000" cy="9043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794" name="Ellipse 793"/>
              <p:cNvSpPr/>
              <p:nvPr/>
            </p:nvSpPr>
            <p:spPr>
              <a:xfrm>
                <a:off x="3999462" y="10966784"/>
                <a:ext cx="144000" cy="252000"/>
              </a:xfrm>
              <a:prstGeom prst="ellipse">
                <a:avLst/>
              </a:prstGeom>
              <a:pattFill prst="pct50">
                <a:fgClr>
                  <a:schemeClr val="bg1"/>
                </a:fgClr>
                <a:bgClr>
                  <a:schemeClr val="tx1"/>
                </a:bgClr>
              </a:pattFill>
              <a:ln>
                <a:solidFill>
                  <a:schemeClr val="tx1"/>
                </a:solidFill>
              </a:ln>
              <a:scene3d>
                <a:camera prst="orthographicFront">
                  <a:rot lat="600000" lon="20699994" rev="20699999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802" name="Connecteur droit avec flèche 801"/>
            <p:cNvCxnSpPr>
              <a:cxnSpLocks/>
            </p:cNvCxnSpPr>
            <p:nvPr/>
          </p:nvCxnSpPr>
          <p:spPr>
            <a:xfrm>
              <a:off x="11322595" y="15380272"/>
              <a:ext cx="239970" cy="468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3" name="Connecteur droit avec flèche 802"/>
            <p:cNvCxnSpPr>
              <a:cxnSpLocks/>
            </p:cNvCxnSpPr>
            <p:nvPr/>
          </p:nvCxnSpPr>
          <p:spPr>
            <a:xfrm>
              <a:off x="11634978" y="15362573"/>
              <a:ext cx="101081" cy="39208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4" name="Connecteur droit avec flèche 803"/>
            <p:cNvCxnSpPr>
              <a:cxnSpLocks/>
            </p:cNvCxnSpPr>
            <p:nvPr/>
          </p:nvCxnSpPr>
          <p:spPr>
            <a:xfrm flipH="1">
              <a:off x="11895179" y="15378735"/>
              <a:ext cx="101843" cy="3888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5" name="Connecteur droit avec flèche 804"/>
            <p:cNvCxnSpPr>
              <a:cxnSpLocks/>
            </p:cNvCxnSpPr>
            <p:nvPr/>
          </p:nvCxnSpPr>
          <p:spPr>
            <a:xfrm flipH="1">
              <a:off x="12110187" y="15394657"/>
              <a:ext cx="237613" cy="44555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06" name="Groupe 805"/>
            <p:cNvGrpSpPr/>
            <p:nvPr/>
          </p:nvGrpSpPr>
          <p:grpSpPr>
            <a:xfrm>
              <a:off x="11653342" y="15770685"/>
              <a:ext cx="318240" cy="557579"/>
              <a:chOff x="3886292" y="10683023"/>
              <a:chExt cx="318240" cy="557579"/>
            </a:xfrm>
          </p:grpSpPr>
          <p:grpSp>
            <p:nvGrpSpPr>
              <p:cNvPr id="807" name="Groupe 806"/>
              <p:cNvGrpSpPr/>
              <p:nvPr/>
            </p:nvGrpSpPr>
            <p:grpSpPr>
              <a:xfrm>
                <a:off x="3886292" y="10683023"/>
                <a:ext cx="318240" cy="557579"/>
                <a:chOff x="3886292" y="10683023"/>
                <a:chExt cx="318240" cy="557579"/>
              </a:xfrm>
            </p:grpSpPr>
            <p:grpSp>
              <p:nvGrpSpPr>
                <p:cNvPr id="809" name="Groupe 808"/>
                <p:cNvGrpSpPr>
                  <a:grpSpLocks noChangeAspect="1"/>
                </p:cNvGrpSpPr>
                <p:nvPr/>
              </p:nvGrpSpPr>
              <p:grpSpPr>
                <a:xfrm>
                  <a:off x="3886292" y="10683023"/>
                  <a:ext cx="318240" cy="557579"/>
                  <a:chOff x="3799667" y="9619678"/>
                  <a:chExt cx="936000" cy="1640055"/>
                </a:xfrm>
              </p:grpSpPr>
              <p:grpSp>
                <p:nvGrpSpPr>
                  <p:cNvPr id="811" name="Groupe 810"/>
                  <p:cNvGrpSpPr>
                    <a:grpSpLocks noChangeAspect="1"/>
                  </p:cNvGrpSpPr>
                  <p:nvPr/>
                </p:nvGrpSpPr>
                <p:grpSpPr>
                  <a:xfrm>
                    <a:off x="3923677" y="9623774"/>
                    <a:ext cx="688824" cy="1635959"/>
                    <a:chOff x="3366905" y="9496551"/>
                    <a:chExt cx="1346565" cy="2632993"/>
                  </a:xfrm>
                </p:grpSpPr>
                <p:sp>
                  <p:nvSpPr>
                    <p:cNvPr id="813" name="Rectangle 812"/>
                    <p:cNvSpPr/>
                    <p:nvPr/>
                  </p:nvSpPr>
                  <p:spPr>
                    <a:xfrm>
                      <a:off x="3381469" y="9851550"/>
                      <a:ext cx="1332001" cy="176729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14" name="Triangle isocèle 813"/>
                    <p:cNvSpPr/>
                    <p:nvPr/>
                  </p:nvSpPr>
                  <p:spPr>
                    <a:xfrm rot="10800000">
                      <a:off x="3366905" y="11619010"/>
                      <a:ext cx="1332000" cy="510534"/>
                    </a:xfrm>
                    <a:prstGeom prst="triangl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15" name="Rectangle 814"/>
                    <p:cNvSpPr/>
                    <p:nvPr/>
                  </p:nvSpPr>
                  <p:spPr>
                    <a:xfrm>
                      <a:off x="3366905" y="9496551"/>
                      <a:ext cx="1332001" cy="5543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812" name="Organigramme : Terminateur 811"/>
                  <p:cNvSpPr/>
                  <p:nvPr/>
                </p:nvSpPr>
                <p:spPr>
                  <a:xfrm>
                    <a:off x="3799667" y="9619678"/>
                    <a:ext cx="936000" cy="41205"/>
                  </a:xfrm>
                  <a:prstGeom prst="flowChartTerminator">
                    <a:avLst/>
                  </a:prstGeom>
                  <a:solidFill>
                    <a:schemeClr val="tx1"/>
                  </a:solidFill>
                  <a:ln w="158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810" name="Rectangle 809"/>
                <p:cNvSpPr/>
                <p:nvPr/>
              </p:nvSpPr>
              <p:spPr>
                <a:xfrm>
                  <a:off x="3941653" y="11055177"/>
                  <a:ext cx="216000" cy="9043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808" name="Ellipse 807"/>
              <p:cNvSpPr/>
              <p:nvPr/>
            </p:nvSpPr>
            <p:spPr>
              <a:xfrm>
                <a:off x="3999462" y="10966784"/>
                <a:ext cx="144000" cy="252000"/>
              </a:xfrm>
              <a:prstGeom prst="ellipse">
                <a:avLst/>
              </a:prstGeom>
              <a:pattFill prst="pct50">
                <a:fgClr>
                  <a:schemeClr val="bg1"/>
                </a:fgClr>
                <a:bgClr>
                  <a:schemeClr val="tx1"/>
                </a:bgClr>
              </a:pattFill>
              <a:ln>
                <a:solidFill>
                  <a:schemeClr val="tx1"/>
                </a:solidFill>
              </a:ln>
              <a:scene3d>
                <a:camera prst="orthographicFront">
                  <a:rot lat="600000" lon="20699994" rev="20699999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816" name="Connecteur droit avec flèche 815"/>
            <p:cNvCxnSpPr>
              <a:cxnSpLocks/>
            </p:cNvCxnSpPr>
            <p:nvPr/>
          </p:nvCxnSpPr>
          <p:spPr>
            <a:xfrm>
              <a:off x="8002898" y="15251377"/>
              <a:ext cx="283396" cy="42845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7" name="Connecteur droit avec flèche 816"/>
            <p:cNvCxnSpPr>
              <a:cxnSpLocks/>
            </p:cNvCxnSpPr>
            <p:nvPr/>
          </p:nvCxnSpPr>
          <p:spPr>
            <a:xfrm flipH="1">
              <a:off x="8334225" y="15257584"/>
              <a:ext cx="269320" cy="40864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18" name="Groupe 817"/>
            <p:cNvGrpSpPr/>
            <p:nvPr/>
          </p:nvGrpSpPr>
          <p:grpSpPr>
            <a:xfrm>
              <a:off x="8160719" y="15787138"/>
              <a:ext cx="318240" cy="557579"/>
              <a:chOff x="3886292" y="10683023"/>
              <a:chExt cx="318240" cy="557579"/>
            </a:xfrm>
          </p:grpSpPr>
          <p:grpSp>
            <p:nvGrpSpPr>
              <p:cNvPr id="819" name="Groupe 818"/>
              <p:cNvGrpSpPr/>
              <p:nvPr/>
            </p:nvGrpSpPr>
            <p:grpSpPr>
              <a:xfrm>
                <a:off x="3886292" y="10683023"/>
                <a:ext cx="318240" cy="557579"/>
                <a:chOff x="3886292" y="10683023"/>
                <a:chExt cx="318240" cy="557579"/>
              </a:xfrm>
            </p:grpSpPr>
            <p:grpSp>
              <p:nvGrpSpPr>
                <p:cNvPr id="821" name="Groupe 820"/>
                <p:cNvGrpSpPr>
                  <a:grpSpLocks noChangeAspect="1"/>
                </p:cNvGrpSpPr>
                <p:nvPr/>
              </p:nvGrpSpPr>
              <p:grpSpPr>
                <a:xfrm>
                  <a:off x="3886292" y="10683023"/>
                  <a:ext cx="318240" cy="557579"/>
                  <a:chOff x="3799667" y="9619678"/>
                  <a:chExt cx="936000" cy="1640055"/>
                </a:xfrm>
              </p:grpSpPr>
              <p:grpSp>
                <p:nvGrpSpPr>
                  <p:cNvPr id="823" name="Groupe 822"/>
                  <p:cNvGrpSpPr>
                    <a:grpSpLocks noChangeAspect="1"/>
                  </p:cNvGrpSpPr>
                  <p:nvPr/>
                </p:nvGrpSpPr>
                <p:grpSpPr>
                  <a:xfrm>
                    <a:off x="3923677" y="9623774"/>
                    <a:ext cx="688824" cy="1635959"/>
                    <a:chOff x="3366905" y="9496551"/>
                    <a:chExt cx="1346565" cy="2632993"/>
                  </a:xfrm>
                </p:grpSpPr>
                <p:sp>
                  <p:nvSpPr>
                    <p:cNvPr id="825" name="Rectangle 824"/>
                    <p:cNvSpPr/>
                    <p:nvPr/>
                  </p:nvSpPr>
                  <p:spPr>
                    <a:xfrm>
                      <a:off x="3381469" y="9851550"/>
                      <a:ext cx="1332001" cy="176729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26" name="Triangle isocèle 825"/>
                    <p:cNvSpPr/>
                    <p:nvPr/>
                  </p:nvSpPr>
                  <p:spPr>
                    <a:xfrm rot="10800000">
                      <a:off x="3366905" y="11619010"/>
                      <a:ext cx="1332000" cy="510534"/>
                    </a:xfrm>
                    <a:prstGeom prst="triangl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27" name="Rectangle 826"/>
                    <p:cNvSpPr/>
                    <p:nvPr/>
                  </p:nvSpPr>
                  <p:spPr>
                    <a:xfrm>
                      <a:off x="3366905" y="9496551"/>
                      <a:ext cx="1332001" cy="5543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824" name="Organigramme : Terminateur 823"/>
                  <p:cNvSpPr/>
                  <p:nvPr/>
                </p:nvSpPr>
                <p:spPr>
                  <a:xfrm>
                    <a:off x="3799667" y="9619678"/>
                    <a:ext cx="936000" cy="41205"/>
                  </a:xfrm>
                  <a:prstGeom prst="flowChartTerminator">
                    <a:avLst/>
                  </a:prstGeom>
                  <a:solidFill>
                    <a:schemeClr val="tx1"/>
                  </a:solidFill>
                  <a:ln w="158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822" name="Rectangle 821"/>
                <p:cNvSpPr/>
                <p:nvPr/>
              </p:nvSpPr>
              <p:spPr>
                <a:xfrm>
                  <a:off x="3941653" y="11055177"/>
                  <a:ext cx="216000" cy="9043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820" name="Ellipse 819"/>
              <p:cNvSpPr/>
              <p:nvPr/>
            </p:nvSpPr>
            <p:spPr>
              <a:xfrm>
                <a:off x="3999462" y="10966784"/>
                <a:ext cx="144000" cy="252000"/>
              </a:xfrm>
              <a:prstGeom prst="ellipse">
                <a:avLst/>
              </a:prstGeom>
              <a:pattFill prst="pct50">
                <a:fgClr>
                  <a:schemeClr val="bg1"/>
                </a:fgClr>
                <a:bgClr>
                  <a:schemeClr val="tx1"/>
                </a:bgClr>
              </a:pattFill>
              <a:ln>
                <a:solidFill>
                  <a:schemeClr val="tx1"/>
                </a:solidFill>
              </a:ln>
              <a:scene3d>
                <a:camera prst="orthographicFront">
                  <a:rot lat="600000" lon="20699994" rev="20699999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838" name="ZoneTexte 837"/>
            <p:cNvSpPr txBox="1"/>
            <p:nvPr/>
          </p:nvSpPr>
          <p:spPr>
            <a:xfrm>
              <a:off x="2767338" y="16727588"/>
              <a:ext cx="13610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/>
                <a:t>DNA extract</a:t>
              </a:r>
            </a:p>
          </p:txBody>
        </p:sp>
        <p:cxnSp>
          <p:nvCxnSpPr>
            <p:cNvPr id="839" name="Connecteur droit avec flèche 838"/>
            <p:cNvCxnSpPr>
              <a:cxnSpLocks/>
            </p:cNvCxnSpPr>
            <p:nvPr/>
          </p:nvCxnSpPr>
          <p:spPr>
            <a:xfrm flipH="1">
              <a:off x="7227863" y="16335235"/>
              <a:ext cx="5205" cy="324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7" name="Connecteur droit avec flèche 856"/>
            <p:cNvCxnSpPr>
              <a:cxnSpLocks/>
            </p:cNvCxnSpPr>
            <p:nvPr/>
          </p:nvCxnSpPr>
          <p:spPr>
            <a:xfrm flipH="1">
              <a:off x="4872069" y="11234493"/>
              <a:ext cx="5205" cy="5328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58" name="Groupe 857"/>
            <p:cNvGrpSpPr/>
            <p:nvPr/>
          </p:nvGrpSpPr>
          <p:grpSpPr>
            <a:xfrm>
              <a:off x="4720381" y="10598472"/>
              <a:ext cx="318240" cy="557579"/>
              <a:chOff x="3886292" y="10683035"/>
              <a:chExt cx="318240" cy="557579"/>
            </a:xfrm>
          </p:grpSpPr>
          <p:grpSp>
            <p:nvGrpSpPr>
              <p:cNvPr id="859" name="Groupe 858"/>
              <p:cNvGrpSpPr/>
              <p:nvPr/>
            </p:nvGrpSpPr>
            <p:grpSpPr>
              <a:xfrm>
                <a:off x="3886292" y="10683035"/>
                <a:ext cx="318240" cy="557579"/>
                <a:chOff x="3886292" y="10683035"/>
                <a:chExt cx="318240" cy="557579"/>
              </a:xfrm>
            </p:grpSpPr>
            <p:grpSp>
              <p:nvGrpSpPr>
                <p:cNvPr id="861" name="Groupe 860"/>
                <p:cNvGrpSpPr>
                  <a:grpSpLocks noChangeAspect="1"/>
                </p:cNvGrpSpPr>
                <p:nvPr/>
              </p:nvGrpSpPr>
              <p:grpSpPr>
                <a:xfrm>
                  <a:off x="3886292" y="10683035"/>
                  <a:ext cx="318240" cy="557579"/>
                  <a:chOff x="3799667" y="9619678"/>
                  <a:chExt cx="936000" cy="1640049"/>
                </a:xfrm>
              </p:grpSpPr>
              <p:grpSp>
                <p:nvGrpSpPr>
                  <p:cNvPr id="863" name="Groupe 862"/>
                  <p:cNvGrpSpPr>
                    <a:grpSpLocks noChangeAspect="1"/>
                  </p:cNvGrpSpPr>
                  <p:nvPr/>
                </p:nvGrpSpPr>
                <p:grpSpPr>
                  <a:xfrm>
                    <a:off x="3923677" y="9643620"/>
                    <a:ext cx="688824" cy="1616107"/>
                    <a:chOff x="3366905" y="9528500"/>
                    <a:chExt cx="1346565" cy="2601044"/>
                  </a:xfrm>
                </p:grpSpPr>
                <p:sp>
                  <p:nvSpPr>
                    <p:cNvPr id="865" name="Rectangle 864"/>
                    <p:cNvSpPr/>
                    <p:nvPr/>
                  </p:nvSpPr>
                  <p:spPr>
                    <a:xfrm>
                      <a:off x="3381469" y="9528500"/>
                      <a:ext cx="1332001" cy="2045092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66" name="Triangle isocèle 865"/>
                    <p:cNvSpPr/>
                    <p:nvPr/>
                  </p:nvSpPr>
                  <p:spPr>
                    <a:xfrm rot="10800000">
                      <a:off x="3366905" y="11619010"/>
                      <a:ext cx="1332000" cy="510534"/>
                    </a:xfrm>
                    <a:prstGeom prst="triangl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864" name="Organigramme : Terminateur 863"/>
                  <p:cNvSpPr/>
                  <p:nvPr/>
                </p:nvSpPr>
                <p:spPr>
                  <a:xfrm>
                    <a:off x="3799667" y="9619678"/>
                    <a:ext cx="936000" cy="41205"/>
                  </a:xfrm>
                  <a:prstGeom prst="flowChartTerminator">
                    <a:avLst/>
                  </a:prstGeom>
                  <a:solidFill>
                    <a:schemeClr val="tx1"/>
                  </a:solidFill>
                  <a:ln w="158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862" name="Rectangle 861"/>
                <p:cNvSpPr/>
                <p:nvPr/>
              </p:nvSpPr>
              <p:spPr>
                <a:xfrm>
                  <a:off x="3941653" y="11055177"/>
                  <a:ext cx="216000" cy="9043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860" name="Ellipse 859"/>
              <p:cNvSpPr/>
              <p:nvPr/>
            </p:nvSpPr>
            <p:spPr>
              <a:xfrm>
                <a:off x="3999462" y="10966784"/>
                <a:ext cx="144000" cy="252000"/>
              </a:xfrm>
              <a:prstGeom prst="ellipse">
                <a:avLst/>
              </a:prstGeom>
              <a:pattFill prst="pct50">
                <a:fgClr>
                  <a:schemeClr val="bg1"/>
                </a:fgClr>
                <a:bgClr>
                  <a:schemeClr val="tx1"/>
                </a:bgClr>
              </a:pattFill>
              <a:ln>
                <a:solidFill>
                  <a:schemeClr val="tx1"/>
                </a:solidFill>
              </a:ln>
              <a:scene3d>
                <a:camera prst="orthographicFront">
                  <a:rot lat="600000" lon="20699994" rev="20699999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867" name="Groupe 866"/>
            <p:cNvGrpSpPr/>
            <p:nvPr/>
          </p:nvGrpSpPr>
          <p:grpSpPr>
            <a:xfrm>
              <a:off x="6835458" y="14610588"/>
              <a:ext cx="318240" cy="557579"/>
              <a:chOff x="3886292" y="10683035"/>
              <a:chExt cx="318240" cy="557579"/>
            </a:xfrm>
          </p:grpSpPr>
          <p:grpSp>
            <p:nvGrpSpPr>
              <p:cNvPr id="868" name="Groupe 867"/>
              <p:cNvGrpSpPr/>
              <p:nvPr/>
            </p:nvGrpSpPr>
            <p:grpSpPr>
              <a:xfrm>
                <a:off x="3886292" y="10683035"/>
                <a:ext cx="318240" cy="557579"/>
                <a:chOff x="3886292" y="10683035"/>
                <a:chExt cx="318240" cy="557579"/>
              </a:xfrm>
            </p:grpSpPr>
            <p:grpSp>
              <p:nvGrpSpPr>
                <p:cNvPr id="870" name="Groupe 869"/>
                <p:cNvGrpSpPr>
                  <a:grpSpLocks noChangeAspect="1"/>
                </p:cNvGrpSpPr>
                <p:nvPr/>
              </p:nvGrpSpPr>
              <p:grpSpPr>
                <a:xfrm>
                  <a:off x="3886292" y="10683035"/>
                  <a:ext cx="318240" cy="557579"/>
                  <a:chOff x="3799667" y="9619678"/>
                  <a:chExt cx="936000" cy="1640049"/>
                </a:xfrm>
              </p:grpSpPr>
              <p:grpSp>
                <p:nvGrpSpPr>
                  <p:cNvPr id="872" name="Groupe 871"/>
                  <p:cNvGrpSpPr>
                    <a:grpSpLocks noChangeAspect="1"/>
                  </p:cNvGrpSpPr>
                  <p:nvPr/>
                </p:nvGrpSpPr>
                <p:grpSpPr>
                  <a:xfrm>
                    <a:off x="3923677" y="9643620"/>
                    <a:ext cx="688824" cy="1616107"/>
                    <a:chOff x="3366905" y="9528500"/>
                    <a:chExt cx="1346565" cy="2601044"/>
                  </a:xfrm>
                </p:grpSpPr>
                <p:sp>
                  <p:nvSpPr>
                    <p:cNvPr id="874" name="Rectangle 873"/>
                    <p:cNvSpPr/>
                    <p:nvPr/>
                  </p:nvSpPr>
                  <p:spPr>
                    <a:xfrm>
                      <a:off x="3381469" y="9528500"/>
                      <a:ext cx="1332001" cy="2045092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75" name="Triangle isocèle 874"/>
                    <p:cNvSpPr/>
                    <p:nvPr/>
                  </p:nvSpPr>
                  <p:spPr>
                    <a:xfrm rot="10800000">
                      <a:off x="3366905" y="11619010"/>
                      <a:ext cx="1332000" cy="510534"/>
                    </a:xfrm>
                    <a:prstGeom prst="triangl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873" name="Organigramme : Terminateur 872"/>
                  <p:cNvSpPr/>
                  <p:nvPr/>
                </p:nvSpPr>
                <p:spPr>
                  <a:xfrm>
                    <a:off x="3799667" y="9619678"/>
                    <a:ext cx="936000" cy="41205"/>
                  </a:xfrm>
                  <a:prstGeom prst="flowChartTerminator">
                    <a:avLst/>
                  </a:prstGeom>
                  <a:solidFill>
                    <a:schemeClr val="tx1"/>
                  </a:solidFill>
                  <a:ln w="158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871" name="Rectangle 870"/>
                <p:cNvSpPr/>
                <p:nvPr/>
              </p:nvSpPr>
              <p:spPr>
                <a:xfrm>
                  <a:off x="3941653" y="11055177"/>
                  <a:ext cx="216000" cy="9043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869" name="Ellipse 868"/>
              <p:cNvSpPr/>
              <p:nvPr/>
            </p:nvSpPr>
            <p:spPr>
              <a:xfrm>
                <a:off x="3999462" y="10966784"/>
                <a:ext cx="144000" cy="252000"/>
              </a:xfrm>
              <a:prstGeom prst="ellipse">
                <a:avLst/>
              </a:prstGeom>
              <a:pattFill prst="pct75">
                <a:fgClr>
                  <a:schemeClr val="bg1"/>
                </a:fgClr>
                <a:bgClr>
                  <a:schemeClr val="tx1"/>
                </a:bgClr>
              </a:pattFill>
              <a:ln>
                <a:solidFill>
                  <a:schemeClr val="tx1"/>
                </a:solidFill>
              </a:ln>
              <a:scene3d>
                <a:camera prst="orthographicFront">
                  <a:rot lat="600000" lon="20699994" rev="20699999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886" name="Groupe 885"/>
            <p:cNvGrpSpPr/>
            <p:nvPr/>
          </p:nvGrpSpPr>
          <p:grpSpPr>
            <a:xfrm>
              <a:off x="7341783" y="14626545"/>
              <a:ext cx="318240" cy="557579"/>
              <a:chOff x="3886292" y="10683035"/>
              <a:chExt cx="318240" cy="557579"/>
            </a:xfrm>
          </p:grpSpPr>
          <p:grpSp>
            <p:nvGrpSpPr>
              <p:cNvPr id="887" name="Groupe 886"/>
              <p:cNvGrpSpPr/>
              <p:nvPr/>
            </p:nvGrpSpPr>
            <p:grpSpPr>
              <a:xfrm>
                <a:off x="3886292" y="10683035"/>
                <a:ext cx="318240" cy="557579"/>
                <a:chOff x="3886292" y="10683035"/>
                <a:chExt cx="318240" cy="557579"/>
              </a:xfrm>
            </p:grpSpPr>
            <p:grpSp>
              <p:nvGrpSpPr>
                <p:cNvPr id="889" name="Groupe 888"/>
                <p:cNvGrpSpPr>
                  <a:grpSpLocks noChangeAspect="1"/>
                </p:cNvGrpSpPr>
                <p:nvPr/>
              </p:nvGrpSpPr>
              <p:grpSpPr>
                <a:xfrm>
                  <a:off x="3886292" y="10683035"/>
                  <a:ext cx="318240" cy="557579"/>
                  <a:chOff x="3799667" y="9619678"/>
                  <a:chExt cx="936000" cy="1640049"/>
                </a:xfrm>
              </p:grpSpPr>
              <p:grpSp>
                <p:nvGrpSpPr>
                  <p:cNvPr id="891" name="Groupe 890"/>
                  <p:cNvGrpSpPr>
                    <a:grpSpLocks noChangeAspect="1"/>
                  </p:cNvGrpSpPr>
                  <p:nvPr/>
                </p:nvGrpSpPr>
                <p:grpSpPr>
                  <a:xfrm>
                    <a:off x="3923677" y="9643620"/>
                    <a:ext cx="688824" cy="1616107"/>
                    <a:chOff x="3366905" y="9528500"/>
                    <a:chExt cx="1346565" cy="2601044"/>
                  </a:xfrm>
                </p:grpSpPr>
                <p:sp>
                  <p:nvSpPr>
                    <p:cNvPr id="893" name="Rectangle 892"/>
                    <p:cNvSpPr/>
                    <p:nvPr/>
                  </p:nvSpPr>
                  <p:spPr>
                    <a:xfrm>
                      <a:off x="3381469" y="9528500"/>
                      <a:ext cx="1332001" cy="2045092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94" name="Triangle isocèle 893"/>
                    <p:cNvSpPr/>
                    <p:nvPr/>
                  </p:nvSpPr>
                  <p:spPr>
                    <a:xfrm rot="10800000">
                      <a:off x="3366905" y="11619010"/>
                      <a:ext cx="1332000" cy="510534"/>
                    </a:xfrm>
                    <a:prstGeom prst="triangl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892" name="Organigramme : Terminateur 891"/>
                  <p:cNvSpPr/>
                  <p:nvPr/>
                </p:nvSpPr>
                <p:spPr>
                  <a:xfrm>
                    <a:off x="3799667" y="9619678"/>
                    <a:ext cx="936000" cy="41205"/>
                  </a:xfrm>
                  <a:prstGeom prst="flowChartTerminator">
                    <a:avLst/>
                  </a:prstGeom>
                  <a:solidFill>
                    <a:schemeClr val="tx1"/>
                  </a:solidFill>
                  <a:ln w="158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890" name="Rectangle 889"/>
                <p:cNvSpPr/>
                <p:nvPr/>
              </p:nvSpPr>
              <p:spPr>
                <a:xfrm>
                  <a:off x="3941653" y="11055177"/>
                  <a:ext cx="216000" cy="9043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888" name="Ellipse 887"/>
              <p:cNvSpPr/>
              <p:nvPr/>
            </p:nvSpPr>
            <p:spPr>
              <a:xfrm>
                <a:off x="3999462" y="10966784"/>
                <a:ext cx="144000" cy="252000"/>
              </a:xfrm>
              <a:prstGeom prst="ellipse">
                <a:avLst/>
              </a:prstGeom>
              <a:pattFill prst="pct75">
                <a:fgClr>
                  <a:schemeClr val="bg1"/>
                </a:fgClr>
                <a:bgClr>
                  <a:schemeClr val="tx1"/>
                </a:bgClr>
              </a:pattFill>
              <a:ln>
                <a:solidFill>
                  <a:schemeClr val="tx1"/>
                </a:solidFill>
              </a:ln>
              <a:scene3d>
                <a:camera prst="orthographicFront">
                  <a:rot lat="600000" lon="20699994" rev="20699999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895" name="Groupe 894"/>
            <p:cNvGrpSpPr/>
            <p:nvPr/>
          </p:nvGrpSpPr>
          <p:grpSpPr>
            <a:xfrm>
              <a:off x="7902699" y="14641556"/>
              <a:ext cx="318240" cy="557579"/>
              <a:chOff x="3886292" y="10683035"/>
              <a:chExt cx="318240" cy="557579"/>
            </a:xfrm>
          </p:grpSpPr>
          <p:grpSp>
            <p:nvGrpSpPr>
              <p:cNvPr id="896" name="Groupe 895"/>
              <p:cNvGrpSpPr/>
              <p:nvPr/>
            </p:nvGrpSpPr>
            <p:grpSpPr>
              <a:xfrm>
                <a:off x="3886292" y="10683035"/>
                <a:ext cx="318240" cy="557579"/>
                <a:chOff x="3886292" y="10683035"/>
                <a:chExt cx="318240" cy="557579"/>
              </a:xfrm>
            </p:grpSpPr>
            <p:grpSp>
              <p:nvGrpSpPr>
                <p:cNvPr id="898" name="Groupe 897"/>
                <p:cNvGrpSpPr>
                  <a:grpSpLocks noChangeAspect="1"/>
                </p:cNvGrpSpPr>
                <p:nvPr/>
              </p:nvGrpSpPr>
              <p:grpSpPr>
                <a:xfrm>
                  <a:off x="3886292" y="10683035"/>
                  <a:ext cx="318240" cy="557579"/>
                  <a:chOff x="3799667" y="9619678"/>
                  <a:chExt cx="936000" cy="1640049"/>
                </a:xfrm>
              </p:grpSpPr>
              <p:grpSp>
                <p:nvGrpSpPr>
                  <p:cNvPr id="900" name="Groupe 899"/>
                  <p:cNvGrpSpPr>
                    <a:grpSpLocks noChangeAspect="1"/>
                  </p:cNvGrpSpPr>
                  <p:nvPr/>
                </p:nvGrpSpPr>
                <p:grpSpPr>
                  <a:xfrm>
                    <a:off x="3923677" y="9643620"/>
                    <a:ext cx="688824" cy="1616107"/>
                    <a:chOff x="3366905" y="9528500"/>
                    <a:chExt cx="1346565" cy="2601044"/>
                  </a:xfrm>
                </p:grpSpPr>
                <p:sp>
                  <p:nvSpPr>
                    <p:cNvPr id="902" name="Rectangle 901"/>
                    <p:cNvSpPr/>
                    <p:nvPr/>
                  </p:nvSpPr>
                  <p:spPr>
                    <a:xfrm>
                      <a:off x="3381469" y="9528500"/>
                      <a:ext cx="1332001" cy="2045092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03" name="Triangle isocèle 902"/>
                    <p:cNvSpPr/>
                    <p:nvPr/>
                  </p:nvSpPr>
                  <p:spPr>
                    <a:xfrm rot="10800000">
                      <a:off x="3366905" y="11619010"/>
                      <a:ext cx="1332000" cy="510534"/>
                    </a:xfrm>
                    <a:prstGeom prst="triangl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901" name="Organigramme : Terminateur 900"/>
                  <p:cNvSpPr/>
                  <p:nvPr/>
                </p:nvSpPr>
                <p:spPr>
                  <a:xfrm>
                    <a:off x="3799667" y="9619678"/>
                    <a:ext cx="936000" cy="41205"/>
                  </a:xfrm>
                  <a:prstGeom prst="flowChartTerminator">
                    <a:avLst/>
                  </a:prstGeom>
                  <a:solidFill>
                    <a:schemeClr val="tx1"/>
                  </a:solidFill>
                  <a:ln w="158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899" name="Rectangle 898"/>
                <p:cNvSpPr/>
                <p:nvPr/>
              </p:nvSpPr>
              <p:spPr>
                <a:xfrm>
                  <a:off x="3941653" y="11055177"/>
                  <a:ext cx="216000" cy="9043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897" name="Ellipse 896"/>
              <p:cNvSpPr/>
              <p:nvPr/>
            </p:nvSpPr>
            <p:spPr>
              <a:xfrm>
                <a:off x="3999462" y="10966784"/>
                <a:ext cx="144000" cy="252000"/>
              </a:xfrm>
              <a:prstGeom prst="ellipse">
                <a:avLst/>
              </a:prstGeom>
              <a:pattFill prst="pct75">
                <a:fgClr>
                  <a:schemeClr val="bg1"/>
                </a:fgClr>
                <a:bgClr>
                  <a:schemeClr val="tx1"/>
                </a:bgClr>
              </a:pattFill>
              <a:ln>
                <a:solidFill>
                  <a:schemeClr val="tx1"/>
                </a:solidFill>
              </a:ln>
              <a:scene3d>
                <a:camera prst="orthographicFront">
                  <a:rot lat="600000" lon="20699994" rev="20699999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904" name="Groupe 903"/>
            <p:cNvGrpSpPr/>
            <p:nvPr/>
          </p:nvGrpSpPr>
          <p:grpSpPr>
            <a:xfrm>
              <a:off x="8409024" y="14657513"/>
              <a:ext cx="318240" cy="557579"/>
              <a:chOff x="3886292" y="10683035"/>
              <a:chExt cx="318240" cy="557579"/>
            </a:xfrm>
          </p:grpSpPr>
          <p:grpSp>
            <p:nvGrpSpPr>
              <p:cNvPr id="905" name="Groupe 904"/>
              <p:cNvGrpSpPr/>
              <p:nvPr/>
            </p:nvGrpSpPr>
            <p:grpSpPr>
              <a:xfrm>
                <a:off x="3886292" y="10683035"/>
                <a:ext cx="318240" cy="557579"/>
                <a:chOff x="3886292" y="10683035"/>
                <a:chExt cx="318240" cy="557579"/>
              </a:xfrm>
            </p:grpSpPr>
            <p:grpSp>
              <p:nvGrpSpPr>
                <p:cNvPr id="907" name="Groupe 906"/>
                <p:cNvGrpSpPr>
                  <a:grpSpLocks noChangeAspect="1"/>
                </p:cNvGrpSpPr>
                <p:nvPr/>
              </p:nvGrpSpPr>
              <p:grpSpPr>
                <a:xfrm>
                  <a:off x="3886292" y="10683035"/>
                  <a:ext cx="318240" cy="557579"/>
                  <a:chOff x="3799667" y="9619678"/>
                  <a:chExt cx="936000" cy="1640049"/>
                </a:xfrm>
              </p:grpSpPr>
              <p:grpSp>
                <p:nvGrpSpPr>
                  <p:cNvPr id="909" name="Groupe 908"/>
                  <p:cNvGrpSpPr>
                    <a:grpSpLocks noChangeAspect="1"/>
                  </p:cNvGrpSpPr>
                  <p:nvPr/>
                </p:nvGrpSpPr>
                <p:grpSpPr>
                  <a:xfrm>
                    <a:off x="3923677" y="9643620"/>
                    <a:ext cx="688824" cy="1616107"/>
                    <a:chOff x="3366905" y="9528500"/>
                    <a:chExt cx="1346565" cy="2601044"/>
                  </a:xfrm>
                </p:grpSpPr>
                <p:sp>
                  <p:nvSpPr>
                    <p:cNvPr id="911" name="Rectangle 910"/>
                    <p:cNvSpPr/>
                    <p:nvPr/>
                  </p:nvSpPr>
                  <p:spPr>
                    <a:xfrm>
                      <a:off x="3381469" y="9528500"/>
                      <a:ext cx="1332001" cy="2045092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12" name="Triangle isocèle 911"/>
                    <p:cNvSpPr/>
                    <p:nvPr/>
                  </p:nvSpPr>
                  <p:spPr>
                    <a:xfrm rot="10800000">
                      <a:off x="3366905" y="11619010"/>
                      <a:ext cx="1332000" cy="510534"/>
                    </a:xfrm>
                    <a:prstGeom prst="triangl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910" name="Organigramme : Terminateur 909"/>
                  <p:cNvSpPr/>
                  <p:nvPr/>
                </p:nvSpPr>
                <p:spPr>
                  <a:xfrm>
                    <a:off x="3799667" y="9619678"/>
                    <a:ext cx="936000" cy="41205"/>
                  </a:xfrm>
                  <a:prstGeom prst="flowChartTerminator">
                    <a:avLst/>
                  </a:prstGeom>
                  <a:solidFill>
                    <a:schemeClr val="tx1"/>
                  </a:solidFill>
                  <a:ln w="158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908" name="Rectangle 907"/>
                <p:cNvSpPr/>
                <p:nvPr/>
              </p:nvSpPr>
              <p:spPr>
                <a:xfrm>
                  <a:off x="3941653" y="11055177"/>
                  <a:ext cx="216000" cy="9043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906" name="Ellipse 905"/>
              <p:cNvSpPr/>
              <p:nvPr/>
            </p:nvSpPr>
            <p:spPr>
              <a:xfrm>
                <a:off x="3999462" y="10966784"/>
                <a:ext cx="144000" cy="252000"/>
              </a:xfrm>
              <a:prstGeom prst="ellipse">
                <a:avLst/>
              </a:prstGeom>
              <a:pattFill prst="pct75">
                <a:fgClr>
                  <a:schemeClr val="bg1"/>
                </a:fgClr>
                <a:bgClr>
                  <a:schemeClr val="tx1"/>
                </a:bgClr>
              </a:pattFill>
              <a:ln>
                <a:solidFill>
                  <a:schemeClr val="tx1"/>
                </a:solidFill>
              </a:ln>
              <a:scene3d>
                <a:camera prst="orthographicFront">
                  <a:rot lat="600000" lon="20699994" rev="20699999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913" name="Groupe 912"/>
            <p:cNvGrpSpPr/>
            <p:nvPr/>
          </p:nvGrpSpPr>
          <p:grpSpPr>
            <a:xfrm>
              <a:off x="9594458" y="14655168"/>
              <a:ext cx="318240" cy="557578"/>
              <a:chOff x="3886292" y="10683033"/>
              <a:chExt cx="318240" cy="557578"/>
            </a:xfrm>
          </p:grpSpPr>
          <p:grpSp>
            <p:nvGrpSpPr>
              <p:cNvPr id="914" name="Groupe 913"/>
              <p:cNvGrpSpPr/>
              <p:nvPr/>
            </p:nvGrpSpPr>
            <p:grpSpPr>
              <a:xfrm>
                <a:off x="3886292" y="10683033"/>
                <a:ext cx="318240" cy="557578"/>
                <a:chOff x="3886292" y="10683033"/>
                <a:chExt cx="318240" cy="557578"/>
              </a:xfrm>
            </p:grpSpPr>
            <p:grpSp>
              <p:nvGrpSpPr>
                <p:cNvPr id="916" name="Groupe 915"/>
                <p:cNvGrpSpPr>
                  <a:grpSpLocks noChangeAspect="1"/>
                </p:cNvGrpSpPr>
                <p:nvPr/>
              </p:nvGrpSpPr>
              <p:grpSpPr>
                <a:xfrm>
                  <a:off x="3886292" y="10683033"/>
                  <a:ext cx="318240" cy="557578"/>
                  <a:chOff x="3799667" y="9619678"/>
                  <a:chExt cx="936000" cy="1640047"/>
                </a:xfrm>
              </p:grpSpPr>
              <p:grpSp>
                <p:nvGrpSpPr>
                  <p:cNvPr id="918" name="Groupe 917"/>
                  <p:cNvGrpSpPr>
                    <a:grpSpLocks noChangeAspect="1"/>
                  </p:cNvGrpSpPr>
                  <p:nvPr/>
                </p:nvGrpSpPr>
                <p:grpSpPr>
                  <a:xfrm>
                    <a:off x="3923676" y="9643624"/>
                    <a:ext cx="688823" cy="1616101"/>
                    <a:chOff x="3366905" y="9528509"/>
                    <a:chExt cx="1346564" cy="2601035"/>
                  </a:xfrm>
                </p:grpSpPr>
                <p:sp>
                  <p:nvSpPr>
                    <p:cNvPr id="920" name="Rectangle 919"/>
                    <p:cNvSpPr/>
                    <p:nvPr/>
                  </p:nvSpPr>
                  <p:spPr>
                    <a:xfrm>
                      <a:off x="3381469" y="9528509"/>
                      <a:ext cx="1332000" cy="2045093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21" name="Triangle isocèle 920"/>
                    <p:cNvSpPr/>
                    <p:nvPr/>
                  </p:nvSpPr>
                  <p:spPr>
                    <a:xfrm rot="10800000">
                      <a:off x="3366905" y="11619010"/>
                      <a:ext cx="1332000" cy="510534"/>
                    </a:xfrm>
                    <a:prstGeom prst="triangl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919" name="Organigramme : Terminateur 918"/>
                  <p:cNvSpPr/>
                  <p:nvPr/>
                </p:nvSpPr>
                <p:spPr>
                  <a:xfrm>
                    <a:off x="3799667" y="9619678"/>
                    <a:ext cx="936000" cy="41205"/>
                  </a:xfrm>
                  <a:prstGeom prst="flowChartTerminator">
                    <a:avLst/>
                  </a:prstGeom>
                  <a:solidFill>
                    <a:schemeClr val="tx1"/>
                  </a:solidFill>
                  <a:ln w="158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917" name="Rectangle 916"/>
                <p:cNvSpPr/>
                <p:nvPr/>
              </p:nvSpPr>
              <p:spPr>
                <a:xfrm>
                  <a:off x="3941653" y="11055177"/>
                  <a:ext cx="216000" cy="9043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915" name="Ellipse 914"/>
              <p:cNvSpPr/>
              <p:nvPr/>
            </p:nvSpPr>
            <p:spPr>
              <a:xfrm>
                <a:off x="3999462" y="10966784"/>
                <a:ext cx="144000" cy="252000"/>
              </a:xfrm>
              <a:prstGeom prst="ellipse">
                <a:avLst/>
              </a:prstGeom>
              <a:pattFill prst="pct90">
                <a:fgClr>
                  <a:schemeClr val="bg1"/>
                </a:fgClr>
                <a:bgClr>
                  <a:schemeClr val="tx1"/>
                </a:bgClr>
              </a:pattFill>
              <a:ln>
                <a:solidFill>
                  <a:schemeClr val="tx1"/>
                </a:solidFill>
              </a:ln>
              <a:scene3d>
                <a:camera prst="orthographicFront">
                  <a:rot lat="600000" lon="20699994" rev="20699999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922" name="Groupe 921"/>
            <p:cNvGrpSpPr/>
            <p:nvPr/>
          </p:nvGrpSpPr>
          <p:grpSpPr>
            <a:xfrm>
              <a:off x="9965745" y="14657953"/>
              <a:ext cx="318240" cy="557578"/>
              <a:chOff x="3886292" y="10683033"/>
              <a:chExt cx="318240" cy="557578"/>
            </a:xfrm>
          </p:grpSpPr>
          <p:grpSp>
            <p:nvGrpSpPr>
              <p:cNvPr id="923" name="Groupe 922"/>
              <p:cNvGrpSpPr/>
              <p:nvPr/>
            </p:nvGrpSpPr>
            <p:grpSpPr>
              <a:xfrm>
                <a:off x="3886292" y="10683033"/>
                <a:ext cx="318240" cy="557578"/>
                <a:chOff x="3886292" y="10683033"/>
                <a:chExt cx="318240" cy="557578"/>
              </a:xfrm>
            </p:grpSpPr>
            <p:grpSp>
              <p:nvGrpSpPr>
                <p:cNvPr id="925" name="Groupe 924"/>
                <p:cNvGrpSpPr>
                  <a:grpSpLocks noChangeAspect="1"/>
                </p:cNvGrpSpPr>
                <p:nvPr/>
              </p:nvGrpSpPr>
              <p:grpSpPr>
                <a:xfrm>
                  <a:off x="3886292" y="10683033"/>
                  <a:ext cx="318240" cy="557578"/>
                  <a:chOff x="3799667" y="9619678"/>
                  <a:chExt cx="936000" cy="1640047"/>
                </a:xfrm>
              </p:grpSpPr>
              <p:grpSp>
                <p:nvGrpSpPr>
                  <p:cNvPr id="927" name="Groupe 926"/>
                  <p:cNvGrpSpPr>
                    <a:grpSpLocks noChangeAspect="1"/>
                  </p:cNvGrpSpPr>
                  <p:nvPr/>
                </p:nvGrpSpPr>
                <p:grpSpPr>
                  <a:xfrm>
                    <a:off x="3923676" y="9643624"/>
                    <a:ext cx="688823" cy="1616101"/>
                    <a:chOff x="3366905" y="9528509"/>
                    <a:chExt cx="1346564" cy="2601035"/>
                  </a:xfrm>
                </p:grpSpPr>
                <p:sp>
                  <p:nvSpPr>
                    <p:cNvPr id="929" name="Rectangle 928"/>
                    <p:cNvSpPr/>
                    <p:nvPr/>
                  </p:nvSpPr>
                  <p:spPr>
                    <a:xfrm>
                      <a:off x="3381469" y="9528509"/>
                      <a:ext cx="1332000" cy="2045093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30" name="Triangle isocèle 929"/>
                    <p:cNvSpPr/>
                    <p:nvPr/>
                  </p:nvSpPr>
                  <p:spPr>
                    <a:xfrm rot="10800000">
                      <a:off x="3366905" y="11619010"/>
                      <a:ext cx="1332000" cy="510534"/>
                    </a:xfrm>
                    <a:prstGeom prst="triangl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928" name="Organigramme : Terminateur 927"/>
                  <p:cNvSpPr/>
                  <p:nvPr/>
                </p:nvSpPr>
                <p:spPr>
                  <a:xfrm>
                    <a:off x="3799667" y="9619678"/>
                    <a:ext cx="936000" cy="41205"/>
                  </a:xfrm>
                  <a:prstGeom prst="flowChartTerminator">
                    <a:avLst/>
                  </a:prstGeom>
                  <a:solidFill>
                    <a:schemeClr val="tx1"/>
                  </a:solidFill>
                  <a:ln w="158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926" name="Rectangle 925"/>
                <p:cNvSpPr/>
                <p:nvPr/>
              </p:nvSpPr>
              <p:spPr>
                <a:xfrm>
                  <a:off x="3941653" y="11055177"/>
                  <a:ext cx="216000" cy="9043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924" name="Ellipse 923"/>
              <p:cNvSpPr/>
              <p:nvPr/>
            </p:nvSpPr>
            <p:spPr>
              <a:xfrm>
                <a:off x="3999462" y="10966784"/>
                <a:ext cx="144000" cy="252000"/>
              </a:xfrm>
              <a:prstGeom prst="ellipse">
                <a:avLst/>
              </a:prstGeom>
              <a:pattFill prst="pct90">
                <a:fgClr>
                  <a:schemeClr val="bg1"/>
                </a:fgClr>
                <a:bgClr>
                  <a:schemeClr val="tx1"/>
                </a:bgClr>
              </a:pattFill>
              <a:ln>
                <a:solidFill>
                  <a:schemeClr val="tx1"/>
                </a:solidFill>
              </a:ln>
              <a:scene3d>
                <a:camera prst="orthographicFront">
                  <a:rot lat="600000" lon="20699994" rev="20699999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931" name="Groupe 930"/>
            <p:cNvGrpSpPr/>
            <p:nvPr/>
          </p:nvGrpSpPr>
          <p:grpSpPr>
            <a:xfrm>
              <a:off x="10365055" y="14659660"/>
              <a:ext cx="318240" cy="557578"/>
              <a:chOff x="3886292" y="10683033"/>
              <a:chExt cx="318240" cy="557578"/>
            </a:xfrm>
          </p:grpSpPr>
          <p:grpSp>
            <p:nvGrpSpPr>
              <p:cNvPr id="932" name="Groupe 931"/>
              <p:cNvGrpSpPr/>
              <p:nvPr/>
            </p:nvGrpSpPr>
            <p:grpSpPr>
              <a:xfrm>
                <a:off x="3886292" y="10683033"/>
                <a:ext cx="318240" cy="557578"/>
                <a:chOff x="3886292" y="10683033"/>
                <a:chExt cx="318240" cy="557578"/>
              </a:xfrm>
            </p:grpSpPr>
            <p:grpSp>
              <p:nvGrpSpPr>
                <p:cNvPr id="934" name="Groupe 933"/>
                <p:cNvGrpSpPr>
                  <a:grpSpLocks noChangeAspect="1"/>
                </p:cNvGrpSpPr>
                <p:nvPr/>
              </p:nvGrpSpPr>
              <p:grpSpPr>
                <a:xfrm>
                  <a:off x="3886292" y="10683033"/>
                  <a:ext cx="318240" cy="557578"/>
                  <a:chOff x="3799667" y="9619678"/>
                  <a:chExt cx="936000" cy="1640047"/>
                </a:xfrm>
              </p:grpSpPr>
              <p:grpSp>
                <p:nvGrpSpPr>
                  <p:cNvPr id="936" name="Groupe 935"/>
                  <p:cNvGrpSpPr>
                    <a:grpSpLocks noChangeAspect="1"/>
                  </p:cNvGrpSpPr>
                  <p:nvPr/>
                </p:nvGrpSpPr>
                <p:grpSpPr>
                  <a:xfrm>
                    <a:off x="3923676" y="9643624"/>
                    <a:ext cx="688823" cy="1616101"/>
                    <a:chOff x="3366905" y="9528509"/>
                    <a:chExt cx="1346564" cy="2601035"/>
                  </a:xfrm>
                </p:grpSpPr>
                <p:sp>
                  <p:nvSpPr>
                    <p:cNvPr id="938" name="Rectangle 937"/>
                    <p:cNvSpPr/>
                    <p:nvPr/>
                  </p:nvSpPr>
                  <p:spPr>
                    <a:xfrm>
                      <a:off x="3381469" y="9528509"/>
                      <a:ext cx="1332000" cy="2045093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39" name="Triangle isocèle 938"/>
                    <p:cNvSpPr/>
                    <p:nvPr/>
                  </p:nvSpPr>
                  <p:spPr>
                    <a:xfrm rot="10800000">
                      <a:off x="3366905" y="11619010"/>
                      <a:ext cx="1332000" cy="510534"/>
                    </a:xfrm>
                    <a:prstGeom prst="triangl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937" name="Organigramme : Terminateur 936"/>
                  <p:cNvSpPr/>
                  <p:nvPr/>
                </p:nvSpPr>
                <p:spPr>
                  <a:xfrm>
                    <a:off x="3799667" y="9619678"/>
                    <a:ext cx="936000" cy="41205"/>
                  </a:xfrm>
                  <a:prstGeom prst="flowChartTerminator">
                    <a:avLst/>
                  </a:prstGeom>
                  <a:solidFill>
                    <a:schemeClr val="tx1"/>
                  </a:solidFill>
                  <a:ln w="158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935" name="Rectangle 934"/>
                <p:cNvSpPr/>
                <p:nvPr/>
              </p:nvSpPr>
              <p:spPr>
                <a:xfrm>
                  <a:off x="3941653" y="11055177"/>
                  <a:ext cx="216000" cy="9043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933" name="Ellipse 932"/>
              <p:cNvSpPr/>
              <p:nvPr/>
            </p:nvSpPr>
            <p:spPr>
              <a:xfrm>
                <a:off x="3999462" y="10966784"/>
                <a:ext cx="144000" cy="252000"/>
              </a:xfrm>
              <a:prstGeom prst="ellipse">
                <a:avLst/>
              </a:prstGeom>
              <a:pattFill prst="pct90">
                <a:fgClr>
                  <a:schemeClr val="bg1"/>
                </a:fgClr>
                <a:bgClr>
                  <a:schemeClr val="tx1"/>
                </a:bgClr>
              </a:pattFill>
              <a:ln>
                <a:solidFill>
                  <a:schemeClr val="tx1"/>
                </a:solidFill>
              </a:ln>
              <a:scene3d>
                <a:camera prst="orthographicFront">
                  <a:rot lat="600000" lon="20699994" rev="20699999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940" name="Groupe 939"/>
            <p:cNvGrpSpPr/>
            <p:nvPr/>
          </p:nvGrpSpPr>
          <p:grpSpPr>
            <a:xfrm>
              <a:off x="10724468" y="14662590"/>
              <a:ext cx="318240" cy="557578"/>
              <a:chOff x="3886292" y="10683033"/>
              <a:chExt cx="318240" cy="557578"/>
            </a:xfrm>
          </p:grpSpPr>
          <p:grpSp>
            <p:nvGrpSpPr>
              <p:cNvPr id="941" name="Groupe 940"/>
              <p:cNvGrpSpPr/>
              <p:nvPr/>
            </p:nvGrpSpPr>
            <p:grpSpPr>
              <a:xfrm>
                <a:off x="3886292" y="10683033"/>
                <a:ext cx="318240" cy="557578"/>
                <a:chOff x="3886292" y="10683033"/>
                <a:chExt cx="318240" cy="557578"/>
              </a:xfrm>
            </p:grpSpPr>
            <p:grpSp>
              <p:nvGrpSpPr>
                <p:cNvPr id="943" name="Groupe 942"/>
                <p:cNvGrpSpPr>
                  <a:grpSpLocks noChangeAspect="1"/>
                </p:cNvGrpSpPr>
                <p:nvPr/>
              </p:nvGrpSpPr>
              <p:grpSpPr>
                <a:xfrm>
                  <a:off x="3886292" y="10683033"/>
                  <a:ext cx="318240" cy="557578"/>
                  <a:chOff x="3799667" y="9619678"/>
                  <a:chExt cx="936000" cy="1640047"/>
                </a:xfrm>
              </p:grpSpPr>
              <p:grpSp>
                <p:nvGrpSpPr>
                  <p:cNvPr id="945" name="Groupe 944"/>
                  <p:cNvGrpSpPr>
                    <a:grpSpLocks noChangeAspect="1"/>
                  </p:cNvGrpSpPr>
                  <p:nvPr/>
                </p:nvGrpSpPr>
                <p:grpSpPr>
                  <a:xfrm>
                    <a:off x="3923676" y="9643624"/>
                    <a:ext cx="688823" cy="1616101"/>
                    <a:chOff x="3366905" y="9528509"/>
                    <a:chExt cx="1346564" cy="2601035"/>
                  </a:xfrm>
                </p:grpSpPr>
                <p:sp>
                  <p:nvSpPr>
                    <p:cNvPr id="947" name="Rectangle 946"/>
                    <p:cNvSpPr/>
                    <p:nvPr/>
                  </p:nvSpPr>
                  <p:spPr>
                    <a:xfrm>
                      <a:off x="3381469" y="9528509"/>
                      <a:ext cx="1332000" cy="2045093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48" name="Triangle isocèle 947"/>
                    <p:cNvSpPr/>
                    <p:nvPr/>
                  </p:nvSpPr>
                  <p:spPr>
                    <a:xfrm rot="10800000">
                      <a:off x="3366905" y="11619010"/>
                      <a:ext cx="1332000" cy="510534"/>
                    </a:xfrm>
                    <a:prstGeom prst="triangl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946" name="Organigramme : Terminateur 945"/>
                  <p:cNvSpPr/>
                  <p:nvPr/>
                </p:nvSpPr>
                <p:spPr>
                  <a:xfrm>
                    <a:off x="3799667" y="9619678"/>
                    <a:ext cx="936000" cy="41205"/>
                  </a:xfrm>
                  <a:prstGeom prst="flowChartTerminator">
                    <a:avLst/>
                  </a:prstGeom>
                  <a:solidFill>
                    <a:schemeClr val="tx1"/>
                  </a:solidFill>
                  <a:ln w="158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944" name="Rectangle 943"/>
                <p:cNvSpPr/>
                <p:nvPr/>
              </p:nvSpPr>
              <p:spPr>
                <a:xfrm>
                  <a:off x="3941653" y="11055177"/>
                  <a:ext cx="216000" cy="9043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942" name="Ellipse 941"/>
              <p:cNvSpPr/>
              <p:nvPr/>
            </p:nvSpPr>
            <p:spPr>
              <a:xfrm>
                <a:off x="3999462" y="10966784"/>
                <a:ext cx="144000" cy="252000"/>
              </a:xfrm>
              <a:prstGeom prst="ellipse">
                <a:avLst/>
              </a:prstGeom>
              <a:pattFill prst="pct90">
                <a:fgClr>
                  <a:schemeClr val="bg1"/>
                </a:fgClr>
                <a:bgClr>
                  <a:schemeClr val="tx1"/>
                </a:bgClr>
              </a:pattFill>
              <a:ln>
                <a:solidFill>
                  <a:schemeClr val="tx1"/>
                </a:solidFill>
              </a:ln>
              <a:scene3d>
                <a:camera prst="orthographicFront">
                  <a:rot lat="600000" lon="20699994" rev="20699999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949" name="Groupe 948"/>
            <p:cNvGrpSpPr/>
            <p:nvPr/>
          </p:nvGrpSpPr>
          <p:grpSpPr>
            <a:xfrm>
              <a:off x="11098397" y="14669409"/>
              <a:ext cx="318240" cy="557578"/>
              <a:chOff x="3886292" y="10683033"/>
              <a:chExt cx="318240" cy="557578"/>
            </a:xfrm>
          </p:grpSpPr>
          <p:grpSp>
            <p:nvGrpSpPr>
              <p:cNvPr id="950" name="Groupe 949"/>
              <p:cNvGrpSpPr/>
              <p:nvPr/>
            </p:nvGrpSpPr>
            <p:grpSpPr>
              <a:xfrm>
                <a:off x="3886292" y="10683033"/>
                <a:ext cx="318240" cy="557578"/>
                <a:chOff x="3886292" y="10683033"/>
                <a:chExt cx="318240" cy="557578"/>
              </a:xfrm>
            </p:grpSpPr>
            <p:grpSp>
              <p:nvGrpSpPr>
                <p:cNvPr id="952" name="Groupe 951"/>
                <p:cNvGrpSpPr>
                  <a:grpSpLocks noChangeAspect="1"/>
                </p:cNvGrpSpPr>
                <p:nvPr/>
              </p:nvGrpSpPr>
              <p:grpSpPr>
                <a:xfrm>
                  <a:off x="3886292" y="10683033"/>
                  <a:ext cx="318240" cy="557578"/>
                  <a:chOff x="3799667" y="9619678"/>
                  <a:chExt cx="936000" cy="1640047"/>
                </a:xfrm>
              </p:grpSpPr>
              <p:grpSp>
                <p:nvGrpSpPr>
                  <p:cNvPr id="954" name="Groupe 953"/>
                  <p:cNvGrpSpPr>
                    <a:grpSpLocks noChangeAspect="1"/>
                  </p:cNvGrpSpPr>
                  <p:nvPr/>
                </p:nvGrpSpPr>
                <p:grpSpPr>
                  <a:xfrm>
                    <a:off x="3923676" y="9643624"/>
                    <a:ext cx="688823" cy="1616101"/>
                    <a:chOff x="3366905" y="9528509"/>
                    <a:chExt cx="1346564" cy="2601035"/>
                  </a:xfrm>
                </p:grpSpPr>
                <p:sp>
                  <p:nvSpPr>
                    <p:cNvPr id="956" name="Rectangle 955"/>
                    <p:cNvSpPr/>
                    <p:nvPr/>
                  </p:nvSpPr>
                  <p:spPr>
                    <a:xfrm>
                      <a:off x="3381469" y="9528509"/>
                      <a:ext cx="1332000" cy="2045093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57" name="Triangle isocèle 956"/>
                    <p:cNvSpPr/>
                    <p:nvPr/>
                  </p:nvSpPr>
                  <p:spPr>
                    <a:xfrm rot="10800000">
                      <a:off x="3366905" y="11619010"/>
                      <a:ext cx="1332000" cy="510534"/>
                    </a:xfrm>
                    <a:prstGeom prst="triangl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955" name="Organigramme : Terminateur 954"/>
                  <p:cNvSpPr/>
                  <p:nvPr/>
                </p:nvSpPr>
                <p:spPr>
                  <a:xfrm>
                    <a:off x="3799667" y="9619678"/>
                    <a:ext cx="936000" cy="41205"/>
                  </a:xfrm>
                  <a:prstGeom prst="flowChartTerminator">
                    <a:avLst/>
                  </a:prstGeom>
                  <a:solidFill>
                    <a:schemeClr val="tx1"/>
                  </a:solidFill>
                  <a:ln w="158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953" name="Rectangle 952"/>
                <p:cNvSpPr/>
                <p:nvPr/>
              </p:nvSpPr>
              <p:spPr>
                <a:xfrm>
                  <a:off x="3941653" y="11055177"/>
                  <a:ext cx="216000" cy="9043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951" name="Ellipse 950"/>
              <p:cNvSpPr/>
              <p:nvPr/>
            </p:nvSpPr>
            <p:spPr>
              <a:xfrm>
                <a:off x="3999462" y="10966784"/>
                <a:ext cx="144000" cy="252000"/>
              </a:xfrm>
              <a:prstGeom prst="ellipse">
                <a:avLst/>
              </a:prstGeom>
              <a:pattFill prst="pct90">
                <a:fgClr>
                  <a:schemeClr val="bg1"/>
                </a:fgClr>
                <a:bgClr>
                  <a:schemeClr val="tx1"/>
                </a:bgClr>
              </a:pattFill>
              <a:ln>
                <a:solidFill>
                  <a:schemeClr val="tx1"/>
                </a:solidFill>
              </a:ln>
              <a:scene3d>
                <a:camera prst="orthographicFront">
                  <a:rot lat="600000" lon="20699994" rev="20699999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958" name="Groupe 957"/>
            <p:cNvGrpSpPr/>
            <p:nvPr/>
          </p:nvGrpSpPr>
          <p:grpSpPr>
            <a:xfrm>
              <a:off x="11469684" y="14672194"/>
              <a:ext cx="318240" cy="557578"/>
              <a:chOff x="3886292" y="10683033"/>
              <a:chExt cx="318240" cy="557578"/>
            </a:xfrm>
          </p:grpSpPr>
          <p:grpSp>
            <p:nvGrpSpPr>
              <p:cNvPr id="959" name="Groupe 958"/>
              <p:cNvGrpSpPr/>
              <p:nvPr/>
            </p:nvGrpSpPr>
            <p:grpSpPr>
              <a:xfrm>
                <a:off x="3886292" y="10683033"/>
                <a:ext cx="318240" cy="557578"/>
                <a:chOff x="3886292" y="10683033"/>
                <a:chExt cx="318240" cy="557578"/>
              </a:xfrm>
            </p:grpSpPr>
            <p:grpSp>
              <p:nvGrpSpPr>
                <p:cNvPr id="961" name="Groupe 960"/>
                <p:cNvGrpSpPr>
                  <a:grpSpLocks noChangeAspect="1"/>
                </p:cNvGrpSpPr>
                <p:nvPr/>
              </p:nvGrpSpPr>
              <p:grpSpPr>
                <a:xfrm>
                  <a:off x="3886292" y="10683033"/>
                  <a:ext cx="318240" cy="557578"/>
                  <a:chOff x="3799667" y="9619678"/>
                  <a:chExt cx="936000" cy="1640047"/>
                </a:xfrm>
              </p:grpSpPr>
              <p:grpSp>
                <p:nvGrpSpPr>
                  <p:cNvPr id="963" name="Groupe 962"/>
                  <p:cNvGrpSpPr>
                    <a:grpSpLocks noChangeAspect="1"/>
                  </p:cNvGrpSpPr>
                  <p:nvPr/>
                </p:nvGrpSpPr>
                <p:grpSpPr>
                  <a:xfrm>
                    <a:off x="3923676" y="9643624"/>
                    <a:ext cx="688823" cy="1616101"/>
                    <a:chOff x="3366905" y="9528509"/>
                    <a:chExt cx="1346564" cy="2601035"/>
                  </a:xfrm>
                </p:grpSpPr>
                <p:sp>
                  <p:nvSpPr>
                    <p:cNvPr id="965" name="Rectangle 964"/>
                    <p:cNvSpPr/>
                    <p:nvPr/>
                  </p:nvSpPr>
                  <p:spPr>
                    <a:xfrm>
                      <a:off x="3381469" y="9528509"/>
                      <a:ext cx="1332000" cy="2045093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66" name="Triangle isocèle 965"/>
                    <p:cNvSpPr/>
                    <p:nvPr/>
                  </p:nvSpPr>
                  <p:spPr>
                    <a:xfrm rot="10800000">
                      <a:off x="3366905" y="11619010"/>
                      <a:ext cx="1332000" cy="510534"/>
                    </a:xfrm>
                    <a:prstGeom prst="triangl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964" name="Organigramme : Terminateur 963"/>
                  <p:cNvSpPr/>
                  <p:nvPr/>
                </p:nvSpPr>
                <p:spPr>
                  <a:xfrm>
                    <a:off x="3799667" y="9619678"/>
                    <a:ext cx="936000" cy="41205"/>
                  </a:xfrm>
                  <a:prstGeom prst="flowChartTerminator">
                    <a:avLst/>
                  </a:prstGeom>
                  <a:solidFill>
                    <a:schemeClr val="tx1"/>
                  </a:solidFill>
                  <a:ln w="158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962" name="Rectangle 961"/>
                <p:cNvSpPr/>
                <p:nvPr/>
              </p:nvSpPr>
              <p:spPr>
                <a:xfrm>
                  <a:off x="3941653" y="11055177"/>
                  <a:ext cx="216000" cy="9043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960" name="Ellipse 959"/>
              <p:cNvSpPr/>
              <p:nvPr/>
            </p:nvSpPr>
            <p:spPr>
              <a:xfrm>
                <a:off x="3999462" y="10966784"/>
                <a:ext cx="144000" cy="252000"/>
              </a:xfrm>
              <a:prstGeom prst="ellipse">
                <a:avLst/>
              </a:prstGeom>
              <a:pattFill prst="pct90">
                <a:fgClr>
                  <a:schemeClr val="bg1"/>
                </a:fgClr>
                <a:bgClr>
                  <a:schemeClr val="tx1"/>
                </a:bgClr>
              </a:pattFill>
              <a:ln>
                <a:solidFill>
                  <a:schemeClr val="tx1"/>
                </a:solidFill>
              </a:ln>
              <a:scene3d>
                <a:camera prst="orthographicFront">
                  <a:rot lat="600000" lon="20699994" rev="20699999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967" name="Groupe 966"/>
            <p:cNvGrpSpPr/>
            <p:nvPr/>
          </p:nvGrpSpPr>
          <p:grpSpPr>
            <a:xfrm>
              <a:off x="11868994" y="14673901"/>
              <a:ext cx="318240" cy="557578"/>
              <a:chOff x="3886292" y="10683033"/>
              <a:chExt cx="318240" cy="557578"/>
            </a:xfrm>
          </p:grpSpPr>
          <p:grpSp>
            <p:nvGrpSpPr>
              <p:cNvPr id="968" name="Groupe 967"/>
              <p:cNvGrpSpPr/>
              <p:nvPr/>
            </p:nvGrpSpPr>
            <p:grpSpPr>
              <a:xfrm>
                <a:off x="3886292" y="10683033"/>
                <a:ext cx="318240" cy="557578"/>
                <a:chOff x="3886292" y="10683033"/>
                <a:chExt cx="318240" cy="557578"/>
              </a:xfrm>
            </p:grpSpPr>
            <p:grpSp>
              <p:nvGrpSpPr>
                <p:cNvPr id="970" name="Groupe 969"/>
                <p:cNvGrpSpPr>
                  <a:grpSpLocks noChangeAspect="1"/>
                </p:cNvGrpSpPr>
                <p:nvPr/>
              </p:nvGrpSpPr>
              <p:grpSpPr>
                <a:xfrm>
                  <a:off x="3886292" y="10683033"/>
                  <a:ext cx="318240" cy="557578"/>
                  <a:chOff x="3799667" y="9619678"/>
                  <a:chExt cx="936000" cy="1640047"/>
                </a:xfrm>
              </p:grpSpPr>
              <p:grpSp>
                <p:nvGrpSpPr>
                  <p:cNvPr id="972" name="Groupe 971"/>
                  <p:cNvGrpSpPr>
                    <a:grpSpLocks noChangeAspect="1"/>
                  </p:cNvGrpSpPr>
                  <p:nvPr/>
                </p:nvGrpSpPr>
                <p:grpSpPr>
                  <a:xfrm>
                    <a:off x="3923676" y="9643624"/>
                    <a:ext cx="688823" cy="1616101"/>
                    <a:chOff x="3366905" y="9528509"/>
                    <a:chExt cx="1346564" cy="2601035"/>
                  </a:xfrm>
                </p:grpSpPr>
                <p:sp>
                  <p:nvSpPr>
                    <p:cNvPr id="974" name="Rectangle 973"/>
                    <p:cNvSpPr/>
                    <p:nvPr/>
                  </p:nvSpPr>
                  <p:spPr>
                    <a:xfrm>
                      <a:off x="3381469" y="9528509"/>
                      <a:ext cx="1332000" cy="2045093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5" name="Triangle isocèle 974"/>
                    <p:cNvSpPr/>
                    <p:nvPr/>
                  </p:nvSpPr>
                  <p:spPr>
                    <a:xfrm rot="10800000">
                      <a:off x="3366905" y="11619010"/>
                      <a:ext cx="1332000" cy="510534"/>
                    </a:xfrm>
                    <a:prstGeom prst="triangl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973" name="Organigramme : Terminateur 972"/>
                  <p:cNvSpPr/>
                  <p:nvPr/>
                </p:nvSpPr>
                <p:spPr>
                  <a:xfrm>
                    <a:off x="3799667" y="9619678"/>
                    <a:ext cx="936000" cy="41205"/>
                  </a:xfrm>
                  <a:prstGeom prst="flowChartTerminator">
                    <a:avLst/>
                  </a:prstGeom>
                  <a:solidFill>
                    <a:schemeClr val="tx1"/>
                  </a:solidFill>
                  <a:ln w="158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971" name="Rectangle 970"/>
                <p:cNvSpPr/>
                <p:nvPr/>
              </p:nvSpPr>
              <p:spPr>
                <a:xfrm>
                  <a:off x="3941653" y="11055177"/>
                  <a:ext cx="216000" cy="9043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969" name="Ellipse 968"/>
              <p:cNvSpPr/>
              <p:nvPr/>
            </p:nvSpPr>
            <p:spPr>
              <a:xfrm>
                <a:off x="3999462" y="10966784"/>
                <a:ext cx="144000" cy="252000"/>
              </a:xfrm>
              <a:prstGeom prst="ellipse">
                <a:avLst/>
              </a:prstGeom>
              <a:pattFill prst="pct90">
                <a:fgClr>
                  <a:schemeClr val="bg1"/>
                </a:fgClr>
                <a:bgClr>
                  <a:schemeClr val="tx1"/>
                </a:bgClr>
              </a:pattFill>
              <a:ln>
                <a:solidFill>
                  <a:schemeClr val="tx1"/>
                </a:solidFill>
              </a:ln>
              <a:scene3d>
                <a:camera prst="orthographicFront">
                  <a:rot lat="600000" lon="20699994" rev="20699999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976" name="Groupe 975"/>
            <p:cNvGrpSpPr/>
            <p:nvPr/>
          </p:nvGrpSpPr>
          <p:grpSpPr>
            <a:xfrm>
              <a:off x="12228407" y="14676831"/>
              <a:ext cx="318240" cy="557578"/>
              <a:chOff x="3886292" y="10683033"/>
              <a:chExt cx="318240" cy="557578"/>
            </a:xfrm>
          </p:grpSpPr>
          <p:grpSp>
            <p:nvGrpSpPr>
              <p:cNvPr id="977" name="Groupe 976"/>
              <p:cNvGrpSpPr/>
              <p:nvPr/>
            </p:nvGrpSpPr>
            <p:grpSpPr>
              <a:xfrm>
                <a:off x="3886292" y="10683033"/>
                <a:ext cx="318240" cy="557578"/>
                <a:chOff x="3886292" y="10683033"/>
                <a:chExt cx="318240" cy="557578"/>
              </a:xfrm>
            </p:grpSpPr>
            <p:grpSp>
              <p:nvGrpSpPr>
                <p:cNvPr id="979" name="Groupe 978"/>
                <p:cNvGrpSpPr>
                  <a:grpSpLocks noChangeAspect="1"/>
                </p:cNvGrpSpPr>
                <p:nvPr/>
              </p:nvGrpSpPr>
              <p:grpSpPr>
                <a:xfrm>
                  <a:off x="3886292" y="10683033"/>
                  <a:ext cx="318240" cy="557578"/>
                  <a:chOff x="3799667" y="9619678"/>
                  <a:chExt cx="936000" cy="1640047"/>
                </a:xfrm>
              </p:grpSpPr>
              <p:grpSp>
                <p:nvGrpSpPr>
                  <p:cNvPr id="981" name="Groupe 980"/>
                  <p:cNvGrpSpPr>
                    <a:grpSpLocks noChangeAspect="1"/>
                  </p:cNvGrpSpPr>
                  <p:nvPr/>
                </p:nvGrpSpPr>
                <p:grpSpPr>
                  <a:xfrm>
                    <a:off x="3923676" y="9643624"/>
                    <a:ext cx="688823" cy="1616101"/>
                    <a:chOff x="3366905" y="9528509"/>
                    <a:chExt cx="1346564" cy="2601035"/>
                  </a:xfrm>
                </p:grpSpPr>
                <p:sp>
                  <p:nvSpPr>
                    <p:cNvPr id="983" name="Rectangle 982"/>
                    <p:cNvSpPr/>
                    <p:nvPr/>
                  </p:nvSpPr>
                  <p:spPr>
                    <a:xfrm>
                      <a:off x="3381469" y="9528509"/>
                      <a:ext cx="1332000" cy="2045093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84" name="Triangle isocèle 983"/>
                    <p:cNvSpPr/>
                    <p:nvPr/>
                  </p:nvSpPr>
                  <p:spPr>
                    <a:xfrm rot="10800000">
                      <a:off x="3366905" y="11619010"/>
                      <a:ext cx="1332000" cy="510534"/>
                    </a:xfrm>
                    <a:prstGeom prst="triangl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982" name="Organigramme : Terminateur 981"/>
                  <p:cNvSpPr/>
                  <p:nvPr/>
                </p:nvSpPr>
                <p:spPr>
                  <a:xfrm>
                    <a:off x="3799667" y="9619678"/>
                    <a:ext cx="936000" cy="41205"/>
                  </a:xfrm>
                  <a:prstGeom prst="flowChartTerminator">
                    <a:avLst/>
                  </a:prstGeom>
                  <a:solidFill>
                    <a:schemeClr val="tx1"/>
                  </a:solidFill>
                  <a:ln w="158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980" name="Rectangle 979"/>
                <p:cNvSpPr/>
                <p:nvPr/>
              </p:nvSpPr>
              <p:spPr>
                <a:xfrm>
                  <a:off x="3941653" y="11055177"/>
                  <a:ext cx="216000" cy="9043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978" name="Ellipse 977"/>
              <p:cNvSpPr/>
              <p:nvPr/>
            </p:nvSpPr>
            <p:spPr>
              <a:xfrm>
                <a:off x="3999462" y="10966784"/>
                <a:ext cx="144000" cy="252000"/>
              </a:xfrm>
              <a:prstGeom prst="ellipse">
                <a:avLst/>
              </a:prstGeom>
              <a:pattFill prst="pct90">
                <a:fgClr>
                  <a:schemeClr val="bg1"/>
                </a:fgClr>
                <a:bgClr>
                  <a:schemeClr val="tx1"/>
                </a:bgClr>
              </a:pattFill>
              <a:ln>
                <a:solidFill>
                  <a:schemeClr val="tx1"/>
                </a:solidFill>
              </a:ln>
              <a:scene3d>
                <a:camera prst="orthographicFront">
                  <a:rot lat="600000" lon="20699994" rev="20699999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986" name="Groupe 985"/>
            <p:cNvGrpSpPr/>
            <p:nvPr/>
          </p:nvGrpSpPr>
          <p:grpSpPr>
            <a:xfrm>
              <a:off x="3912342" y="16643166"/>
              <a:ext cx="318240" cy="557579"/>
              <a:chOff x="3886292" y="10683035"/>
              <a:chExt cx="318240" cy="557579"/>
            </a:xfrm>
          </p:grpSpPr>
          <p:grpSp>
            <p:nvGrpSpPr>
              <p:cNvPr id="988" name="Groupe 987"/>
              <p:cNvGrpSpPr>
                <a:grpSpLocks noChangeAspect="1"/>
              </p:cNvGrpSpPr>
              <p:nvPr/>
            </p:nvGrpSpPr>
            <p:grpSpPr>
              <a:xfrm>
                <a:off x="3886292" y="10683035"/>
                <a:ext cx="318240" cy="557579"/>
                <a:chOff x="3799667" y="9619678"/>
                <a:chExt cx="936000" cy="1640049"/>
              </a:xfrm>
            </p:grpSpPr>
            <p:grpSp>
              <p:nvGrpSpPr>
                <p:cNvPr id="990" name="Groupe 989"/>
                <p:cNvGrpSpPr>
                  <a:grpSpLocks noChangeAspect="1"/>
                </p:cNvGrpSpPr>
                <p:nvPr/>
              </p:nvGrpSpPr>
              <p:grpSpPr>
                <a:xfrm>
                  <a:off x="3923677" y="9643620"/>
                  <a:ext cx="688824" cy="1616107"/>
                  <a:chOff x="3366905" y="9528500"/>
                  <a:chExt cx="1346565" cy="2601044"/>
                </a:xfrm>
              </p:grpSpPr>
              <p:sp>
                <p:nvSpPr>
                  <p:cNvPr id="992" name="Rectangle 991"/>
                  <p:cNvSpPr/>
                  <p:nvPr/>
                </p:nvSpPr>
                <p:spPr>
                  <a:xfrm>
                    <a:off x="3381469" y="9528500"/>
                    <a:ext cx="1332001" cy="2045092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993" name="Triangle isocèle 992"/>
                  <p:cNvSpPr/>
                  <p:nvPr/>
                </p:nvSpPr>
                <p:spPr>
                  <a:xfrm rot="10800000">
                    <a:off x="3366905" y="11619010"/>
                    <a:ext cx="1332000" cy="510534"/>
                  </a:xfrm>
                  <a:prstGeom prst="triangl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991" name="Organigramme : Terminateur 990"/>
                <p:cNvSpPr/>
                <p:nvPr/>
              </p:nvSpPr>
              <p:spPr>
                <a:xfrm>
                  <a:off x="3799667" y="9619678"/>
                  <a:ext cx="936000" cy="41205"/>
                </a:xfrm>
                <a:prstGeom prst="flowChartTerminator">
                  <a:avLst/>
                </a:prstGeom>
                <a:solidFill>
                  <a:schemeClr val="tx1"/>
                </a:solidFill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989" name="Rectangle 988"/>
              <p:cNvSpPr/>
              <p:nvPr/>
            </p:nvSpPr>
            <p:spPr>
              <a:xfrm>
                <a:off x="3941653" y="11055177"/>
                <a:ext cx="216000" cy="904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994" name="Groupe 993"/>
            <p:cNvGrpSpPr/>
            <p:nvPr/>
          </p:nvGrpSpPr>
          <p:grpSpPr>
            <a:xfrm>
              <a:off x="4732783" y="16645756"/>
              <a:ext cx="318240" cy="557579"/>
              <a:chOff x="3886292" y="10683035"/>
              <a:chExt cx="318240" cy="557579"/>
            </a:xfrm>
          </p:grpSpPr>
          <p:grpSp>
            <p:nvGrpSpPr>
              <p:cNvPr id="995" name="Groupe 994"/>
              <p:cNvGrpSpPr>
                <a:grpSpLocks noChangeAspect="1"/>
              </p:cNvGrpSpPr>
              <p:nvPr/>
            </p:nvGrpSpPr>
            <p:grpSpPr>
              <a:xfrm>
                <a:off x="3886292" y="10683035"/>
                <a:ext cx="318240" cy="557579"/>
                <a:chOff x="3799667" y="9619678"/>
                <a:chExt cx="936000" cy="1640049"/>
              </a:xfrm>
            </p:grpSpPr>
            <p:grpSp>
              <p:nvGrpSpPr>
                <p:cNvPr id="997" name="Groupe 996"/>
                <p:cNvGrpSpPr>
                  <a:grpSpLocks noChangeAspect="1"/>
                </p:cNvGrpSpPr>
                <p:nvPr/>
              </p:nvGrpSpPr>
              <p:grpSpPr>
                <a:xfrm>
                  <a:off x="3923677" y="9643620"/>
                  <a:ext cx="688824" cy="1616107"/>
                  <a:chOff x="3366905" y="9528500"/>
                  <a:chExt cx="1346565" cy="2601044"/>
                </a:xfrm>
              </p:grpSpPr>
              <p:sp>
                <p:nvSpPr>
                  <p:cNvPr id="999" name="Rectangle 998"/>
                  <p:cNvSpPr/>
                  <p:nvPr/>
                </p:nvSpPr>
                <p:spPr>
                  <a:xfrm>
                    <a:off x="3381469" y="9528500"/>
                    <a:ext cx="1332001" cy="2045092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00" name="Triangle isocèle 999"/>
                  <p:cNvSpPr/>
                  <p:nvPr/>
                </p:nvSpPr>
                <p:spPr>
                  <a:xfrm rot="10800000">
                    <a:off x="3366905" y="11619010"/>
                    <a:ext cx="1332000" cy="510534"/>
                  </a:xfrm>
                  <a:prstGeom prst="triangl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998" name="Organigramme : Terminateur 997"/>
                <p:cNvSpPr/>
                <p:nvPr/>
              </p:nvSpPr>
              <p:spPr>
                <a:xfrm>
                  <a:off x="3799667" y="9619678"/>
                  <a:ext cx="936000" cy="41205"/>
                </a:xfrm>
                <a:prstGeom prst="flowChartTerminator">
                  <a:avLst/>
                </a:prstGeom>
                <a:solidFill>
                  <a:schemeClr val="tx1"/>
                </a:solidFill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996" name="Rectangle 995"/>
              <p:cNvSpPr/>
              <p:nvPr/>
            </p:nvSpPr>
            <p:spPr>
              <a:xfrm>
                <a:off x="3941653" y="11055177"/>
                <a:ext cx="216000" cy="904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001" name="Groupe 1000"/>
            <p:cNvGrpSpPr/>
            <p:nvPr/>
          </p:nvGrpSpPr>
          <p:grpSpPr>
            <a:xfrm>
              <a:off x="7078904" y="16697637"/>
              <a:ext cx="318240" cy="557579"/>
              <a:chOff x="3886292" y="10683035"/>
              <a:chExt cx="318240" cy="557579"/>
            </a:xfrm>
          </p:grpSpPr>
          <p:grpSp>
            <p:nvGrpSpPr>
              <p:cNvPr id="1002" name="Groupe 1001"/>
              <p:cNvGrpSpPr>
                <a:grpSpLocks noChangeAspect="1"/>
              </p:cNvGrpSpPr>
              <p:nvPr/>
            </p:nvGrpSpPr>
            <p:grpSpPr>
              <a:xfrm>
                <a:off x="3886292" y="10683035"/>
                <a:ext cx="318240" cy="557579"/>
                <a:chOff x="3799667" y="9619678"/>
                <a:chExt cx="936000" cy="1640049"/>
              </a:xfrm>
            </p:grpSpPr>
            <p:grpSp>
              <p:nvGrpSpPr>
                <p:cNvPr id="1004" name="Groupe 1003"/>
                <p:cNvGrpSpPr>
                  <a:grpSpLocks noChangeAspect="1"/>
                </p:cNvGrpSpPr>
                <p:nvPr/>
              </p:nvGrpSpPr>
              <p:grpSpPr>
                <a:xfrm>
                  <a:off x="3923677" y="9643620"/>
                  <a:ext cx="688824" cy="1616107"/>
                  <a:chOff x="3366905" y="9528500"/>
                  <a:chExt cx="1346565" cy="2601044"/>
                </a:xfrm>
              </p:grpSpPr>
              <p:sp>
                <p:nvSpPr>
                  <p:cNvPr id="1006" name="Rectangle 1005"/>
                  <p:cNvSpPr/>
                  <p:nvPr/>
                </p:nvSpPr>
                <p:spPr>
                  <a:xfrm>
                    <a:off x="3381469" y="9528500"/>
                    <a:ext cx="1332001" cy="2045092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07" name="Triangle isocèle 1006"/>
                  <p:cNvSpPr/>
                  <p:nvPr/>
                </p:nvSpPr>
                <p:spPr>
                  <a:xfrm rot="10800000">
                    <a:off x="3366905" y="11619010"/>
                    <a:ext cx="1332000" cy="510534"/>
                  </a:xfrm>
                  <a:prstGeom prst="triangl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1005" name="Organigramme : Terminateur 1004"/>
                <p:cNvSpPr/>
                <p:nvPr/>
              </p:nvSpPr>
              <p:spPr>
                <a:xfrm>
                  <a:off x="3799667" y="9619678"/>
                  <a:ext cx="936000" cy="41205"/>
                </a:xfrm>
                <a:prstGeom prst="flowChartTerminator">
                  <a:avLst/>
                </a:prstGeom>
                <a:solidFill>
                  <a:schemeClr val="tx1"/>
                </a:solidFill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1003" name="Rectangle 1002"/>
              <p:cNvSpPr/>
              <p:nvPr/>
            </p:nvSpPr>
            <p:spPr>
              <a:xfrm>
                <a:off x="3941653" y="11055177"/>
                <a:ext cx="216000" cy="904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1008" name="Connecteur droit avec flèche 1007"/>
            <p:cNvCxnSpPr>
              <a:cxnSpLocks/>
            </p:cNvCxnSpPr>
            <p:nvPr/>
          </p:nvCxnSpPr>
          <p:spPr>
            <a:xfrm flipH="1">
              <a:off x="8322300" y="16378051"/>
              <a:ext cx="5205" cy="324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09" name="Groupe 1008"/>
            <p:cNvGrpSpPr/>
            <p:nvPr/>
          </p:nvGrpSpPr>
          <p:grpSpPr>
            <a:xfrm>
              <a:off x="8173341" y="16740453"/>
              <a:ext cx="318240" cy="557579"/>
              <a:chOff x="3886292" y="10683035"/>
              <a:chExt cx="318240" cy="557579"/>
            </a:xfrm>
          </p:grpSpPr>
          <p:grpSp>
            <p:nvGrpSpPr>
              <p:cNvPr id="1010" name="Groupe 1009"/>
              <p:cNvGrpSpPr>
                <a:grpSpLocks noChangeAspect="1"/>
              </p:cNvGrpSpPr>
              <p:nvPr/>
            </p:nvGrpSpPr>
            <p:grpSpPr>
              <a:xfrm>
                <a:off x="3886292" y="10683035"/>
                <a:ext cx="318240" cy="557579"/>
                <a:chOff x="3799667" y="9619678"/>
                <a:chExt cx="936000" cy="1640049"/>
              </a:xfrm>
            </p:grpSpPr>
            <p:grpSp>
              <p:nvGrpSpPr>
                <p:cNvPr id="1012" name="Groupe 1011"/>
                <p:cNvGrpSpPr>
                  <a:grpSpLocks noChangeAspect="1"/>
                </p:cNvGrpSpPr>
                <p:nvPr/>
              </p:nvGrpSpPr>
              <p:grpSpPr>
                <a:xfrm>
                  <a:off x="3923677" y="9643620"/>
                  <a:ext cx="688824" cy="1616107"/>
                  <a:chOff x="3366905" y="9528500"/>
                  <a:chExt cx="1346565" cy="2601044"/>
                </a:xfrm>
              </p:grpSpPr>
              <p:sp>
                <p:nvSpPr>
                  <p:cNvPr id="1014" name="Rectangle 1013"/>
                  <p:cNvSpPr/>
                  <p:nvPr/>
                </p:nvSpPr>
                <p:spPr>
                  <a:xfrm>
                    <a:off x="3381469" y="9528500"/>
                    <a:ext cx="1332001" cy="2045092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15" name="Triangle isocèle 1014"/>
                  <p:cNvSpPr/>
                  <p:nvPr/>
                </p:nvSpPr>
                <p:spPr>
                  <a:xfrm rot="10800000">
                    <a:off x="3366905" y="11619010"/>
                    <a:ext cx="1332000" cy="510534"/>
                  </a:xfrm>
                  <a:prstGeom prst="triangl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1013" name="Organigramme : Terminateur 1012"/>
                <p:cNvSpPr/>
                <p:nvPr/>
              </p:nvSpPr>
              <p:spPr>
                <a:xfrm>
                  <a:off x="3799667" y="9619678"/>
                  <a:ext cx="936000" cy="41205"/>
                </a:xfrm>
                <a:prstGeom prst="flowChartTerminator">
                  <a:avLst/>
                </a:prstGeom>
                <a:solidFill>
                  <a:schemeClr val="tx1"/>
                </a:solidFill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1011" name="Rectangle 1010"/>
              <p:cNvSpPr/>
              <p:nvPr/>
            </p:nvSpPr>
            <p:spPr>
              <a:xfrm>
                <a:off x="3941653" y="11055177"/>
                <a:ext cx="216000" cy="904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1016" name="Connecteur droit avec flèche 1015"/>
            <p:cNvCxnSpPr>
              <a:cxnSpLocks/>
            </p:cNvCxnSpPr>
            <p:nvPr/>
          </p:nvCxnSpPr>
          <p:spPr>
            <a:xfrm flipH="1">
              <a:off x="10261647" y="16353918"/>
              <a:ext cx="5205" cy="324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17" name="Groupe 1016"/>
            <p:cNvGrpSpPr/>
            <p:nvPr/>
          </p:nvGrpSpPr>
          <p:grpSpPr>
            <a:xfrm>
              <a:off x="10112688" y="16716320"/>
              <a:ext cx="318240" cy="557579"/>
              <a:chOff x="3886292" y="10683035"/>
              <a:chExt cx="318240" cy="557579"/>
            </a:xfrm>
          </p:grpSpPr>
          <p:grpSp>
            <p:nvGrpSpPr>
              <p:cNvPr id="1018" name="Groupe 1017"/>
              <p:cNvGrpSpPr>
                <a:grpSpLocks noChangeAspect="1"/>
              </p:cNvGrpSpPr>
              <p:nvPr/>
            </p:nvGrpSpPr>
            <p:grpSpPr>
              <a:xfrm>
                <a:off x="3886292" y="10683035"/>
                <a:ext cx="318240" cy="557579"/>
                <a:chOff x="3799667" y="9619678"/>
                <a:chExt cx="936000" cy="1640049"/>
              </a:xfrm>
            </p:grpSpPr>
            <p:grpSp>
              <p:nvGrpSpPr>
                <p:cNvPr id="1020" name="Groupe 1019"/>
                <p:cNvGrpSpPr>
                  <a:grpSpLocks noChangeAspect="1"/>
                </p:cNvGrpSpPr>
                <p:nvPr/>
              </p:nvGrpSpPr>
              <p:grpSpPr>
                <a:xfrm>
                  <a:off x="3923677" y="9643620"/>
                  <a:ext cx="688824" cy="1616107"/>
                  <a:chOff x="3366905" y="9528500"/>
                  <a:chExt cx="1346565" cy="2601044"/>
                </a:xfrm>
              </p:grpSpPr>
              <p:sp>
                <p:nvSpPr>
                  <p:cNvPr id="1022" name="Rectangle 1021"/>
                  <p:cNvSpPr/>
                  <p:nvPr/>
                </p:nvSpPr>
                <p:spPr>
                  <a:xfrm>
                    <a:off x="3381469" y="9528500"/>
                    <a:ext cx="1332001" cy="2045092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23" name="Triangle isocèle 1022"/>
                  <p:cNvSpPr/>
                  <p:nvPr/>
                </p:nvSpPr>
                <p:spPr>
                  <a:xfrm rot="10800000">
                    <a:off x="3366905" y="11619010"/>
                    <a:ext cx="1332000" cy="510534"/>
                  </a:xfrm>
                  <a:prstGeom prst="triangl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1021" name="Organigramme : Terminateur 1020"/>
                <p:cNvSpPr/>
                <p:nvPr/>
              </p:nvSpPr>
              <p:spPr>
                <a:xfrm>
                  <a:off x="3799667" y="9619678"/>
                  <a:ext cx="936000" cy="41205"/>
                </a:xfrm>
                <a:prstGeom prst="flowChartTerminator">
                  <a:avLst/>
                </a:prstGeom>
                <a:solidFill>
                  <a:schemeClr val="tx1"/>
                </a:solidFill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1019" name="Rectangle 1018"/>
              <p:cNvSpPr/>
              <p:nvPr/>
            </p:nvSpPr>
            <p:spPr>
              <a:xfrm>
                <a:off x="3941653" y="11055177"/>
                <a:ext cx="216000" cy="904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1024" name="Connecteur droit avec flèche 1023"/>
            <p:cNvCxnSpPr>
              <a:cxnSpLocks/>
            </p:cNvCxnSpPr>
            <p:nvPr/>
          </p:nvCxnSpPr>
          <p:spPr>
            <a:xfrm flipH="1">
              <a:off x="11807257" y="16368849"/>
              <a:ext cx="5205" cy="324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5" name="Groupe 1024"/>
            <p:cNvGrpSpPr/>
            <p:nvPr/>
          </p:nvGrpSpPr>
          <p:grpSpPr>
            <a:xfrm>
              <a:off x="11658298" y="16717603"/>
              <a:ext cx="318240" cy="557579"/>
              <a:chOff x="3886292" y="10683035"/>
              <a:chExt cx="318240" cy="557579"/>
            </a:xfrm>
          </p:grpSpPr>
          <p:grpSp>
            <p:nvGrpSpPr>
              <p:cNvPr id="1026" name="Groupe 1025"/>
              <p:cNvGrpSpPr>
                <a:grpSpLocks noChangeAspect="1"/>
              </p:cNvGrpSpPr>
              <p:nvPr/>
            </p:nvGrpSpPr>
            <p:grpSpPr>
              <a:xfrm>
                <a:off x="3886292" y="10683035"/>
                <a:ext cx="318240" cy="557579"/>
                <a:chOff x="3799667" y="9619678"/>
                <a:chExt cx="936000" cy="1640049"/>
              </a:xfrm>
            </p:grpSpPr>
            <p:grpSp>
              <p:nvGrpSpPr>
                <p:cNvPr id="1028" name="Groupe 1027"/>
                <p:cNvGrpSpPr>
                  <a:grpSpLocks noChangeAspect="1"/>
                </p:cNvGrpSpPr>
                <p:nvPr/>
              </p:nvGrpSpPr>
              <p:grpSpPr>
                <a:xfrm>
                  <a:off x="3923677" y="9643620"/>
                  <a:ext cx="688824" cy="1616107"/>
                  <a:chOff x="3366905" y="9528500"/>
                  <a:chExt cx="1346565" cy="2601044"/>
                </a:xfrm>
              </p:grpSpPr>
              <p:sp>
                <p:nvSpPr>
                  <p:cNvPr id="1030" name="Rectangle 1029"/>
                  <p:cNvSpPr/>
                  <p:nvPr/>
                </p:nvSpPr>
                <p:spPr>
                  <a:xfrm>
                    <a:off x="3381469" y="9528500"/>
                    <a:ext cx="1332001" cy="2045092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31" name="Triangle isocèle 1030"/>
                  <p:cNvSpPr/>
                  <p:nvPr/>
                </p:nvSpPr>
                <p:spPr>
                  <a:xfrm rot="10800000">
                    <a:off x="3366905" y="11619010"/>
                    <a:ext cx="1332000" cy="510534"/>
                  </a:xfrm>
                  <a:prstGeom prst="triangl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1029" name="Organigramme : Terminateur 1028"/>
                <p:cNvSpPr/>
                <p:nvPr/>
              </p:nvSpPr>
              <p:spPr>
                <a:xfrm>
                  <a:off x="3799667" y="9619678"/>
                  <a:ext cx="936000" cy="41205"/>
                </a:xfrm>
                <a:prstGeom prst="flowChartTerminator">
                  <a:avLst/>
                </a:prstGeom>
                <a:solidFill>
                  <a:schemeClr val="tx1"/>
                </a:solidFill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1027" name="Rectangle 1026"/>
              <p:cNvSpPr/>
              <p:nvPr/>
            </p:nvSpPr>
            <p:spPr>
              <a:xfrm>
                <a:off x="3941653" y="11055177"/>
                <a:ext cx="216000" cy="904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033" name="ZoneTexte 1032"/>
            <p:cNvSpPr txBox="1"/>
            <p:nvPr/>
          </p:nvSpPr>
          <p:spPr>
            <a:xfrm>
              <a:off x="-16055" y="9974817"/>
              <a:ext cx="2646000" cy="400110"/>
            </a:xfrm>
            <a:prstGeom prst="rect">
              <a:avLst/>
            </a:prstGeom>
            <a:solidFill>
              <a:schemeClr val="bg1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tx1"/>
                  </a:gs>
                </a:gsLst>
                <a:lin ang="5400000" scaled="1"/>
              </a:gra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/>
                <a:t>Pre-treatment</a:t>
              </a:r>
            </a:p>
          </p:txBody>
        </p:sp>
        <p:sp>
          <p:nvSpPr>
            <p:cNvPr id="1034" name="ZoneTexte 1033"/>
            <p:cNvSpPr txBox="1"/>
            <p:nvPr/>
          </p:nvSpPr>
          <p:spPr>
            <a:xfrm>
              <a:off x="-18527" y="13892745"/>
              <a:ext cx="2646000" cy="400110"/>
            </a:xfrm>
            <a:prstGeom prst="rect">
              <a:avLst/>
            </a:prstGeom>
            <a:solidFill>
              <a:schemeClr val="bg1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tx1"/>
                  </a:gs>
                </a:gsLst>
                <a:lin ang="5400000" scaled="1"/>
              </a:gra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/>
                <a:t>Pre-treatment</a:t>
              </a:r>
              <a:endParaRPr lang="en-GB" sz="2000" i="1" dirty="0"/>
            </a:p>
          </p:txBody>
        </p:sp>
        <p:grpSp>
          <p:nvGrpSpPr>
            <p:cNvPr id="1062" name="Groupe 1061"/>
            <p:cNvGrpSpPr>
              <a:grpSpLocks noChangeAspect="1"/>
            </p:cNvGrpSpPr>
            <p:nvPr/>
          </p:nvGrpSpPr>
          <p:grpSpPr>
            <a:xfrm>
              <a:off x="7473721" y="4088574"/>
              <a:ext cx="544468" cy="448340"/>
              <a:chOff x="5567635" y="4418565"/>
              <a:chExt cx="661524" cy="610903"/>
            </a:xfrm>
          </p:grpSpPr>
          <p:sp>
            <p:nvSpPr>
              <p:cNvPr id="1063" name="Ellipse 1062">
                <a:extLst>
                  <a:ext uri="{FF2B5EF4-FFF2-40B4-BE49-F238E27FC236}">
                    <a16:creationId xmlns:a16="http://schemas.microsoft.com/office/drawing/2014/main" id="{2C032589-810A-4805-BA36-43FC1162C38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567635" y="4418565"/>
                <a:ext cx="611977" cy="610903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4" name="ZoneTexte 1063">
                <a:extLst>
                  <a:ext uri="{FF2B5EF4-FFF2-40B4-BE49-F238E27FC236}">
                    <a16:creationId xmlns:a16="http://schemas.microsoft.com/office/drawing/2014/main" id="{E51CDF8E-3AC2-44C9-BBF5-5E01A2E9BB77}"/>
                  </a:ext>
                </a:extLst>
              </p:cNvPr>
              <p:cNvSpPr txBox="1"/>
              <p:nvPr/>
            </p:nvSpPr>
            <p:spPr>
              <a:xfrm>
                <a:off x="5597086" y="4425197"/>
                <a:ext cx="632073" cy="5451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1"/>
                  <a:t>RL</a:t>
                </a:r>
              </a:p>
            </p:txBody>
          </p:sp>
        </p:grpSp>
        <p:cxnSp>
          <p:nvCxnSpPr>
            <p:cNvPr id="29" name="Connecteur droit 28"/>
            <p:cNvCxnSpPr/>
            <p:nvPr/>
          </p:nvCxnSpPr>
          <p:spPr>
            <a:xfrm>
              <a:off x="4491829" y="4003819"/>
              <a:ext cx="6552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5" name="Connecteur droit avec flèche 1064"/>
            <p:cNvCxnSpPr>
              <a:cxnSpLocks/>
            </p:cNvCxnSpPr>
            <p:nvPr/>
          </p:nvCxnSpPr>
          <p:spPr>
            <a:xfrm>
              <a:off x="11012885" y="4000626"/>
              <a:ext cx="0" cy="756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66" name="Groupe 1065"/>
            <p:cNvGrpSpPr>
              <a:grpSpLocks noChangeAspect="1"/>
            </p:cNvGrpSpPr>
            <p:nvPr/>
          </p:nvGrpSpPr>
          <p:grpSpPr>
            <a:xfrm>
              <a:off x="10775518" y="4156811"/>
              <a:ext cx="544468" cy="448340"/>
              <a:chOff x="5567635" y="4418565"/>
              <a:chExt cx="661524" cy="610903"/>
            </a:xfrm>
          </p:grpSpPr>
          <p:sp>
            <p:nvSpPr>
              <p:cNvPr id="1067" name="Ellipse 1066">
                <a:extLst>
                  <a:ext uri="{FF2B5EF4-FFF2-40B4-BE49-F238E27FC236}">
                    <a16:creationId xmlns:a16="http://schemas.microsoft.com/office/drawing/2014/main" id="{2C032589-810A-4805-BA36-43FC1162C38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567635" y="4418565"/>
                <a:ext cx="611977" cy="610903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8" name="ZoneTexte 1067">
                <a:extLst>
                  <a:ext uri="{FF2B5EF4-FFF2-40B4-BE49-F238E27FC236}">
                    <a16:creationId xmlns:a16="http://schemas.microsoft.com/office/drawing/2014/main" id="{E51CDF8E-3AC2-44C9-BBF5-5E01A2E9BB77}"/>
                  </a:ext>
                </a:extLst>
              </p:cNvPr>
              <p:cNvSpPr txBox="1"/>
              <p:nvPr/>
            </p:nvSpPr>
            <p:spPr>
              <a:xfrm>
                <a:off x="5597086" y="4425197"/>
                <a:ext cx="632073" cy="5451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1"/>
                  <a:t>ET</a:t>
                </a:r>
              </a:p>
            </p:txBody>
          </p:sp>
        </p:grpSp>
        <p:cxnSp>
          <p:nvCxnSpPr>
            <p:cNvPr id="1069" name="Connecteur droit avec flèche 1068"/>
            <p:cNvCxnSpPr>
              <a:cxnSpLocks/>
            </p:cNvCxnSpPr>
            <p:nvPr/>
          </p:nvCxnSpPr>
          <p:spPr>
            <a:xfrm>
              <a:off x="4511157" y="3998942"/>
              <a:ext cx="0" cy="756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70" name="Groupe 1069"/>
            <p:cNvGrpSpPr>
              <a:grpSpLocks noChangeAspect="1"/>
            </p:cNvGrpSpPr>
            <p:nvPr/>
          </p:nvGrpSpPr>
          <p:grpSpPr>
            <a:xfrm>
              <a:off x="4275786" y="4099544"/>
              <a:ext cx="544468" cy="448340"/>
              <a:chOff x="5567635" y="4418565"/>
              <a:chExt cx="661524" cy="610903"/>
            </a:xfrm>
          </p:grpSpPr>
          <p:sp>
            <p:nvSpPr>
              <p:cNvPr id="1071" name="Ellipse 1070">
                <a:extLst>
                  <a:ext uri="{FF2B5EF4-FFF2-40B4-BE49-F238E27FC236}">
                    <a16:creationId xmlns:a16="http://schemas.microsoft.com/office/drawing/2014/main" id="{2C032589-810A-4805-BA36-43FC1162C38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567635" y="4418565"/>
                <a:ext cx="611977" cy="610903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72" name="ZoneTexte 1071">
                <a:extLst>
                  <a:ext uri="{FF2B5EF4-FFF2-40B4-BE49-F238E27FC236}">
                    <a16:creationId xmlns:a16="http://schemas.microsoft.com/office/drawing/2014/main" id="{E51CDF8E-3AC2-44C9-BBF5-5E01A2E9BB77}"/>
                  </a:ext>
                </a:extLst>
              </p:cNvPr>
              <p:cNvSpPr txBox="1"/>
              <p:nvPr/>
            </p:nvSpPr>
            <p:spPr>
              <a:xfrm>
                <a:off x="5597086" y="4425197"/>
                <a:ext cx="632073" cy="5451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1"/>
                  <a:t>FR</a:t>
                </a:r>
              </a:p>
            </p:txBody>
          </p:sp>
        </p:grpSp>
        <p:grpSp>
          <p:nvGrpSpPr>
            <p:cNvPr id="1073" name="Groupe 1072"/>
            <p:cNvGrpSpPr/>
            <p:nvPr/>
          </p:nvGrpSpPr>
          <p:grpSpPr>
            <a:xfrm>
              <a:off x="3671427" y="11715159"/>
              <a:ext cx="8198844" cy="738349"/>
              <a:chOff x="3497515" y="11487190"/>
              <a:chExt cx="8432962" cy="711034"/>
            </a:xfrm>
          </p:grpSpPr>
          <p:sp>
            <p:nvSpPr>
              <p:cNvPr id="1074" name="Flèche droite 1073"/>
              <p:cNvSpPr/>
              <p:nvPr/>
            </p:nvSpPr>
            <p:spPr>
              <a:xfrm>
                <a:off x="3497515" y="11487190"/>
                <a:ext cx="8432962" cy="711034"/>
              </a:xfrm>
              <a:prstGeom prst="rightArrow">
                <a:avLst/>
              </a:prstGeom>
              <a:solidFill>
                <a:schemeClr val="bg1"/>
              </a:solidFill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10209" tIns="55104" rIns="110209" bIns="55104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2400"/>
              </a:p>
            </p:txBody>
          </p:sp>
          <p:sp>
            <p:nvSpPr>
              <p:cNvPr id="1075" name="ZoneTexte 1074"/>
              <p:cNvSpPr txBox="1"/>
              <p:nvPr/>
            </p:nvSpPr>
            <p:spPr>
              <a:xfrm>
                <a:off x="5941426" y="11640115"/>
                <a:ext cx="4937054" cy="3853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GB" sz="2000" dirty="0"/>
                  <a:t>Storage : 6 durations through 1 year </a:t>
                </a:r>
                <a:endParaRPr lang="en-GB" dirty="0">
                  <a:sym typeface="Wingdings" panose="05000000000000000000" pitchFamily="2" charset="2"/>
                </a:endParaRPr>
              </a:p>
            </p:txBody>
          </p:sp>
        </p:grpSp>
        <p:sp>
          <p:nvSpPr>
            <p:cNvPr id="538" name="ZoneTexte 537"/>
            <p:cNvSpPr txBox="1"/>
            <p:nvPr/>
          </p:nvSpPr>
          <p:spPr>
            <a:xfrm>
              <a:off x="7187369" y="12355912"/>
              <a:ext cx="1184534" cy="3385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u="sng"/>
                <a:t>- 20°C</a:t>
              </a:r>
            </a:p>
          </p:txBody>
        </p:sp>
      </p:grpSp>
      <p:sp>
        <p:nvSpPr>
          <p:cNvPr id="539" name="ZoneTexte 538">
            <a:extLst>
              <a:ext uri="{FF2B5EF4-FFF2-40B4-BE49-F238E27FC236}">
                <a16:creationId xmlns:a16="http://schemas.microsoft.com/office/drawing/2014/main" id="{A1B7082D-3BC7-47CE-AD98-C0C345EDDBCB}"/>
              </a:ext>
            </a:extLst>
          </p:cNvPr>
          <p:cNvSpPr txBox="1"/>
          <p:nvPr/>
        </p:nvSpPr>
        <p:spPr>
          <a:xfrm>
            <a:off x="5693905" y="9111878"/>
            <a:ext cx="937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for each 6 durations</a:t>
            </a:r>
          </a:p>
        </p:txBody>
      </p:sp>
      <p:sp>
        <p:nvSpPr>
          <p:cNvPr id="588" name="ZoneTexte 587">
            <a:extLst>
              <a:ext uri="{FF2B5EF4-FFF2-40B4-BE49-F238E27FC236}">
                <a16:creationId xmlns:a16="http://schemas.microsoft.com/office/drawing/2014/main" id="{C1FB1B61-149A-41BA-9B79-B061915EFF35}"/>
              </a:ext>
            </a:extLst>
          </p:cNvPr>
          <p:cNvSpPr txBox="1"/>
          <p:nvPr/>
        </p:nvSpPr>
        <p:spPr>
          <a:xfrm>
            <a:off x="9618581" y="9130928"/>
            <a:ext cx="937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for each 6 durations</a:t>
            </a:r>
          </a:p>
        </p:txBody>
      </p:sp>
    </p:spTree>
    <p:extLst>
      <p:ext uri="{BB962C8B-B14F-4D97-AF65-F5344CB8AC3E}">
        <p14:creationId xmlns:p14="http://schemas.microsoft.com/office/powerpoint/2010/main" val="158621445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3061</TotalTime>
  <Words>156</Words>
  <Application>Microsoft Office PowerPoint</Application>
  <PresentationFormat>Personnalisé</PresentationFormat>
  <Paragraphs>42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Company>INRA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Cecile Chardon</dc:creator>
  <cp:lastModifiedBy>agnes.bouchez</cp:lastModifiedBy>
  <cp:revision>116</cp:revision>
  <cp:lastPrinted>2022-03-30T14:16:07Z</cp:lastPrinted>
  <dcterms:created xsi:type="dcterms:W3CDTF">2019-08-06T08:47:31Z</dcterms:created>
  <dcterms:modified xsi:type="dcterms:W3CDTF">2022-07-06T15:35:13Z</dcterms:modified>
</cp:coreProperties>
</file>