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0.xml" ContentType="application/vnd.openxmlformats-officedocument.themeOverr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sldIdLst>
    <p:sldId id="257" r:id="rId2"/>
    <p:sldId id="283" r:id="rId3"/>
    <p:sldId id="284" r:id="rId4"/>
    <p:sldId id="274" r:id="rId5"/>
    <p:sldId id="285" r:id="rId6"/>
    <p:sldId id="275" r:id="rId7"/>
    <p:sldId id="282" r:id="rId8"/>
    <p:sldId id="286" r:id="rId9"/>
    <p:sldId id="276" r:id="rId10"/>
    <p:sldId id="277" r:id="rId11"/>
    <p:sldId id="287" r:id="rId12"/>
    <p:sldId id="288" r:id="rId13"/>
    <p:sldId id="289" r:id="rId14"/>
    <p:sldId id="291" r:id="rId15"/>
    <p:sldId id="290" r:id="rId16"/>
    <p:sldId id="292" r:id="rId17"/>
    <p:sldId id="293" r:id="rId18"/>
    <p:sldId id="294" r:id="rId19"/>
    <p:sldId id="295" r:id="rId20"/>
    <p:sldId id="297" r:id="rId21"/>
    <p:sldId id="298" r:id="rId22"/>
    <p:sldId id="299" r:id="rId23"/>
    <p:sldId id="301" r:id="rId24"/>
    <p:sldId id="302" r:id="rId25"/>
    <p:sldId id="303" r:id="rId26"/>
    <p:sldId id="300" r:id="rId2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69696"/>
    <a:srgbClr val="000054"/>
    <a:srgbClr val="0000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0" autoAdjust="0"/>
    <p:restoredTop sz="94660"/>
  </p:normalViewPr>
  <p:slideViewPr>
    <p:cSldViewPr>
      <p:cViewPr varScale="1">
        <p:scale>
          <a:sx n="81" d="100"/>
          <a:sy n="81" d="100"/>
        </p:scale>
        <p:origin x="658" y="67"/>
      </p:cViewPr>
      <p:guideLst>
        <p:guide orient="horz" pos="3884"/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only/NHS/NHS%5eMPBS-ARMS-Sham-Gesam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only/NHS/NHS%5eMPBS-ARMS-Sham-Gesam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only/44B/44B%5eMARMS2-GESAM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only/44B/44B%5eMARMS2-GESAM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only/44B/44B%5eMARMS2-GESAM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%5eM%20C3/NHS/All%20curv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%5eM%20C3/NHS/All%20curv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%5eM%20C3/NHS/All%20curv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Kurven-Diagram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Ca-Imaging/Imaging/ARMS2-Protein/ARMS2%20%5eM%20C3/34B/all%20curv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7.bin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97d26f8c97e4b54/Labor/Daten%20AG%20Dragun/AK-Messungen%20korrigier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29876198494679"/>
          <c:y val="0.11702007750020485"/>
          <c:w val="0.63349993823552264"/>
          <c:h val="0.55073654411084794"/>
        </c:manualLayout>
      </c:layout>
      <c:lineChart>
        <c:grouping val="standard"/>
        <c:varyColors val="0"/>
        <c:ser>
          <c:idx val="0"/>
          <c:order val="0"/>
          <c:tx>
            <c:v>NHS, n = 10 cells</c:v>
          </c:tx>
          <c:spPr>
            <a:ln w="3810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'[Kurven-Diagramme ProRetina Poster.xlsx]Kurven NHS vs. Pat.'!$A$8:$A$188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'[Kurven-Diagramme ProRetina Poster.xlsx]Kurven NHS vs. Pat.'!$B$8:$B$188</c:f>
              <c:numCache>
                <c:formatCode>General</c:formatCode>
                <c:ptCount val="181"/>
                <c:pt idx="0">
                  <c:v>0.65870325720166167</c:v>
                </c:pt>
                <c:pt idx="1">
                  <c:v>0.66246348249228881</c:v>
                </c:pt>
                <c:pt idx="2">
                  <c:v>0.67411908074457427</c:v>
                </c:pt>
                <c:pt idx="3">
                  <c:v>0.69219569339613718</c:v>
                </c:pt>
                <c:pt idx="4">
                  <c:v>0.71843886383358435</c:v>
                </c:pt>
                <c:pt idx="5">
                  <c:v>0.73874987190889008</c:v>
                </c:pt>
                <c:pt idx="6">
                  <c:v>0.75450085402794242</c:v>
                </c:pt>
                <c:pt idx="7">
                  <c:v>0.77127331498034979</c:v>
                </c:pt>
                <c:pt idx="8">
                  <c:v>0.79103599332444197</c:v>
                </c:pt>
                <c:pt idx="9">
                  <c:v>0.80711786066864699</c:v>
                </c:pt>
                <c:pt idx="10">
                  <c:v>0.8142926568335318</c:v>
                </c:pt>
                <c:pt idx="11">
                  <c:v>0.83311303411858151</c:v>
                </c:pt>
                <c:pt idx="12">
                  <c:v>0.85566636912820404</c:v>
                </c:pt>
                <c:pt idx="13">
                  <c:v>0.87625855885538306</c:v>
                </c:pt>
                <c:pt idx="14">
                  <c:v>0.89948707517555682</c:v>
                </c:pt>
                <c:pt idx="15">
                  <c:v>0.91159549953159613</c:v>
                </c:pt>
                <c:pt idx="16">
                  <c:v>0.92586126722809625</c:v>
                </c:pt>
                <c:pt idx="17">
                  <c:v>0.94276378529074678</c:v>
                </c:pt>
                <c:pt idx="18">
                  <c:v>0.96616033508873289</c:v>
                </c:pt>
                <c:pt idx="19">
                  <c:v>0.97316936107462071</c:v>
                </c:pt>
                <c:pt idx="20">
                  <c:v>0.98704728800382069</c:v>
                </c:pt>
                <c:pt idx="21">
                  <c:v>0.98391751219470114</c:v>
                </c:pt>
                <c:pt idx="22">
                  <c:v>0.9882799809685936</c:v>
                </c:pt>
                <c:pt idx="23">
                  <c:v>0.99197025026462138</c:v>
                </c:pt>
                <c:pt idx="24">
                  <c:v>0.99498505046588481</c:v>
                </c:pt>
                <c:pt idx="25">
                  <c:v>1.0054279226602569</c:v>
                </c:pt>
                <c:pt idx="26">
                  <c:v>1.0042088695105733</c:v>
                </c:pt>
                <c:pt idx="27">
                  <c:v>1.0061477833569474</c:v>
                </c:pt>
                <c:pt idx="28">
                  <c:v>1.0142138954813051</c:v>
                </c:pt>
                <c:pt idx="29">
                  <c:v>1.0104078843390334</c:v>
                </c:pt>
                <c:pt idx="30">
                  <c:v>1.0132914960150832</c:v>
                </c:pt>
                <c:pt idx="31">
                  <c:v>1.0167218798176241</c:v>
                </c:pt>
                <c:pt idx="32">
                  <c:v>1.0121103001688696</c:v>
                </c:pt>
                <c:pt idx="33">
                  <c:v>1.012485625190791</c:v>
                </c:pt>
                <c:pt idx="34">
                  <c:v>1.0166143498742877</c:v>
                </c:pt>
                <c:pt idx="35">
                  <c:v>1.0141798138624629</c:v>
                </c:pt>
                <c:pt idx="36">
                  <c:v>1.0160444496193934</c:v>
                </c:pt>
                <c:pt idx="37">
                  <c:v>1.014682484479275</c:v>
                </c:pt>
                <c:pt idx="38">
                  <c:v>1.0059124667666013</c:v>
                </c:pt>
                <c:pt idx="39">
                  <c:v>1.0172055963235818</c:v>
                </c:pt>
                <c:pt idx="40">
                  <c:v>1.0044283355115708</c:v>
                </c:pt>
                <c:pt idx="41">
                  <c:v>1.0033763004662997</c:v>
                </c:pt>
                <c:pt idx="42">
                  <c:v>1.00033644142804</c:v>
                </c:pt>
                <c:pt idx="43">
                  <c:v>1.0081601887190463</c:v>
                </c:pt>
                <c:pt idx="44">
                  <c:v>1.0050923043389908</c:v>
                </c:pt>
                <c:pt idx="45">
                  <c:v>0.99858498938586104</c:v>
                </c:pt>
                <c:pt idx="46">
                  <c:v>1.0005018635311267</c:v>
                </c:pt>
                <c:pt idx="47">
                  <c:v>1.0038056693938024</c:v>
                </c:pt>
                <c:pt idx="48">
                  <c:v>1.0029404943146207</c:v>
                </c:pt>
                <c:pt idx="49">
                  <c:v>0.99523927331074957</c:v>
                </c:pt>
                <c:pt idx="50">
                  <c:v>0.99295030180739519</c:v>
                </c:pt>
                <c:pt idx="51">
                  <c:v>0.99346440227182975</c:v>
                </c:pt>
                <c:pt idx="52">
                  <c:v>0.99807524689074967</c:v>
                </c:pt>
                <c:pt idx="53">
                  <c:v>0.99066975813227631</c:v>
                </c:pt>
                <c:pt idx="54">
                  <c:v>0.98871839764034541</c:v>
                </c:pt>
                <c:pt idx="55">
                  <c:v>0.98768729802541932</c:v>
                </c:pt>
                <c:pt idx="56">
                  <c:v>0.99209455946468117</c:v>
                </c:pt>
                <c:pt idx="57">
                  <c:v>0.98135101943929437</c:v>
                </c:pt>
                <c:pt idx="58">
                  <c:v>0.98420100792104281</c:v>
                </c:pt>
                <c:pt idx="59">
                  <c:v>0.98390614292986689</c:v>
                </c:pt>
                <c:pt idx="60">
                  <c:v>0.97867047798235518</c:v>
                </c:pt>
                <c:pt idx="61">
                  <c:v>0.97616389201458631</c:v>
                </c:pt>
                <c:pt idx="62">
                  <c:v>0.97127758310056778</c:v>
                </c:pt>
                <c:pt idx="63">
                  <c:v>0.96928506377983403</c:v>
                </c:pt>
                <c:pt idx="64">
                  <c:v>0.97091296981280517</c:v>
                </c:pt>
                <c:pt idx="65">
                  <c:v>0.97120109011583899</c:v>
                </c:pt>
                <c:pt idx="66">
                  <c:v>0.96860139987172877</c:v>
                </c:pt>
                <c:pt idx="67">
                  <c:v>0.96525772779630048</c:v>
                </c:pt>
                <c:pt idx="68">
                  <c:v>0.97214355459159463</c:v>
                </c:pt>
                <c:pt idx="69">
                  <c:v>0.9642256907533493</c:v>
                </c:pt>
                <c:pt idx="70">
                  <c:v>0.96119236979877498</c:v>
                </c:pt>
                <c:pt idx="71">
                  <c:v>0.95635614644518907</c:v>
                </c:pt>
                <c:pt idx="72">
                  <c:v>0.95473836184936256</c:v>
                </c:pt>
                <c:pt idx="73">
                  <c:v>0.95446007195495464</c:v>
                </c:pt>
                <c:pt idx="74">
                  <c:v>0.95184583156249825</c:v>
                </c:pt>
                <c:pt idx="75">
                  <c:v>0.9558246971666573</c:v>
                </c:pt>
                <c:pt idx="76">
                  <c:v>0.95915480021261545</c:v>
                </c:pt>
                <c:pt idx="77">
                  <c:v>0.94721299082688026</c:v>
                </c:pt>
                <c:pt idx="78">
                  <c:v>0.9533479003286367</c:v>
                </c:pt>
                <c:pt idx="79">
                  <c:v>0.9462011427244974</c:v>
                </c:pt>
                <c:pt idx="80">
                  <c:v>0.94457885756429361</c:v>
                </c:pt>
                <c:pt idx="81">
                  <c:v>0.95122585078100941</c:v>
                </c:pt>
                <c:pt idx="82">
                  <c:v>0.94900286020249747</c:v>
                </c:pt>
                <c:pt idx="83">
                  <c:v>0.94442015811442415</c:v>
                </c:pt>
                <c:pt idx="84">
                  <c:v>0.94416349458090676</c:v>
                </c:pt>
                <c:pt idx="85">
                  <c:v>0.9434695260725533</c:v>
                </c:pt>
                <c:pt idx="86">
                  <c:v>0.94226573156603222</c:v>
                </c:pt>
                <c:pt idx="87">
                  <c:v>0.94262131102556168</c:v>
                </c:pt>
                <c:pt idx="88">
                  <c:v>0.94288795252992852</c:v>
                </c:pt>
                <c:pt idx="89">
                  <c:v>0.94322309596627218</c:v>
                </c:pt>
                <c:pt idx="90">
                  <c:v>0.93282132895042602</c:v>
                </c:pt>
                <c:pt idx="91">
                  <c:v>0.94102313158578776</c:v>
                </c:pt>
                <c:pt idx="92">
                  <c:v>0.93400374911474326</c:v>
                </c:pt>
                <c:pt idx="93">
                  <c:v>0.94234675247004396</c:v>
                </c:pt>
                <c:pt idx="94">
                  <c:v>0.93713601388430912</c:v>
                </c:pt>
                <c:pt idx="95">
                  <c:v>0.93503725805512727</c:v>
                </c:pt>
                <c:pt idx="96">
                  <c:v>0.93341519292744324</c:v>
                </c:pt>
                <c:pt idx="97">
                  <c:v>0.93292274806603392</c:v>
                </c:pt>
                <c:pt idx="98">
                  <c:v>0.93151029248698991</c:v>
                </c:pt>
                <c:pt idx="99">
                  <c:v>0.93184770659636151</c:v>
                </c:pt>
                <c:pt idx="100">
                  <c:v>0.93130231966091814</c:v>
                </c:pt>
                <c:pt idx="101">
                  <c:v>0.92985594745848277</c:v>
                </c:pt>
                <c:pt idx="102">
                  <c:v>0.92847963930319755</c:v>
                </c:pt>
                <c:pt idx="103">
                  <c:v>0.92654633259829156</c:v>
                </c:pt>
                <c:pt idx="104">
                  <c:v>0.92471576052640747</c:v>
                </c:pt>
                <c:pt idx="105">
                  <c:v>0.92381238654270048</c:v>
                </c:pt>
                <c:pt idx="106">
                  <c:v>0.92397529623619834</c:v>
                </c:pt>
                <c:pt idx="107">
                  <c:v>0.92157419383856243</c:v>
                </c:pt>
                <c:pt idx="108">
                  <c:v>0.92193630795651682</c:v>
                </c:pt>
                <c:pt idx="109">
                  <c:v>0.92518759260449346</c:v>
                </c:pt>
                <c:pt idx="110">
                  <c:v>0.92119426084137501</c:v>
                </c:pt>
                <c:pt idx="111">
                  <c:v>0.92068144057887014</c:v>
                </c:pt>
                <c:pt idx="112">
                  <c:v>0.91953292675912479</c:v>
                </c:pt>
                <c:pt idx="113">
                  <c:v>0.91623602312378094</c:v>
                </c:pt>
                <c:pt idx="114">
                  <c:v>0.91373587306737802</c:v>
                </c:pt>
                <c:pt idx="115">
                  <c:v>0.91726880985506654</c:v>
                </c:pt>
                <c:pt idx="116">
                  <c:v>0.91079491064869667</c:v>
                </c:pt>
                <c:pt idx="117">
                  <c:v>0.91200513520766313</c:v>
                </c:pt>
                <c:pt idx="118">
                  <c:v>0.91665112569174434</c:v>
                </c:pt>
                <c:pt idx="119">
                  <c:v>0.90552638721183087</c:v>
                </c:pt>
                <c:pt idx="120">
                  <c:v>0.91076267361309371</c:v>
                </c:pt>
                <c:pt idx="121">
                  <c:v>0.90873269654850231</c:v>
                </c:pt>
                <c:pt idx="122">
                  <c:v>0.90452911520440882</c:v>
                </c:pt>
                <c:pt idx="123">
                  <c:v>0.91117420810690442</c:v>
                </c:pt>
                <c:pt idx="124">
                  <c:v>0.90731768231669496</c:v>
                </c:pt>
                <c:pt idx="125">
                  <c:v>0.89981227829484711</c:v>
                </c:pt>
                <c:pt idx="126">
                  <c:v>0.89906079656195614</c:v>
                </c:pt>
                <c:pt idx="127">
                  <c:v>0.90445668737305385</c:v>
                </c:pt>
                <c:pt idx="128">
                  <c:v>0.89546360321902208</c:v>
                </c:pt>
                <c:pt idx="129">
                  <c:v>0.89852948941126554</c:v>
                </c:pt>
                <c:pt idx="130">
                  <c:v>0.89228735947832638</c:v>
                </c:pt>
                <c:pt idx="131">
                  <c:v>0.90154704974498334</c:v>
                </c:pt>
                <c:pt idx="132">
                  <c:v>0.8920493475301926</c:v>
                </c:pt>
                <c:pt idx="133">
                  <c:v>0.89431619295448073</c:v>
                </c:pt>
                <c:pt idx="134">
                  <c:v>0.89821828008444859</c:v>
                </c:pt>
                <c:pt idx="135">
                  <c:v>0.89788705364407995</c:v>
                </c:pt>
                <c:pt idx="136">
                  <c:v>0.89045052802838709</c:v>
                </c:pt>
                <c:pt idx="137">
                  <c:v>0.88954527873999878</c:v>
                </c:pt>
                <c:pt idx="138">
                  <c:v>0.89004106210588341</c:v>
                </c:pt>
                <c:pt idx="139">
                  <c:v>0.88866551353815493</c:v>
                </c:pt>
                <c:pt idx="140">
                  <c:v>0.88482877077541711</c:v>
                </c:pt>
                <c:pt idx="141">
                  <c:v>0.88199930344263078</c:v>
                </c:pt>
                <c:pt idx="142">
                  <c:v>0.88148336127850135</c:v>
                </c:pt>
                <c:pt idx="143">
                  <c:v>0.88000069335701936</c:v>
                </c:pt>
                <c:pt idx="144">
                  <c:v>0.87465377725722837</c:v>
                </c:pt>
                <c:pt idx="145">
                  <c:v>0.87593386236281834</c:v>
                </c:pt>
                <c:pt idx="146">
                  <c:v>0.87538508118378289</c:v>
                </c:pt>
                <c:pt idx="147">
                  <c:v>0.87768773695801949</c:v>
                </c:pt>
                <c:pt idx="148">
                  <c:v>0.87761945276638431</c:v>
                </c:pt>
                <c:pt idx="149">
                  <c:v>0.87845456692136281</c:v>
                </c:pt>
                <c:pt idx="150">
                  <c:v>0.869931136050201</c:v>
                </c:pt>
                <c:pt idx="151">
                  <c:v>0.87036658657792876</c:v>
                </c:pt>
                <c:pt idx="152">
                  <c:v>0.86988741060211194</c:v>
                </c:pt>
                <c:pt idx="153">
                  <c:v>0.87097737455930901</c:v>
                </c:pt>
                <c:pt idx="154">
                  <c:v>0.86548106606214825</c:v>
                </c:pt>
                <c:pt idx="155">
                  <c:v>0.86263759097294346</c:v>
                </c:pt>
                <c:pt idx="156">
                  <c:v>0.86291532962715822</c:v>
                </c:pt>
                <c:pt idx="157">
                  <c:v>0.86271228282669143</c:v>
                </c:pt>
                <c:pt idx="158">
                  <c:v>0.85862120586061308</c:v>
                </c:pt>
                <c:pt idx="159">
                  <c:v>0.86186983595686129</c:v>
                </c:pt>
                <c:pt idx="160">
                  <c:v>0.85419226364577328</c:v>
                </c:pt>
                <c:pt idx="161">
                  <c:v>0.85684393752094878</c:v>
                </c:pt>
                <c:pt idx="162">
                  <c:v>0.85802358645995302</c:v>
                </c:pt>
                <c:pt idx="163">
                  <c:v>0.85484948527979421</c:v>
                </c:pt>
                <c:pt idx="164">
                  <c:v>0.85110741050074412</c:v>
                </c:pt>
                <c:pt idx="165">
                  <c:v>0.85061650651055987</c:v>
                </c:pt>
                <c:pt idx="166">
                  <c:v>0.84737741125755972</c:v>
                </c:pt>
                <c:pt idx="167">
                  <c:v>0.8523868564412268</c:v>
                </c:pt>
                <c:pt idx="168">
                  <c:v>0.8498774358165111</c:v>
                </c:pt>
                <c:pt idx="169">
                  <c:v>0.84827111589487958</c:v>
                </c:pt>
                <c:pt idx="170">
                  <c:v>0.84802698292944889</c:v>
                </c:pt>
                <c:pt idx="171">
                  <c:v>0.84496882270913465</c:v>
                </c:pt>
                <c:pt idx="172">
                  <c:v>0.844226558637453</c:v>
                </c:pt>
                <c:pt idx="173">
                  <c:v>0.83694228252662806</c:v>
                </c:pt>
                <c:pt idx="174">
                  <c:v>0.8415903016520041</c:v>
                </c:pt>
                <c:pt idx="175">
                  <c:v>0.84215892386895175</c:v>
                </c:pt>
                <c:pt idx="176">
                  <c:v>0.83657669250090749</c:v>
                </c:pt>
                <c:pt idx="177">
                  <c:v>0.83504370639129455</c:v>
                </c:pt>
                <c:pt idx="178">
                  <c:v>0.8416637690425709</c:v>
                </c:pt>
                <c:pt idx="179">
                  <c:v>0.83059710683844545</c:v>
                </c:pt>
                <c:pt idx="180">
                  <c:v>0.83443146472903307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E-4C98-8F81-EED15FE92E45}"/>
            </c:ext>
          </c:extLst>
        </c:ser>
        <c:ser>
          <c:idx val="1"/>
          <c:order val="1"/>
          <c:tx>
            <c:v>patient no. 86, n = 30 cells</c:v>
          </c:tx>
          <c:spPr>
            <a:ln w="38100" cap="rnd">
              <a:solidFill>
                <a:srgbClr val="96969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'[Kurven-Diagramme ProRetina Poster.xlsx]Kurven NHS vs. Pat.'!$A$8:$A$188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'[Kurven-Diagramme ProRetina Poster.xlsx]Kurven NHS vs. Pat.'!$C$8:$C$188</c:f>
              <c:numCache>
                <c:formatCode>General</c:formatCode>
                <c:ptCount val="181"/>
                <c:pt idx="0">
                  <c:v>0.65222970883077191</c:v>
                </c:pt>
                <c:pt idx="1">
                  <c:v>0.65257222141814597</c:v>
                </c:pt>
                <c:pt idx="2">
                  <c:v>0.65798892286143074</c:v>
                </c:pt>
                <c:pt idx="3">
                  <c:v>0.65919651165140114</c:v>
                </c:pt>
                <c:pt idx="4">
                  <c:v>0.68526971710346651</c:v>
                </c:pt>
                <c:pt idx="5">
                  <c:v>0.76969775758372938</c:v>
                </c:pt>
                <c:pt idx="6">
                  <c:v>0.8554900385639076</c:v>
                </c:pt>
                <c:pt idx="7">
                  <c:v>0.88329629457550907</c:v>
                </c:pt>
                <c:pt idx="8">
                  <c:v>0.8914402670493452</c:v>
                </c:pt>
                <c:pt idx="9">
                  <c:v>0.89422405762709178</c:v>
                </c:pt>
                <c:pt idx="10">
                  <c:v>0.90096676120815966</c:v>
                </c:pt>
                <c:pt idx="11">
                  <c:v>0.90429261427444407</c:v>
                </c:pt>
                <c:pt idx="12">
                  <c:v>0.90527251987135471</c:v>
                </c:pt>
                <c:pt idx="13">
                  <c:v>0.91107781237423169</c:v>
                </c:pt>
                <c:pt idx="14">
                  <c:v>0.91349979537382786</c:v>
                </c:pt>
                <c:pt idx="15">
                  <c:v>0.91831988648022667</c:v>
                </c:pt>
                <c:pt idx="16">
                  <c:v>0.92030665172252279</c:v>
                </c:pt>
                <c:pt idx="17">
                  <c:v>0.92233143900671299</c:v>
                </c:pt>
                <c:pt idx="18">
                  <c:v>0.92535045221050416</c:v>
                </c:pt>
                <c:pt idx="19">
                  <c:v>0.9281261521255274</c:v>
                </c:pt>
                <c:pt idx="20">
                  <c:v>0.9297054261704264</c:v>
                </c:pt>
                <c:pt idx="21">
                  <c:v>0.92991649486797157</c:v>
                </c:pt>
                <c:pt idx="22">
                  <c:v>0.93012725433360566</c:v>
                </c:pt>
                <c:pt idx="23">
                  <c:v>0.93004574609440382</c:v>
                </c:pt>
                <c:pt idx="24">
                  <c:v>0.93681303636555069</c:v>
                </c:pt>
                <c:pt idx="25">
                  <c:v>0.93661352900885442</c:v>
                </c:pt>
                <c:pt idx="26">
                  <c:v>0.93604803754219901</c:v>
                </c:pt>
                <c:pt idx="27">
                  <c:v>0.93772699758150013</c:v>
                </c:pt>
                <c:pt idx="28">
                  <c:v>0.93486194926406929</c:v>
                </c:pt>
                <c:pt idx="29">
                  <c:v>0.93598171097382854</c:v>
                </c:pt>
                <c:pt idx="30">
                  <c:v>0.93973787260734676</c:v>
                </c:pt>
                <c:pt idx="31">
                  <c:v>0.93812441792398582</c:v>
                </c:pt>
                <c:pt idx="32">
                  <c:v>0.9377540716207915</c:v>
                </c:pt>
                <c:pt idx="33">
                  <c:v>0.94121490033718169</c:v>
                </c:pt>
                <c:pt idx="34">
                  <c:v>0.93896264554235687</c:v>
                </c:pt>
                <c:pt idx="35">
                  <c:v>0.93840085210282198</c:v>
                </c:pt>
                <c:pt idx="36">
                  <c:v>0.93755318458497416</c:v>
                </c:pt>
                <c:pt idx="37">
                  <c:v>0.93997381695692683</c:v>
                </c:pt>
                <c:pt idx="38">
                  <c:v>0.94239432788912125</c:v>
                </c:pt>
                <c:pt idx="39">
                  <c:v>0.94024171724040495</c:v>
                </c:pt>
                <c:pt idx="40">
                  <c:v>0.93725771947987713</c:v>
                </c:pt>
                <c:pt idx="41">
                  <c:v>0.93987861256938743</c:v>
                </c:pt>
                <c:pt idx="42">
                  <c:v>0.9340368370146791</c:v>
                </c:pt>
                <c:pt idx="43">
                  <c:v>0.93531385816078749</c:v>
                </c:pt>
                <c:pt idx="44">
                  <c:v>0.9360224878879666</c:v>
                </c:pt>
                <c:pt idx="45">
                  <c:v>0.93655590633384367</c:v>
                </c:pt>
                <c:pt idx="46">
                  <c:v>0.93730237873483191</c:v>
                </c:pt>
                <c:pt idx="47">
                  <c:v>0.93724329010146401</c:v>
                </c:pt>
                <c:pt idx="48">
                  <c:v>0.93548470901927538</c:v>
                </c:pt>
                <c:pt idx="49">
                  <c:v>0.93600904750087566</c:v>
                </c:pt>
                <c:pt idx="50">
                  <c:v>0.93481578709086655</c:v>
                </c:pt>
                <c:pt idx="51">
                  <c:v>0.93467917345953211</c:v>
                </c:pt>
                <c:pt idx="52">
                  <c:v>0.93332286321457403</c:v>
                </c:pt>
                <c:pt idx="53">
                  <c:v>0.9312055518199307</c:v>
                </c:pt>
                <c:pt idx="54">
                  <c:v>0.93463733865782039</c:v>
                </c:pt>
                <c:pt idx="55">
                  <c:v>0.93224939688703501</c:v>
                </c:pt>
                <c:pt idx="56">
                  <c:v>0.93136209329041442</c:v>
                </c:pt>
                <c:pt idx="57">
                  <c:v>0.92935032440357357</c:v>
                </c:pt>
                <c:pt idx="58">
                  <c:v>0.93089424186574332</c:v>
                </c:pt>
                <c:pt idx="59">
                  <c:v>0.92968122537427889</c:v>
                </c:pt>
                <c:pt idx="60">
                  <c:v>0.92854723834818687</c:v>
                </c:pt>
                <c:pt idx="61">
                  <c:v>0.92553644370486776</c:v>
                </c:pt>
                <c:pt idx="62">
                  <c:v>0.92502335453811468</c:v>
                </c:pt>
                <c:pt idx="63">
                  <c:v>0.92523241514503263</c:v>
                </c:pt>
                <c:pt idx="64">
                  <c:v>0.92337857820093361</c:v>
                </c:pt>
                <c:pt idx="65">
                  <c:v>0.91945159768197848</c:v>
                </c:pt>
                <c:pt idx="66">
                  <c:v>0.9228635452549161</c:v>
                </c:pt>
                <c:pt idx="67">
                  <c:v>0.92272544867693729</c:v>
                </c:pt>
                <c:pt idx="68">
                  <c:v>0.918506450790887</c:v>
                </c:pt>
                <c:pt idx="69">
                  <c:v>0.92276831378566859</c:v>
                </c:pt>
                <c:pt idx="70">
                  <c:v>0.91677512569025332</c:v>
                </c:pt>
                <c:pt idx="71">
                  <c:v>0.91668767073029278</c:v>
                </c:pt>
                <c:pt idx="72">
                  <c:v>0.91355002042844902</c:v>
                </c:pt>
                <c:pt idx="73">
                  <c:v>0.91736282344580145</c:v>
                </c:pt>
                <c:pt idx="74">
                  <c:v>0.916184728584439</c:v>
                </c:pt>
                <c:pt idx="75">
                  <c:v>0.91567068702995991</c:v>
                </c:pt>
                <c:pt idx="76">
                  <c:v>0.91572841981651298</c:v>
                </c:pt>
                <c:pt idx="77">
                  <c:v>0.91232847934882244</c:v>
                </c:pt>
                <c:pt idx="78">
                  <c:v>0.91288233495251225</c:v>
                </c:pt>
                <c:pt idx="79">
                  <c:v>0.91246878974558832</c:v>
                </c:pt>
                <c:pt idx="80">
                  <c:v>0.91305602822289356</c:v>
                </c:pt>
                <c:pt idx="81">
                  <c:v>0.91213613284204142</c:v>
                </c:pt>
                <c:pt idx="82">
                  <c:v>0.9101254698151201</c:v>
                </c:pt>
                <c:pt idx="83">
                  <c:v>0.9119455430753528</c:v>
                </c:pt>
                <c:pt idx="84">
                  <c:v>0.90891224949991278</c:v>
                </c:pt>
                <c:pt idx="85">
                  <c:v>0.90994511913896881</c:v>
                </c:pt>
                <c:pt idx="86">
                  <c:v>0.90951726208882921</c:v>
                </c:pt>
                <c:pt idx="87">
                  <c:v>0.90883904438739127</c:v>
                </c:pt>
                <c:pt idx="88">
                  <c:v>0.90451485538079512</c:v>
                </c:pt>
                <c:pt idx="89">
                  <c:v>0.90513752154323734</c:v>
                </c:pt>
                <c:pt idx="90">
                  <c:v>0.90293211476060553</c:v>
                </c:pt>
                <c:pt idx="91">
                  <c:v>0.90469580036371078</c:v>
                </c:pt>
                <c:pt idx="92">
                  <c:v>0.90320094106565618</c:v>
                </c:pt>
                <c:pt idx="93">
                  <c:v>0.90148950214697043</c:v>
                </c:pt>
                <c:pt idx="94">
                  <c:v>0.90074060934257349</c:v>
                </c:pt>
                <c:pt idx="95">
                  <c:v>0.90051693912911401</c:v>
                </c:pt>
                <c:pt idx="96">
                  <c:v>0.90002608576671006</c:v>
                </c:pt>
                <c:pt idx="97">
                  <c:v>0.89759380984405923</c:v>
                </c:pt>
                <c:pt idx="98">
                  <c:v>0.89921288277705114</c:v>
                </c:pt>
                <c:pt idx="99">
                  <c:v>0.89886786296827192</c:v>
                </c:pt>
                <c:pt idx="100">
                  <c:v>0.90126867310654968</c:v>
                </c:pt>
                <c:pt idx="101">
                  <c:v>0.89749649035048296</c:v>
                </c:pt>
                <c:pt idx="102">
                  <c:v>0.89540969179586083</c:v>
                </c:pt>
                <c:pt idx="103">
                  <c:v>0.89729754794837924</c:v>
                </c:pt>
                <c:pt idx="104">
                  <c:v>0.8976734257576543</c:v>
                </c:pt>
                <c:pt idx="105">
                  <c:v>0.89866080881514721</c:v>
                </c:pt>
                <c:pt idx="106">
                  <c:v>0.89581633278886519</c:v>
                </c:pt>
                <c:pt idx="107">
                  <c:v>0.89389097721080224</c:v>
                </c:pt>
                <c:pt idx="108">
                  <c:v>0.89588983580494308</c:v>
                </c:pt>
                <c:pt idx="109">
                  <c:v>0.89433172963328877</c:v>
                </c:pt>
                <c:pt idx="110">
                  <c:v>0.89505722119102293</c:v>
                </c:pt>
                <c:pt idx="111">
                  <c:v>0.89650983899505532</c:v>
                </c:pt>
                <c:pt idx="112">
                  <c:v>0.89370058620398884</c:v>
                </c:pt>
                <c:pt idx="113">
                  <c:v>0.89129604592263256</c:v>
                </c:pt>
                <c:pt idx="114">
                  <c:v>0.89118376578321934</c:v>
                </c:pt>
                <c:pt idx="115">
                  <c:v>0.89120472241796433</c:v>
                </c:pt>
                <c:pt idx="116">
                  <c:v>0.88997998461711314</c:v>
                </c:pt>
                <c:pt idx="117">
                  <c:v>0.89079857319369116</c:v>
                </c:pt>
                <c:pt idx="118">
                  <c:v>0.88813031127220443</c:v>
                </c:pt>
                <c:pt idx="119">
                  <c:v>0.89220216605660296</c:v>
                </c:pt>
                <c:pt idx="120">
                  <c:v>0.89084319740322315</c:v>
                </c:pt>
                <c:pt idx="121">
                  <c:v>0.89373745709013552</c:v>
                </c:pt>
                <c:pt idx="122">
                  <c:v>0.89174465453351281</c:v>
                </c:pt>
                <c:pt idx="123">
                  <c:v>0.89088199996472162</c:v>
                </c:pt>
                <c:pt idx="124">
                  <c:v>0.8874553833256702</c:v>
                </c:pt>
                <c:pt idx="125">
                  <c:v>0.89198521620120275</c:v>
                </c:pt>
                <c:pt idx="126">
                  <c:v>0.88930989672021687</c:v>
                </c:pt>
                <c:pt idx="127">
                  <c:v>0.88929146519339131</c:v>
                </c:pt>
                <c:pt idx="128">
                  <c:v>0.88738882969171828</c:v>
                </c:pt>
                <c:pt idx="129">
                  <c:v>0.89156162712647435</c:v>
                </c:pt>
                <c:pt idx="130">
                  <c:v>0.8868064300039401</c:v>
                </c:pt>
                <c:pt idx="131">
                  <c:v>0.88688238988031931</c:v>
                </c:pt>
                <c:pt idx="132">
                  <c:v>0.88842574221204751</c:v>
                </c:pt>
                <c:pt idx="133">
                  <c:v>0.88579155582321756</c:v>
                </c:pt>
                <c:pt idx="134">
                  <c:v>0.88650206649551078</c:v>
                </c:pt>
                <c:pt idx="135">
                  <c:v>0.88386406970562004</c:v>
                </c:pt>
                <c:pt idx="136">
                  <c:v>0.88395399224282112</c:v>
                </c:pt>
                <c:pt idx="137">
                  <c:v>0.88493751429988587</c:v>
                </c:pt>
                <c:pt idx="138">
                  <c:v>0.8820233694249805</c:v>
                </c:pt>
                <c:pt idx="139">
                  <c:v>0.88499183296052886</c:v>
                </c:pt>
                <c:pt idx="140">
                  <c:v>0.88144159618956197</c:v>
                </c:pt>
                <c:pt idx="141">
                  <c:v>0.88294784006827898</c:v>
                </c:pt>
                <c:pt idx="142">
                  <c:v>0.88320581555388633</c:v>
                </c:pt>
                <c:pt idx="143">
                  <c:v>0.88608255771358424</c:v>
                </c:pt>
                <c:pt idx="144">
                  <c:v>0.88333357994784367</c:v>
                </c:pt>
                <c:pt idx="145">
                  <c:v>0.88240155785964058</c:v>
                </c:pt>
                <c:pt idx="146">
                  <c:v>0.88264340934285856</c:v>
                </c:pt>
                <c:pt idx="147">
                  <c:v>0.88506505908460131</c:v>
                </c:pt>
                <c:pt idx="148">
                  <c:v>0.88396092897158074</c:v>
                </c:pt>
                <c:pt idx="149">
                  <c:v>0.88367737371153854</c:v>
                </c:pt>
                <c:pt idx="150">
                  <c:v>0.88453471451170718</c:v>
                </c:pt>
                <c:pt idx="151">
                  <c:v>0.88325505888538391</c:v>
                </c:pt>
                <c:pt idx="152">
                  <c:v>0.88224292044530039</c:v>
                </c:pt>
                <c:pt idx="153">
                  <c:v>0.87919033524680801</c:v>
                </c:pt>
                <c:pt idx="154">
                  <c:v>0.88368853726780094</c:v>
                </c:pt>
                <c:pt idx="155">
                  <c:v>0.88198606537730939</c:v>
                </c:pt>
                <c:pt idx="156">
                  <c:v>0.88099819711315952</c:v>
                </c:pt>
                <c:pt idx="157">
                  <c:v>0.87766610330936601</c:v>
                </c:pt>
                <c:pt idx="158">
                  <c:v>0.88312639498817602</c:v>
                </c:pt>
                <c:pt idx="159">
                  <c:v>0.88217571964622787</c:v>
                </c:pt>
                <c:pt idx="160">
                  <c:v>0.87923296926827943</c:v>
                </c:pt>
                <c:pt idx="161">
                  <c:v>0.88014752121355244</c:v>
                </c:pt>
                <c:pt idx="162">
                  <c:v>0.8807068728599422</c:v>
                </c:pt>
                <c:pt idx="163">
                  <c:v>0.8806137915464276</c:v>
                </c:pt>
                <c:pt idx="164">
                  <c:v>0.88071631900115821</c:v>
                </c:pt>
                <c:pt idx="165">
                  <c:v>0.87877684703940095</c:v>
                </c:pt>
                <c:pt idx="166">
                  <c:v>0.87879619441656787</c:v>
                </c:pt>
                <c:pt idx="167">
                  <c:v>0.87841020658043312</c:v>
                </c:pt>
                <c:pt idx="168">
                  <c:v>0.88057284811345216</c:v>
                </c:pt>
                <c:pt idx="169">
                  <c:v>0.87757494540158787</c:v>
                </c:pt>
                <c:pt idx="170">
                  <c:v>0.88023491854728364</c:v>
                </c:pt>
                <c:pt idx="171">
                  <c:v>0.87798157451752579</c:v>
                </c:pt>
                <c:pt idx="172">
                  <c:v>0.88169265889194792</c:v>
                </c:pt>
                <c:pt idx="173">
                  <c:v>0.87796493005690457</c:v>
                </c:pt>
                <c:pt idx="174">
                  <c:v>0.87791370662770207</c:v>
                </c:pt>
                <c:pt idx="175">
                  <c:v>0.87609005070076762</c:v>
                </c:pt>
                <c:pt idx="176">
                  <c:v>0.87992189495565787</c:v>
                </c:pt>
                <c:pt idx="177">
                  <c:v>0.87916814203134497</c:v>
                </c:pt>
                <c:pt idx="178">
                  <c:v>0.87543128025675476</c:v>
                </c:pt>
                <c:pt idx="179">
                  <c:v>0.87623934805244386</c:v>
                </c:pt>
                <c:pt idx="180">
                  <c:v>0.87778361883410772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E-4C98-8F81-EED15FE92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302680"/>
        <c:axId val="433306208"/>
      </c:lineChart>
      <c:catAx>
        <c:axId val="433302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3306208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433306208"/>
        <c:scaling>
          <c:orientation val="minMax"/>
          <c:max val="1.1000000000000001"/>
          <c:min val="0.60000000000000009"/>
        </c:scaling>
        <c:delete val="1"/>
        <c:axPos val="l"/>
        <c:numFmt formatCode="#,##0.0" sourceLinked="0"/>
        <c:majorTickMark val="out"/>
        <c:minorTickMark val="none"/>
        <c:tickLblPos val="nextTo"/>
        <c:crossAx val="433302680"/>
        <c:crossesAt val="1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18174603174602"/>
          <c:y val="7.2531893004115222E-2"/>
          <c:w val="0.59936865079365087"/>
          <c:h val="0.55800771604938271"/>
        </c:manualLayout>
      </c:layout>
      <c:lineChart>
        <c:grouping val="standard"/>
        <c:varyColors val="0"/>
        <c:ser>
          <c:idx val="0"/>
          <c:order val="0"/>
          <c:tx>
            <c:v>18B-WT-72h n = 61</c:v>
          </c:tx>
          <c:marker>
            <c:symbol val="none"/>
          </c:marker>
          <c:cat>
            <c:numRef>
              <c:f>'Kurven (2)'!$BL$5:$BL$185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'Kurven (2)'!$BK$35:$BK$215</c:f>
              <c:numCache>
                <c:formatCode>General</c:formatCode>
                <c:ptCount val="181"/>
                <c:pt idx="0">
                  <c:v>0.69713888532292034</c:v>
                </c:pt>
                <c:pt idx="1">
                  <c:v>0.69676650553437891</c:v>
                </c:pt>
                <c:pt idx="2">
                  <c:v>0.699970005228706</c:v>
                </c:pt>
                <c:pt idx="3">
                  <c:v>0.70117089154855927</c:v>
                </c:pt>
                <c:pt idx="4">
                  <c:v>0.72137743549640199</c:v>
                </c:pt>
                <c:pt idx="5">
                  <c:v>0.74025130238067394</c:v>
                </c:pt>
                <c:pt idx="6">
                  <c:v>0.74657910549380169</c:v>
                </c:pt>
                <c:pt idx="7">
                  <c:v>0.7540393360639237</c:v>
                </c:pt>
                <c:pt idx="8">
                  <c:v>0.76558091696533537</c:v>
                </c:pt>
                <c:pt idx="9">
                  <c:v>0.78045118988233952</c:v>
                </c:pt>
                <c:pt idx="10">
                  <c:v>0.79724667954598194</c:v>
                </c:pt>
                <c:pt idx="11">
                  <c:v>0.81414219802667254</c:v>
                </c:pt>
                <c:pt idx="12">
                  <c:v>0.83054495970003572</c:v>
                </c:pt>
                <c:pt idx="13">
                  <c:v>0.84510185496396395</c:v>
                </c:pt>
                <c:pt idx="14">
                  <c:v>0.85543681262662452</c:v>
                </c:pt>
                <c:pt idx="15">
                  <c:v>0.8585376465590856</c:v>
                </c:pt>
                <c:pt idx="16">
                  <c:v>0.86310071270174593</c:v>
                </c:pt>
                <c:pt idx="17">
                  <c:v>0.87006711262293435</c:v>
                </c:pt>
                <c:pt idx="18">
                  <c:v>0.87444761132098192</c:v>
                </c:pt>
                <c:pt idx="19">
                  <c:v>0.87725099420165087</c:v>
                </c:pt>
                <c:pt idx="20">
                  <c:v>0.87842730688253889</c:v>
                </c:pt>
                <c:pt idx="21">
                  <c:v>0.87890948178668205</c:v>
                </c:pt>
                <c:pt idx="22">
                  <c:v>0.88580144960591245</c:v>
                </c:pt>
                <c:pt idx="23">
                  <c:v>0.88634947976468004</c:v>
                </c:pt>
                <c:pt idx="24">
                  <c:v>0.88874730430436133</c:v>
                </c:pt>
                <c:pt idx="25">
                  <c:v>0.89106700781108883</c:v>
                </c:pt>
                <c:pt idx="26">
                  <c:v>0.88817687696951342</c:v>
                </c:pt>
                <c:pt idx="27">
                  <c:v>0.88951683790444158</c:v>
                </c:pt>
                <c:pt idx="28">
                  <c:v>0.88873494520493446</c:v>
                </c:pt>
                <c:pt idx="29">
                  <c:v>0.89110525756233494</c:v>
                </c:pt>
                <c:pt idx="30">
                  <c:v>0.89212903524991261</c:v>
                </c:pt>
                <c:pt idx="31">
                  <c:v>0.89063628939569928</c:v>
                </c:pt>
                <c:pt idx="32">
                  <c:v>0.88950475204399215</c:v>
                </c:pt>
                <c:pt idx="33">
                  <c:v>0.88878027092330181</c:v>
                </c:pt>
                <c:pt idx="34">
                  <c:v>0.88780421660371889</c:v>
                </c:pt>
                <c:pt idx="35">
                  <c:v>0.8924371999986882</c:v>
                </c:pt>
                <c:pt idx="36">
                  <c:v>0.8891244770195168</c:v>
                </c:pt>
                <c:pt idx="37">
                  <c:v>0.88645899858530153</c:v>
                </c:pt>
                <c:pt idx="38">
                  <c:v>0.88769390342886023</c:v>
                </c:pt>
                <c:pt idx="39">
                  <c:v>0.88689456769442154</c:v>
                </c:pt>
                <c:pt idx="40">
                  <c:v>0.88531623680459759</c:v>
                </c:pt>
                <c:pt idx="41">
                  <c:v>0.88153695876361349</c:v>
                </c:pt>
                <c:pt idx="42">
                  <c:v>0.88426935683024088</c:v>
                </c:pt>
                <c:pt idx="43">
                  <c:v>0.88005987494298243</c:v>
                </c:pt>
                <c:pt idx="44">
                  <c:v>0.87758205998110372</c:v>
                </c:pt>
                <c:pt idx="45">
                  <c:v>0.87900422288071245</c:v>
                </c:pt>
                <c:pt idx="46">
                  <c:v>0.87734279784970959</c:v>
                </c:pt>
                <c:pt idx="47">
                  <c:v>0.87282780355750644</c:v>
                </c:pt>
                <c:pt idx="48">
                  <c:v>0.87420665364302297</c:v>
                </c:pt>
                <c:pt idx="49">
                  <c:v>0.8745803173134804</c:v>
                </c:pt>
                <c:pt idx="50">
                  <c:v>0.87132016759547348</c:v>
                </c:pt>
                <c:pt idx="51">
                  <c:v>0.87070532557534663</c:v>
                </c:pt>
                <c:pt idx="52">
                  <c:v>0.86759624322463258</c:v>
                </c:pt>
                <c:pt idx="53">
                  <c:v>0.86809600661278186</c:v>
                </c:pt>
                <c:pt idx="54">
                  <c:v>0.86545119856286445</c:v>
                </c:pt>
                <c:pt idx="55">
                  <c:v>0.86346514405540842</c:v>
                </c:pt>
                <c:pt idx="56">
                  <c:v>0.86102881925245167</c:v>
                </c:pt>
                <c:pt idx="57">
                  <c:v>0.85864572095906144</c:v>
                </c:pt>
                <c:pt idx="58">
                  <c:v>0.85988721536216628</c:v>
                </c:pt>
                <c:pt idx="59">
                  <c:v>0.85559073742059122</c:v>
                </c:pt>
                <c:pt idx="60">
                  <c:v>0.85334139414240062</c:v>
                </c:pt>
                <c:pt idx="61">
                  <c:v>0.85151814579429919</c:v>
                </c:pt>
                <c:pt idx="62">
                  <c:v>0.85229304098822456</c:v>
                </c:pt>
                <c:pt idx="63">
                  <c:v>0.85149513753235206</c:v>
                </c:pt>
                <c:pt idx="64">
                  <c:v>0.84715918373060572</c:v>
                </c:pt>
                <c:pt idx="65">
                  <c:v>0.84631373255584497</c:v>
                </c:pt>
                <c:pt idx="66">
                  <c:v>0.84342995905728213</c:v>
                </c:pt>
                <c:pt idx="67">
                  <c:v>0.84210634585098476</c:v>
                </c:pt>
                <c:pt idx="68">
                  <c:v>0.83890031624366024</c:v>
                </c:pt>
                <c:pt idx="69">
                  <c:v>0.83720139570724195</c:v>
                </c:pt>
                <c:pt idx="70">
                  <c:v>0.83553980387855931</c:v>
                </c:pt>
                <c:pt idx="71">
                  <c:v>0.83595115045316937</c:v>
                </c:pt>
                <c:pt idx="72">
                  <c:v>0.83145111848073516</c:v>
                </c:pt>
                <c:pt idx="73">
                  <c:v>0.83124164496889685</c:v>
                </c:pt>
                <c:pt idx="74">
                  <c:v>0.82940334813637195</c:v>
                </c:pt>
                <c:pt idx="75">
                  <c:v>0.82968003210573094</c:v>
                </c:pt>
                <c:pt idx="76">
                  <c:v>0.82870787714798866</c:v>
                </c:pt>
                <c:pt idx="77">
                  <c:v>0.82458327359143868</c:v>
                </c:pt>
                <c:pt idx="78">
                  <c:v>0.82344492737557662</c:v>
                </c:pt>
                <c:pt idx="79">
                  <c:v>0.82243153811549596</c:v>
                </c:pt>
                <c:pt idx="80">
                  <c:v>0.81897463033870077</c:v>
                </c:pt>
                <c:pt idx="81">
                  <c:v>0.8193098856776998</c:v>
                </c:pt>
                <c:pt idx="82">
                  <c:v>0.81700021665263678</c:v>
                </c:pt>
                <c:pt idx="83">
                  <c:v>0.81424610126756014</c:v>
                </c:pt>
                <c:pt idx="84">
                  <c:v>0.81472725760500875</c:v>
                </c:pt>
                <c:pt idx="85">
                  <c:v>0.81461585164234795</c:v>
                </c:pt>
                <c:pt idx="86">
                  <c:v>0.81055761711838703</c:v>
                </c:pt>
                <c:pt idx="87">
                  <c:v>0.80844837327851282</c:v>
                </c:pt>
                <c:pt idx="88">
                  <c:v>0.80912755504935685</c:v>
                </c:pt>
                <c:pt idx="89">
                  <c:v>0.80599441108198677</c:v>
                </c:pt>
                <c:pt idx="90">
                  <c:v>0.80552732996196785</c:v>
                </c:pt>
                <c:pt idx="91">
                  <c:v>0.80589419451108424</c:v>
                </c:pt>
                <c:pt idx="92">
                  <c:v>0.80395486777769409</c:v>
                </c:pt>
                <c:pt idx="93">
                  <c:v>0.7980362083288518</c:v>
                </c:pt>
                <c:pt idx="94">
                  <c:v>0.8011551820064281</c:v>
                </c:pt>
                <c:pt idx="95">
                  <c:v>0.79835424851606063</c:v>
                </c:pt>
                <c:pt idx="96">
                  <c:v>0.79871837457533956</c:v>
                </c:pt>
                <c:pt idx="97">
                  <c:v>0.79844221553965977</c:v>
                </c:pt>
                <c:pt idx="98">
                  <c:v>0.79378356130233829</c:v>
                </c:pt>
                <c:pt idx="99">
                  <c:v>0.79414464406505747</c:v>
                </c:pt>
                <c:pt idx="100">
                  <c:v>0.79220411411764835</c:v>
                </c:pt>
                <c:pt idx="101">
                  <c:v>0.79119365802928421</c:v>
                </c:pt>
                <c:pt idx="102">
                  <c:v>0.78915095959227699</c:v>
                </c:pt>
                <c:pt idx="103">
                  <c:v>0.79079195916854683</c:v>
                </c:pt>
                <c:pt idx="104">
                  <c:v>0.78926546879051862</c:v>
                </c:pt>
                <c:pt idx="105">
                  <c:v>0.78678714901191282</c:v>
                </c:pt>
                <c:pt idx="106">
                  <c:v>0.78628028960002516</c:v>
                </c:pt>
                <c:pt idx="107">
                  <c:v>0.78270143534183167</c:v>
                </c:pt>
                <c:pt idx="108">
                  <c:v>0.78556529375622164</c:v>
                </c:pt>
                <c:pt idx="109">
                  <c:v>0.78600408807939559</c:v>
                </c:pt>
                <c:pt idx="110">
                  <c:v>0.78428810837512264</c:v>
                </c:pt>
                <c:pt idx="111">
                  <c:v>0.78089804656903228</c:v>
                </c:pt>
                <c:pt idx="112">
                  <c:v>0.78043641032472522</c:v>
                </c:pt>
                <c:pt idx="113">
                  <c:v>0.77834439868148497</c:v>
                </c:pt>
                <c:pt idx="114">
                  <c:v>0.77568673880167471</c:v>
                </c:pt>
                <c:pt idx="115">
                  <c:v>0.77614593524964659</c:v>
                </c:pt>
                <c:pt idx="116">
                  <c:v>0.7784742015890066</c:v>
                </c:pt>
                <c:pt idx="117">
                  <c:v>0.77853856755718076</c:v>
                </c:pt>
                <c:pt idx="118">
                  <c:v>0.77246872674678135</c:v>
                </c:pt>
                <c:pt idx="119">
                  <c:v>0.77448544478318604</c:v>
                </c:pt>
                <c:pt idx="120">
                  <c:v>0.77091057317760769</c:v>
                </c:pt>
                <c:pt idx="121">
                  <c:v>0.77254623097768482</c:v>
                </c:pt>
                <c:pt idx="122">
                  <c:v>0.77219946573234477</c:v>
                </c:pt>
                <c:pt idx="123">
                  <c:v>0.77130577750059814</c:v>
                </c:pt>
                <c:pt idx="124">
                  <c:v>0.77349688849789311</c:v>
                </c:pt>
                <c:pt idx="125">
                  <c:v>0.76872127717954841</c:v>
                </c:pt>
                <c:pt idx="126">
                  <c:v>0.77048568950850194</c:v>
                </c:pt>
                <c:pt idx="127">
                  <c:v>0.76996733513246884</c:v>
                </c:pt>
                <c:pt idx="128">
                  <c:v>0.76918098958939229</c:v>
                </c:pt>
                <c:pt idx="129">
                  <c:v>0.76950437026764684</c:v>
                </c:pt>
                <c:pt idx="130">
                  <c:v>0.76839233748154423</c:v>
                </c:pt>
                <c:pt idx="131">
                  <c:v>0.76771163102054707</c:v>
                </c:pt>
                <c:pt idx="132">
                  <c:v>0.76410361799365156</c:v>
                </c:pt>
                <c:pt idx="133">
                  <c:v>0.76411962205539607</c:v>
                </c:pt>
                <c:pt idx="134">
                  <c:v>0.76657805581748928</c:v>
                </c:pt>
                <c:pt idx="135">
                  <c:v>0.7626393052801087</c:v>
                </c:pt>
                <c:pt idx="136">
                  <c:v>0.76441933406927631</c:v>
                </c:pt>
                <c:pt idx="137">
                  <c:v>0.76528955774260554</c:v>
                </c:pt>
                <c:pt idx="138">
                  <c:v>0.76531918014957467</c:v>
                </c:pt>
                <c:pt idx="139">
                  <c:v>0.7653453689858809</c:v>
                </c:pt>
                <c:pt idx="140">
                  <c:v>0.76230160336103603</c:v>
                </c:pt>
                <c:pt idx="141">
                  <c:v>0.7591004629201481</c:v>
                </c:pt>
                <c:pt idx="142">
                  <c:v>0.76386907365596168</c:v>
                </c:pt>
                <c:pt idx="143">
                  <c:v>0.76346005656384808</c:v>
                </c:pt>
                <c:pt idx="144">
                  <c:v>0.76051051219214383</c:v>
                </c:pt>
                <c:pt idx="145">
                  <c:v>0.76323342126625238</c:v>
                </c:pt>
                <c:pt idx="146">
                  <c:v>0.76434599459137242</c:v>
                </c:pt>
                <c:pt idx="147">
                  <c:v>0.7597253148115195</c:v>
                </c:pt>
                <c:pt idx="148">
                  <c:v>0.76310663018028679</c:v>
                </c:pt>
                <c:pt idx="149">
                  <c:v>0.7599603379442591</c:v>
                </c:pt>
                <c:pt idx="150">
                  <c:v>0.76178293031551203</c:v>
                </c:pt>
                <c:pt idx="151">
                  <c:v>0.7614827805219615</c:v>
                </c:pt>
                <c:pt idx="152">
                  <c:v>0.7638568662150711</c:v>
                </c:pt>
                <c:pt idx="153">
                  <c:v>0.76319018679206652</c:v>
                </c:pt>
                <c:pt idx="154">
                  <c:v>0.75898414210864984</c:v>
                </c:pt>
                <c:pt idx="155">
                  <c:v>0.76369714738433914</c:v>
                </c:pt>
                <c:pt idx="156">
                  <c:v>0.75991024989900857</c:v>
                </c:pt>
                <c:pt idx="157">
                  <c:v>0.76055506645749849</c:v>
                </c:pt>
                <c:pt idx="158">
                  <c:v>0.76171207533700558</c:v>
                </c:pt>
                <c:pt idx="159">
                  <c:v>0.76135091706060176</c:v>
                </c:pt>
                <c:pt idx="160">
                  <c:v>0.76078998267530862</c:v>
                </c:pt>
                <c:pt idx="161">
                  <c:v>0.76270787462913403</c:v>
                </c:pt>
                <c:pt idx="162">
                  <c:v>0.76189250294724131</c:v>
                </c:pt>
                <c:pt idx="163">
                  <c:v>0.76308197784309817</c:v>
                </c:pt>
                <c:pt idx="164">
                  <c:v>0.7611143902041273</c:v>
                </c:pt>
                <c:pt idx="165">
                  <c:v>0.75880289688359426</c:v>
                </c:pt>
                <c:pt idx="166">
                  <c:v>0.76047292276164258</c:v>
                </c:pt>
                <c:pt idx="167">
                  <c:v>0.76148714528939598</c:v>
                </c:pt>
                <c:pt idx="168">
                  <c:v>0.75983579564321069</c:v>
                </c:pt>
                <c:pt idx="169">
                  <c:v>0.75868516790498619</c:v>
                </c:pt>
                <c:pt idx="170">
                  <c:v>0.76030581310674927</c:v>
                </c:pt>
                <c:pt idx="171">
                  <c:v>0.75982344694382065</c:v>
                </c:pt>
                <c:pt idx="172">
                  <c:v>0.76026131138045427</c:v>
                </c:pt>
                <c:pt idx="173">
                  <c:v>0.76262305118607765</c:v>
                </c:pt>
                <c:pt idx="174">
                  <c:v>0.75941574160608216</c:v>
                </c:pt>
                <c:pt idx="175">
                  <c:v>0.76087555944207996</c:v>
                </c:pt>
                <c:pt idx="176">
                  <c:v>0.7594677462419287</c:v>
                </c:pt>
                <c:pt idx="177">
                  <c:v>0.76286278707195354</c:v>
                </c:pt>
                <c:pt idx="178">
                  <c:v>0.75947594113569517</c:v>
                </c:pt>
                <c:pt idx="179">
                  <c:v>0.76162452562884286</c:v>
                </c:pt>
                <c:pt idx="180">
                  <c:v>0.76452365524454213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44-4266-9366-6AE45D5E16DA}"/>
            </c:ext>
          </c:extLst>
        </c:ser>
        <c:ser>
          <c:idx val="1"/>
          <c:order val="1"/>
          <c:tx>
            <c:v>18B-18B-72h n=69</c:v>
          </c:tx>
          <c:marker>
            <c:symbol val="none"/>
          </c:marker>
          <c:val>
            <c:numRef>
              <c:f>'E:\neu 71215\[18B-18Bvs-72h-Gesamt.xlsx]Kurven (2)'!$BS$35:$BS$215</c:f>
              <c:numCache>
                <c:formatCode>General</c:formatCode>
                <c:ptCount val="181"/>
                <c:pt idx="0">
                  <c:v>0.7029095889892697</c:v>
                </c:pt>
                <c:pt idx="1">
                  <c:v>0.70199295744351087</c:v>
                </c:pt>
                <c:pt idx="2">
                  <c:v>0.71917575841640691</c:v>
                </c:pt>
                <c:pt idx="3">
                  <c:v>0.76099897660589477</c:v>
                </c:pt>
                <c:pt idx="4">
                  <c:v>0.81897585263596984</c:v>
                </c:pt>
                <c:pt idx="5">
                  <c:v>0.90059919373678532</c:v>
                </c:pt>
                <c:pt idx="6">
                  <c:v>0.94355215690309724</c:v>
                </c:pt>
                <c:pt idx="7">
                  <c:v>0.96100170514522132</c:v>
                </c:pt>
                <c:pt idx="8">
                  <c:v>0.96469180210188799</c:v>
                </c:pt>
                <c:pt idx="9">
                  <c:v>0.96657149252491514</c:v>
                </c:pt>
                <c:pt idx="10">
                  <c:v>0.96309553017574545</c:v>
                </c:pt>
                <c:pt idx="11">
                  <c:v>0.96049256714591846</c:v>
                </c:pt>
                <c:pt idx="12">
                  <c:v>0.96381135533543771</c:v>
                </c:pt>
                <c:pt idx="13">
                  <c:v>0.97044228441057701</c:v>
                </c:pt>
                <c:pt idx="14">
                  <c:v>0.96755191402627483</c:v>
                </c:pt>
                <c:pt idx="15">
                  <c:v>0.96712548287307942</c:v>
                </c:pt>
                <c:pt idx="16">
                  <c:v>0.9712470255292569</c:v>
                </c:pt>
                <c:pt idx="17">
                  <c:v>0.9654743534260356</c:v>
                </c:pt>
                <c:pt idx="18">
                  <c:v>0.96852239299061638</c:v>
                </c:pt>
                <c:pt idx="19">
                  <c:v>0.97066882348264094</c:v>
                </c:pt>
                <c:pt idx="20">
                  <c:v>0.966824051776492</c:v>
                </c:pt>
                <c:pt idx="21">
                  <c:v>0.96166826602165989</c:v>
                </c:pt>
                <c:pt idx="22">
                  <c:v>0.96321033291333602</c:v>
                </c:pt>
                <c:pt idx="23">
                  <c:v>0.96080795181196221</c:v>
                </c:pt>
                <c:pt idx="24">
                  <c:v>0.95873155935902643</c:v>
                </c:pt>
                <c:pt idx="25">
                  <c:v>0.96100582219841468</c:v>
                </c:pt>
                <c:pt idx="26">
                  <c:v>0.95499054288201612</c:v>
                </c:pt>
                <c:pt idx="27">
                  <c:v>0.95210002549850026</c:v>
                </c:pt>
                <c:pt idx="28">
                  <c:v>0.95470234965161926</c:v>
                </c:pt>
                <c:pt idx="29">
                  <c:v>0.9528462344085441</c:v>
                </c:pt>
                <c:pt idx="30">
                  <c:v>0.94667412812909391</c:v>
                </c:pt>
                <c:pt idx="31">
                  <c:v>0.94271127714255643</c:v>
                </c:pt>
                <c:pt idx="32">
                  <c:v>0.94231420417872214</c:v>
                </c:pt>
                <c:pt idx="33">
                  <c:v>0.94201850492257722</c:v>
                </c:pt>
                <c:pt idx="34">
                  <c:v>0.94118343819311689</c:v>
                </c:pt>
                <c:pt idx="35">
                  <c:v>0.93323228457855634</c:v>
                </c:pt>
                <c:pt idx="36">
                  <c:v>0.93576149864446057</c:v>
                </c:pt>
                <c:pt idx="37">
                  <c:v>0.93377116765075063</c:v>
                </c:pt>
                <c:pt idx="38">
                  <c:v>0.93506550639399699</c:v>
                </c:pt>
                <c:pt idx="39">
                  <c:v>0.92918186315928386</c:v>
                </c:pt>
                <c:pt idx="40">
                  <c:v>0.92728049789656475</c:v>
                </c:pt>
                <c:pt idx="41">
                  <c:v>0.92542966652816117</c:v>
                </c:pt>
                <c:pt idx="42">
                  <c:v>0.92392141906981384</c:v>
                </c:pt>
                <c:pt idx="43">
                  <c:v>0.91898956218625405</c:v>
                </c:pt>
                <c:pt idx="44">
                  <c:v>0.91973169164924473</c:v>
                </c:pt>
                <c:pt idx="45">
                  <c:v>0.91844176468080518</c:v>
                </c:pt>
                <c:pt idx="46">
                  <c:v>0.91734840897020364</c:v>
                </c:pt>
                <c:pt idx="47">
                  <c:v>0.91511419792966942</c:v>
                </c:pt>
                <c:pt idx="48">
                  <c:v>0.91419863108593291</c:v>
                </c:pt>
                <c:pt idx="49">
                  <c:v>0.91292748905336796</c:v>
                </c:pt>
                <c:pt idx="50">
                  <c:v>0.91171757358229588</c:v>
                </c:pt>
                <c:pt idx="51">
                  <c:v>0.9123497523035059</c:v>
                </c:pt>
                <c:pt idx="52">
                  <c:v>0.9070320426752746</c:v>
                </c:pt>
                <c:pt idx="53">
                  <c:v>0.90555373819394969</c:v>
                </c:pt>
                <c:pt idx="54">
                  <c:v>0.90203829974398286</c:v>
                </c:pt>
                <c:pt idx="55">
                  <c:v>0.90233440837945167</c:v>
                </c:pt>
                <c:pt idx="56">
                  <c:v>0.90125714945740176</c:v>
                </c:pt>
                <c:pt idx="57">
                  <c:v>0.90279858197590024</c:v>
                </c:pt>
                <c:pt idx="58">
                  <c:v>0.89586304240558423</c:v>
                </c:pt>
                <c:pt idx="59">
                  <c:v>0.89768432215599825</c:v>
                </c:pt>
                <c:pt idx="60">
                  <c:v>0.89391479604857127</c:v>
                </c:pt>
                <c:pt idx="61">
                  <c:v>0.89586332322215712</c:v>
                </c:pt>
                <c:pt idx="62">
                  <c:v>0.89256760373221711</c:v>
                </c:pt>
                <c:pt idx="63">
                  <c:v>0.89371129014591699</c:v>
                </c:pt>
                <c:pt idx="64">
                  <c:v>0.89289132573283003</c:v>
                </c:pt>
                <c:pt idx="65">
                  <c:v>0.88581375150243513</c:v>
                </c:pt>
                <c:pt idx="66">
                  <c:v>0.88852760892233185</c:v>
                </c:pt>
                <c:pt idx="67">
                  <c:v>0.88660574573431528</c:v>
                </c:pt>
                <c:pt idx="68">
                  <c:v>0.88901930939897689</c:v>
                </c:pt>
                <c:pt idx="69">
                  <c:v>0.88442530071487635</c:v>
                </c:pt>
                <c:pt idx="70">
                  <c:v>0.88624929703997046</c:v>
                </c:pt>
                <c:pt idx="71">
                  <c:v>0.88662362167873621</c:v>
                </c:pt>
                <c:pt idx="72">
                  <c:v>0.88234918294743503</c:v>
                </c:pt>
                <c:pt idx="73">
                  <c:v>0.87859831714973002</c:v>
                </c:pt>
                <c:pt idx="74">
                  <c:v>0.87993271054929378</c:v>
                </c:pt>
                <c:pt idx="75">
                  <c:v>0.87778669121375641</c:v>
                </c:pt>
                <c:pt idx="76">
                  <c:v>0.88147896846570084</c:v>
                </c:pt>
                <c:pt idx="77">
                  <c:v>0.87930881818669537</c:v>
                </c:pt>
                <c:pt idx="78">
                  <c:v>0.87723341645663877</c:v>
                </c:pt>
                <c:pt idx="79">
                  <c:v>0.87503622819557847</c:v>
                </c:pt>
                <c:pt idx="80">
                  <c:v>0.87618876990611128</c:v>
                </c:pt>
                <c:pt idx="81">
                  <c:v>0.87439577108648314</c:v>
                </c:pt>
                <c:pt idx="82">
                  <c:v>0.87367827695746747</c:v>
                </c:pt>
                <c:pt idx="83">
                  <c:v>0.87546976952753564</c:v>
                </c:pt>
                <c:pt idx="84">
                  <c:v>0.86947427248462961</c:v>
                </c:pt>
                <c:pt idx="85">
                  <c:v>0.87293518513255342</c:v>
                </c:pt>
                <c:pt idx="86">
                  <c:v>0.87114506528368674</c:v>
                </c:pt>
                <c:pt idx="87">
                  <c:v>0.86648307971261063</c:v>
                </c:pt>
                <c:pt idx="88">
                  <c:v>0.86955042757849754</c:v>
                </c:pt>
                <c:pt idx="89">
                  <c:v>0.87109442074493948</c:v>
                </c:pt>
                <c:pt idx="90">
                  <c:v>0.86261108383202623</c:v>
                </c:pt>
                <c:pt idx="91">
                  <c:v>0.86829543260066733</c:v>
                </c:pt>
                <c:pt idx="92">
                  <c:v>0.86722374271029956</c:v>
                </c:pt>
                <c:pt idx="93">
                  <c:v>0.86550060950575491</c:v>
                </c:pt>
                <c:pt idx="94">
                  <c:v>0.86024447536246262</c:v>
                </c:pt>
                <c:pt idx="95">
                  <c:v>0.86786822291707455</c:v>
                </c:pt>
                <c:pt idx="96">
                  <c:v>0.86209121197571714</c:v>
                </c:pt>
                <c:pt idx="97">
                  <c:v>0.85972472116003906</c:v>
                </c:pt>
                <c:pt idx="98">
                  <c:v>0.8618327397710942</c:v>
                </c:pt>
                <c:pt idx="99">
                  <c:v>0.86113215180891733</c:v>
                </c:pt>
                <c:pt idx="100">
                  <c:v>0.8636673985405553</c:v>
                </c:pt>
                <c:pt idx="101">
                  <c:v>0.86095307935631027</c:v>
                </c:pt>
                <c:pt idx="102">
                  <c:v>0.85831334657708835</c:v>
                </c:pt>
                <c:pt idx="103">
                  <c:v>0.86080416088634959</c:v>
                </c:pt>
                <c:pt idx="104">
                  <c:v>0.86046061446911115</c:v>
                </c:pt>
                <c:pt idx="105">
                  <c:v>0.861719748318867</c:v>
                </c:pt>
                <c:pt idx="106">
                  <c:v>0.85918512818356019</c:v>
                </c:pt>
                <c:pt idx="107">
                  <c:v>0.85770551526180105</c:v>
                </c:pt>
                <c:pt idx="108">
                  <c:v>0.85926473705797568</c:v>
                </c:pt>
                <c:pt idx="109">
                  <c:v>0.85406562653555573</c:v>
                </c:pt>
                <c:pt idx="110">
                  <c:v>0.85624262912557814</c:v>
                </c:pt>
                <c:pt idx="111">
                  <c:v>0.85557907291668367</c:v>
                </c:pt>
                <c:pt idx="112">
                  <c:v>0.85526208661186831</c:v>
                </c:pt>
                <c:pt idx="113">
                  <c:v>0.8542195227065118</c:v>
                </c:pt>
                <c:pt idx="114">
                  <c:v>0.85243700534405564</c:v>
                </c:pt>
                <c:pt idx="115">
                  <c:v>0.85301369837280072</c:v>
                </c:pt>
                <c:pt idx="116">
                  <c:v>0.84971785602610939</c:v>
                </c:pt>
                <c:pt idx="117">
                  <c:v>0.85472091924736027</c:v>
                </c:pt>
                <c:pt idx="118">
                  <c:v>0.8499446849039668</c:v>
                </c:pt>
                <c:pt idx="119">
                  <c:v>0.85077069431641639</c:v>
                </c:pt>
                <c:pt idx="120">
                  <c:v>0.84813408235681287</c:v>
                </c:pt>
                <c:pt idx="121">
                  <c:v>0.84821883160115497</c:v>
                </c:pt>
                <c:pt idx="122">
                  <c:v>0.84713402524567338</c:v>
                </c:pt>
                <c:pt idx="123">
                  <c:v>0.84680598217791136</c:v>
                </c:pt>
                <c:pt idx="124">
                  <c:v>0.84667144230832336</c:v>
                </c:pt>
                <c:pt idx="125">
                  <c:v>0.84816751010689539</c:v>
                </c:pt>
                <c:pt idx="126">
                  <c:v>0.85033775020457081</c:v>
                </c:pt>
                <c:pt idx="127">
                  <c:v>0.84754113355053495</c:v>
                </c:pt>
                <c:pt idx="128">
                  <c:v>0.84776411303462784</c:v>
                </c:pt>
                <c:pt idx="129">
                  <c:v>0.8438558760715259</c:v>
                </c:pt>
                <c:pt idx="130">
                  <c:v>0.84396228600780776</c:v>
                </c:pt>
                <c:pt idx="131">
                  <c:v>0.8447755680043707</c:v>
                </c:pt>
                <c:pt idx="132">
                  <c:v>0.84285590146389755</c:v>
                </c:pt>
                <c:pt idx="133">
                  <c:v>0.84511180277926767</c:v>
                </c:pt>
                <c:pt idx="134">
                  <c:v>0.8420595175369151</c:v>
                </c:pt>
                <c:pt idx="135">
                  <c:v>0.83775914680533736</c:v>
                </c:pt>
                <c:pt idx="136">
                  <c:v>0.84083634751490299</c:v>
                </c:pt>
                <c:pt idx="137">
                  <c:v>0.83770731933627973</c:v>
                </c:pt>
                <c:pt idx="138">
                  <c:v>0.83719335465457223</c:v>
                </c:pt>
                <c:pt idx="139">
                  <c:v>0.83576760955982254</c:v>
                </c:pt>
                <c:pt idx="140">
                  <c:v>0.83988772471566919</c:v>
                </c:pt>
                <c:pt idx="141">
                  <c:v>0.83894548822712389</c:v>
                </c:pt>
                <c:pt idx="142">
                  <c:v>0.83516374275308125</c:v>
                </c:pt>
                <c:pt idx="143">
                  <c:v>0.83870934315177215</c:v>
                </c:pt>
                <c:pt idx="144">
                  <c:v>0.83923968512680525</c:v>
                </c:pt>
                <c:pt idx="145">
                  <c:v>0.8375418177956121</c:v>
                </c:pt>
                <c:pt idx="146">
                  <c:v>0.83205935008559184</c:v>
                </c:pt>
                <c:pt idx="147">
                  <c:v>0.83653647340947868</c:v>
                </c:pt>
                <c:pt idx="148">
                  <c:v>0.83496227497023268</c:v>
                </c:pt>
                <c:pt idx="149">
                  <c:v>0.83572907934582519</c:v>
                </c:pt>
                <c:pt idx="150">
                  <c:v>0.83693063117945543</c:v>
                </c:pt>
                <c:pt idx="151">
                  <c:v>0.8351060082869427</c:v>
                </c:pt>
                <c:pt idx="152">
                  <c:v>0.83432574566554096</c:v>
                </c:pt>
                <c:pt idx="153">
                  <c:v>0.83524072427683593</c:v>
                </c:pt>
                <c:pt idx="154">
                  <c:v>0.83093760958258833</c:v>
                </c:pt>
                <c:pt idx="155">
                  <c:v>0.83036114572604613</c:v>
                </c:pt>
                <c:pt idx="156">
                  <c:v>0.83454367356494297</c:v>
                </c:pt>
                <c:pt idx="157">
                  <c:v>0.83076261556069131</c:v>
                </c:pt>
                <c:pt idx="158">
                  <c:v>0.83086447773598326</c:v>
                </c:pt>
                <c:pt idx="159">
                  <c:v>0.83206287768852971</c:v>
                </c:pt>
                <c:pt idx="160">
                  <c:v>0.83290190500410266</c:v>
                </c:pt>
                <c:pt idx="161">
                  <c:v>0.83441905954498208</c:v>
                </c:pt>
                <c:pt idx="162">
                  <c:v>0.83406281919220682</c:v>
                </c:pt>
                <c:pt idx="163">
                  <c:v>0.83268243593434021</c:v>
                </c:pt>
                <c:pt idx="164">
                  <c:v>0.83433514085425198</c:v>
                </c:pt>
                <c:pt idx="165">
                  <c:v>0.83339943655413884</c:v>
                </c:pt>
                <c:pt idx="166">
                  <c:v>0.83448348116332027</c:v>
                </c:pt>
                <c:pt idx="167">
                  <c:v>0.83290989315073305</c:v>
                </c:pt>
                <c:pt idx="168">
                  <c:v>0.83186765157567499</c:v>
                </c:pt>
                <c:pt idx="169">
                  <c:v>0.83270070057170198</c:v>
                </c:pt>
                <c:pt idx="170">
                  <c:v>0.83348748541265161</c:v>
                </c:pt>
                <c:pt idx="171">
                  <c:v>0.83055354355800037</c:v>
                </c:pt>
                <c:pt idx="172">
                  <c:v>0.83221923409005871</c:v>
                </c:pt>
                <c:pt idx="173">
                  <c:v>0.83033427289822437</c:v>
                </c:pt>
                <c:pt idx="174">
                  <c:v>0.83285622948314786</c:v>
                </c:pt>
                <c:pt idx="175">
                  <c:v>0.83133708996479383</c:v>
                </c:pt>
                <c:pt idx="176">
                  <c:v>0.83081916805790068</c:v>
                </c:pt>
                <c:pt idx="177">
                  <c:v>0.83165443834484043</c:v>
                </c:pt>
                <c:pt idx="178">
                  <c:v>0.83162414656724204</c:v>
                </c:pt>
                <c:pt idx="179">
                  <c:v>0.83177129459771726</c:v>
                </c:pt>
                <c:pt idx="180">
                  <c:v>0.83092733287781717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44-4266-9366-6AE45D5E16DA}"/>
            </c:ext>
          </c:extLst>
        </c:ser>
        <c:ser>
          <c:idx val="2"/>
          <c:order val="2"/>
          <c:tx>
            <c:v>18B-NHS-72h n = 33</c:v>
          </c:tx>
          <c:marker>
            <c:symbol val="none"/>
          </c:marker>
          <c:val>
            <c:numRef>
              <c:f>'E:\neu 71215\[18B-NHSvs-72h-Gesamt.xlsx]Kurven (2)'!$AI$35:$AI$215</c:f>
              <c:numCache>
                <c:formatCode>General</c:formatCode>
                <c:ptCount val="181"/>
                <c:pt idx="0">
                  <c:v>0.70268347898600203</c:v>
                </c:pt>
                <c:pt idx="1">
                  <c:v>0.70435489580255839</c:v>
                </c:pt>
                <c:pt idx="2">
                  <c:v>0.72946466481685723</c:v>
                </c:pt>
                <c:pt idx="3">
                  <c:v>0.78623360934391806</c:v>
                </c:pt>
                <c:pt idx="4">
                  <c:v>0.82000279445332702</c:v>
                </c:pt>
                <c:pt idx="5">
                  <c:v>0.83603197684822372</c:v>
                </c:pt>
                <c:pt idx="6">
                  <c:v>0.86217690383156409</c:v>
                </c:pt>
                <c:pt idx="7">
                  <c:v>0.89421150918792203</c:v>
                </c:pt>
                <c:pt idx="8">
                  <c:v>0.91206524216011109</c:v>
                </c:pt>
                <c:pt idx="9">
                  <c:v>0.92560518758644283</c:v>
                </c:pt>
                <c:pt idx="10">
                  <c:v>0.93719571858183393</c:v>
                </c:pt>
                <c:pt idx="11">
                  <c:v>0.94307518936556622</c:v>
                </c:pt>
                <c:pt idx="12">
                  <c:v>0.94986256000962788</c:v>
                </c:pt>
                <c:pt idx="13">
                  <c:v>0.94815904748702551</c:v>
                </c:pt>
                <c:pt idx="14">
                  <c:v>0.94831099637322913</c:v>
                </c:pt>
                <c:pt idx="15">
                  <c:v>0.94926770407447159</c:v>
                </c:pt>
                <c:pt idx="16">
                  <c:v>0.95127901690753758</c:v>
                </c:pt>
                <c:pt idx="17">
                  <c:v>0.95082290089940535</c:v>
                </c:pt>
                <c:pt idx="18">
                  <c:v>0.95291856167686828</c:v>
                </c:pt>
                <c:pt idx="19">
                  <c:v>0.95139898842943305</c:v>
                </c:pt>
                <c:pt idx="20">
                  <c:v>0.95544414395381594</c:v>
                </c:pt>
                <c:pt idx="21">
                  <c:v>0.95387692260644641</c:v>
                </c:pt>
                <c:pt idx="22">
                  <c:v>0.95141458804348344</c:v>
                </c:pt>
                <c:pt idx="23">
                  <c:v>0.95052833750336296</c:v>
                </c:pt>
                <c:pt idx="24">
                  <c:v>0.95084139089515474</c:v>
                </c:pt>
                <c:pt idx="25">
                  <c:v>0.95057057757497498</c:v>
                </c:pt>
                <c:pt idx="26">
                  <c:v>0.95079733369225106</c:v>
                </c:pt>
                <c:pt idx="27">
                  <c:v>0.94848945117769157</c:v>
                </c:pt>
                <c:pt idx="28">
                  <c:v>0.94652969435214795</c:v>
                </c:pt>
                <c:pt idx="29">
                  <c:v>0.94385906414357013</c:v>
                </c:pt>
                <c:pt idx="30">
                  <c:v>0.94090894696665461</c:v>
                </c:pt>
                <c:pt idx="31">
                  <c:v>0.94365212329547754</c:v>
                </c:pt>
                <c:pt idx="32">
                  <c:v>0.94145374334915488</c:v>
                </c:pt>
                <c:pt idx="33">
                  <c:v>0.94074853208825704</c:v>
                </c:pt>
                <c:pt idx="34">
                  <c:v>0.93417615033460299</c:v>
                </c:pt>
                <c:pt idx="35">
                  <c:v>0.93863753682075302</c:v>
                </c:pt>
                <c:pt idx="36">
                  <c:v>0.93375054380096134</c:v>
                </c:pt>
                <c:pt idx="37">
                  <c:v>0.93351712212409454</c:v>
                </c:pt>
                <c:pt idx="38">
                  <c:v>0.93487517126219488</c:v>
                </c:pt>
                <c:pt idx="39">
                  <c:v>0.93018439273237319</c:v>
                </c:pt>
                <c:pt idx="40">
                  <c:v>0.92958216759007284</c:v>
                </c:pt>
                <c:pt idx="41">
                  <c:v>0.92663079619554278</c:v>
                </c:pt>
                <c:pt idx="42">
                  <c:v>0.9223854573815875</c:v>
                </c:pt>
                <c:pt idx="43">
                  <c:v>0.92492826433716535</c:v>
                </c:pt>
                <c:pt idx="44">
                  <c:v>0.92063806401288939</c:v>
                </c:pt>
                <c:pt idx="45">
                  <c:v>0.92142229633859563</c:v>
                </c:pt>
                <c:pt idx="46">
                  <c:v>0.91628759049617148</c:v>
                </c:pt>
                <c:pt idx="47">
                  <c:v>0.91886456137197847</c:v>
                </c:pt>
                <c:pt idx="48">
                  <c:v>0.91282427239257413</c:v>
                </c:pt>
                <c:pt idx="49">
                  <c:v>0.91431292399694764</c:v>
                </c:pt>
                <c:pt idx="50">
                  <c:v>0.90866859722684135</c:v>
                </c:pt>
                <c:pt idx="51">
                  <c:v>0.90974116356778445</c:v>
                </c:pt>
                <c:pt idx="52">
                  <c:v>0.90469433685553358</c:v>
                </c:pt>
                <c:pt idx="53">
                  <c:v>0.90317763920484795</c:v>
                </c:pt>
                <c:pt idx="54">
                  <c:v>0.90162406844939658</c:v>
                </c:pt>
                <c:pt idx="55">
                  <c:v>0.90238683430985445</c:v>
                </c:pt>
                <c:pt idx="56">
                  <c:v>0.89824609465937233</c:v>
                </c:pt>
                <c:pt idx="57">
                  <c:v>0.89790840107392567</c:v>
                </c:pt>
                <c:pt idx="58">
                  <c:v>0.89511820883386128</c:v>
                </c:pt>
                <c:pt idx="59">
                  <c:v>0.89083950728481176</c:v>
                </c:pt>
                <c:pt idx="60">
                  <c:v>0.89211141249953885</c:v>
                </c:pt>
                <c:pt idx="61">
                  <c:v>0.89109389803623273</c:v>
                </c:pt>
                <c:pt idx="62">
                  <c:v>0.88685302519463527</c:v>
                </c:pt>
                <c:pt idx="63">
                  <c:v>0.88488884182874317</c:v>
                </c:pt>
                <c:pt idx="64">
                  <c:v>0.88625357539574223</c:v>
                </c:pt>
                <c:pt idx="65">
                  <c:v>0.88073323972770701</c:v>
                </c:pt>
                <c:pt idx="66">
                  <c:v>0.8794694479051669</c:v>
                </c:pt>
                <c:pt idx="67">
                  <c:v>0.88295434838324482</c:v>
                </c:pt>
                <c:pt idx="68">
                  <c:v>0.87704887817966115</c:v>
                </c:pt>
                <c:pt idx="69">
                  <c:v>0.87716465330914051</c:v>
                </c:pt>
                <c:pt idx="70">
                  <c:v>0.87518753440510122</c:v>
                </c:pt>
                <c:pt idx="71">
                  <c:v>0.87287147611893445</c:v>
                </c:pt>
                <c:pt idx="72">
                  <c:v>0.87043302923102361</c:v>
                </c:pt>
                <c:pt idx="73">
                  <c:v>0.86755957635858716</c:v>
                </c:pt>
                <c:pt idx="74">
                  <c:v>0.86641379193158508</c:v>
                </c:pt>
                <c:pt idx="75">
                  <c:v>0.86375545156248901</c:v>
                </c:pt>
                <c:pt idx="76">
                  <c:v>0.86040034928165299</c:v>
                </c:pt>
                <c:pt idx="77">
                  <c:v>0.85980517736720652</c:v>
                </c:pt>
                <c:pt idx="78">
                  <c:v>0.86076597421279444</c:v>
                </c:pt>
                <c:pt idx="79">
                  <c:v>0.85332537254878604</c:v>
                </c:pt>
                <c:pt idx="80">
                  <c:v>0.85253327774851151</c:v>
                </c:pt>
                <c:pt idx="81">
                  <c:v>0.85310626970167613</c:v>
                </c:pt>
                <c:pt idx="82">
                  <c:v>0.85410103012415661</c:v>
                </c:pt>
                <c:pt idx="83">
                  <c:v>0.85089659046721722</c:v>
                </c:pt>
                <c:pt idx="84">
                  <c:v>0.84634562512383493</c:v>
                </c:pt>
                <c:pt idx="85">
                  <c:v>0.84837897506560422</c:v>
                </c:pt>
                <c:pt idx="86">
                  <c:v>0.84083063888701703</c:v>
                </c:pt>
                <c:pt idx="87">
                  <c:v>0.84205953314094228</c:v>
                </c:pt>
                <c:pt idx="88">
                  <c:v>0.84160252165572247</c:v>
                </c:pt>
                <c:pt idx="89">
                  <c:v>0.84269947211056639</c:v>
                </c:pt>
                <c:pt idx="90">
                  <c:v>0.83926265219906449</c:v>
                </c:pt>
                <c:pt idx="91">
                  <c:v>0.83655583980406856</c:v>
                </c:pt>
                <c:pt idx="92">
                  <c:v>0.83850894111694319</c:v>
                </c:pt>
                <c:pt idx="93">
                  <c:v>0.83599075732741934</c:v>
                </c:pt>
                <c:pt idx="94">
                  <c:v>0.835621274236378</c:v>
                </c:pt>
                <c:pt idx="95">
                  <c:v>0.83058392411237925</c:v>
                </c:pt>
                <c:pt idx="96">
                  <c:v>0.83150237306834496</c:v>
                </c:pt>
                <c:pt idx="97">
                  <c:v>0.82866895930796358</c:v>
                </c:pt>
                <c:pt idx="98">
                  <c:v>0.82954340079074473</c:v>
                </c:pt>
                <c:pt idx="99">
                  <c:v>0.82771943943644311</c:v>
                </c:pt>
                <c:pt idx="100">
                  <c:v>0.82595413103742132</c:v>
                </c:pt>
                <c:pt idx="101">
                  <c:v>0.82820623275220395</c:v>
                </c:pt>
                <c:pt idx="102">
                  <c:v>0.82428744814300203</c:v>
                </c:pt>
                <c:pt idx="103">
                  <c:v>0.82311051337853902</c:v>
                </c:pt>
                <c:pt idx="104">
                  <c:v>0.82466818018401389</c:v>
                </c:pt>
                <c:pt idx="105">
                  <c:v>0.82388957360368609</c:v>
                </c:pt>
                <c:pt idx="106">
                  <c:v>0.81871379410591905</c:v>
                </c:pt>
                <c:pt idx="107">
                  <c:v>0.82147346403621524</c:v>
                </c:pt>
                <c:pt idx="108">
                  <c:v>0.82049801559752111</c:v>
                </c:pt>
                <c:pt idx="109">
                  <c:v>0.81969829445417586</c:v>
                </c:pt>
                <c:pt idx="110">
                  <c:v>0.81987457952283371</c:v>
                </c:pt>
                <c:pt idx="111">
                  <c:v>0.81669116691414889</c:v>
                </c:pt>
                <c:pt idx="112">
                  <c:v>0.81852976033353086</c:v>
                </c:pt>
                <c:pt idx="113">
                  <c:v>0.81639411430116127</c:v>
                </c:pt>
                <c:pt idx="114">
                  <c:v>0.81588046077064191</c:v>
                </c:pt>
                <c:pt idx="115">
                  <c:v>0.8171190699104518</c:v>
                </c:pt>
                <c:pt idx="116">
                  <c:v>0.81478552035810237</c:v>
                </c:pt>
                <c:pt idx="117">
                  <c:v>0.81694236135756293</c:v>
                </c:pt>
                <c:pt idx="118">
                  <c:v>0.81575010085390276</c:v>
                </c:pt>
                <c:pt idx="119">
                  <c:v>0.81411010735735179</c:v>
                </c:pt>
                <c:pt idx="120">
                  <c:v>0.81386011887619036</c:v>
                </c:pt>
                <c:pt idx="121">
                  <c:v>0.81407554055005038</c:v>
                </c:pt>
                <c:pt idx="122">
                  <c:v>0.8146018577773545</c:v>
                </c:pt>
                <c:pt idx="123">
                  <c:v>0.81359580152582334</c:v>
                </c:pt>
                <c:pt idx="124">
                  <c:v>0.81605821576347981</c:v>
                </c:pt>
                <c:pt idx="125">
                  <c:v>0.81305604780083351</c:v>
                </c:pt>
                <c:pt idx="126">
                  <c:v>0.81354676799692416</c:v>
                </c:pt>
                <c:pt idx="127">
                  <c:v>0.81346342974804831</c:v>
                </c:pt>
                <c:pt idx="128">
                  <c:v>0.81556358782679195</c:v>
                </c:pt>
                <c:pt idx="129">
                  <c:v>0.80883656027685213</c:v>
                </c:pt>
                <c:pt idx="130">
                  <c:v>0.81328129197214039</c:v>
                </c:pt>
                <c:pt idx="131">
                  <c:v>0.81352772848724786</c:v>
                </c:pt>
                <c:pt idx="132">
                  <c:v>0.81179167592637347</c:v>
                </c:pt>
                <c:pt idx="133">
                  <c:v>0.81174134263013864</c:v>
                </c:pt>
                <c:pt idx="134">
                  <c:v>0.81346977860813718</c:v>
                </c:pt>
                <c:pt idx="135">
                  <c:v>0.81436215985149163</c:v>
                </c:pt>
                <c:pt idx="136">
                  <c:v>0.81248902142442792</c:v>
                </c:pt>
                <c:pt idx="137">
                  <c:v>0.81212471627790639</c:v>
                </c:pt>
                <c:pt idx="138">
                  <c:v>0.8130100255359336</c:v>
                </c:pt>
                <c:pt idx="139">
                  <c:v>0.81139770356348639</c:v>
                </c:pt>
                <c:pt idx="140">
                  <c:v>0.81062038567710637</c:v>
                </c:pt>
                <c:pt idx="141">
                  <c:v>0.81375747732897052</c:v>
                </c:pt>
                <c:pt idx="142">
                  <c:v>0.81148481587239585</c:v>
                </c:pt>
                <c:pt idx="143">
                  <c:v>0.81389485883425994</c:v>
                </c:pt>
                <c:pt idx="144">
                  <c:v>0.81137921552710424</c:v>
                </c:pt>
                <c:pt idx="145">
                  <c:v>0.81310446138135661</c:v>
                </c:pt>
                <c:pt idx="146">
                  <c:v>0.81456790315606686</c:v>
                </c:pt>
                <c:pt idx="147">
                  <c:v>0.81328762974249735</c:v>
                </c:pt>
                <c:pt idx="148">
                  <c:v>0.81475003122873868</c:v>
                </c:pt>
                <c:pt idx="149">
                  <c:v>0.81568266432956293</c:v>
                </c:pt>
                <c:pt idx="150">
                  <c:v>0.81111358982762827</c:v>
                </c:pt>
                <c:pt idx="151">
                  <c:v>0.81319968608530979</c:v>
                </c:pt>
                <c:pt idx="152">
                  <c:v>0.81226860354595443</c:v>
                </c:pt>
                <c:pt idx="153">
                  <c:v>0.81480942619431596</c:v>
                </c:pt>
                <c:pt idx="154">
                  <c:v>0.8147210422365655</c:v>
                </c:pt>
                <c:pt idx="155">
                  <c:v>0.81565473067744332</c:v>
                </c:pt>
                <c:pt idx="156">
                  <c:v>0.81582262627704749</c:v>
                </c:pt>
                <c:pt idx="157">
                  <c:v>0.81466087608734405</c:v>
                </c:pt>
                <c:pt idx="158">
                  <c:v>0.81622294813419083</c:v>
                </c:pt>
                <c:pt idx="159">
                  <c:v>0.81326520593554219</c:v>
                </c:pt>
                <c:pt idx="160">
                  <c:v>0.81520424758132559</c:v>
                </c:pt>
                <c:pt idx="161">
                  <c:v>0.81350285851696325</c:v>
                </c:pt>
                <c:pt idx="162">
                  <c:v>0.815910373287979</c:v>
                </c:pt>
                <c:pt idx="163">
                  <c:v>0.81418719704852027</c:v>
                </c:pt>
                <c:pt idx="164">
                  <c:v>0.8158614142485997</c:v>
                </c:pt>
                <c:pt idx="165">
                  <c:v>0.81672370779011638</c:v>
                </c:pt>
                <c:pt idx="166">
                  <c:v>0.81635766975270507</c:v>
                </c:pt>
                <c:pt idx="167">
                  <c:v>0.81425063342157922</c:v>
                </c:pt>
                <c:pt idx="168">
                  <c:v>0.81675937505042795</c:v>
                </c:pt>
                <c:pt idx="169">
                  <c:v>0.81714141126219331</c:v>
                </c:pt>
                <c:pt idx="170">
                  <c:v>0.81363209505734646</c:v>
                </c:pt>
                <c:pt idx="171">
                  <c:v>0.81876960102959673</c:v>
                </c:pt>
                <c:pt idx="172">
                  <c:v>0.81521859991051648</c:v>
                </c:pt>
                <c:pt idx="173">
                  <c:v>0.81578211931078604</c:v>
                </c:pt>
                <c:pt idx="174">
                  <c:v>0.81685256192720812</c:v>
                </c:pt>
                <c:pt idx="175">
                  <c:v>0.81548663004023603</c:v>
                </c:pt>
                <c:pt idx="176">
                  <c:v>0.81870362215210135</c:v>
                </c:pt>
                <c:pt idx="177">
                  <c:v>0.82036247745806712</c:v>
                </c:pt>
                <c:pt idx="178">
                  <c:v>0.8211003191386772</c:v>
                </c:pt>
                <c:pt idx="179">
                  <c:v>0.8158256137326102</c:v>
                </c:pt>
                <c:pt idx="180">
                  <c:v>0.81863218723012332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44-4266-9366-6AE45D5E1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28928"/>
        <c:axId val="77630848"/>
      </c:lineChart>
      <c:catAx>
        <c:axId val="776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630848"/>
        <c:crosses val="autoZero"/>
        <c:auto val="1"/>
        <c:lblAlgn val="ctr"/>
        <c:lblOffset val="100"/>
        <c:tickLblSkip val="90"/>
        <c:tickMarkSkip val="90"/>
        <c:noMultiLvlLbl val="0"/>
      </c:catAx>
      <c:valAx>
        <c:axId val="77630848"/>
        <c:scaling>
          <c:orientation val="minMax"/>
          <c:max val="1.2"/>
          <c:min val="0.60000000000000009"/>
        </c:scaling>
        <c:delete val="0"/>
        <c:axPos val="l"/>
        <c:numFmt formatCode="#,##0.0" sourceLinked="0"/>
        <c:majorTickMark val="out"/>
        <c:minorTickMark val="none"/>
        <c:tickLblPos val="nextTo"/>
        <c:crossAx val="77628928"/>
        <c:crosses val="autoZero"/>
        <c:crossBetween val="between"/>
        <c:majorUnit val="0.30000000000000004"/>
      </c:valAx>
    </c:plotArea>
    <c:legend>
      <c:legendPos val="b"/>
      <c:layout>
        <c:manualLayout>
          <c:xMode val="edge"/>
          <c:yMode val="edge"/>
          <c:x val="2.3169047619047603E-2"/>
          <c:y val="0.81379886831275716"/>
          <c:w val="0.9183837301587302"/>
          <c:h val="0.1470036008230452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NHS+PBS, n = 96 Zellen </c:v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'[NHS^MPBS-ARMS-Sham-Gesamt.xlsx]Kurven'!$CW$5:$CW$185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'[NHS^MPBS-ARMS-Sham-Gesamt.xlsx]Kurven'!$CV$35:$CV$215</c:f>
              <c:numCache>
                <c:formatCode>General</c:formatCode>
                <c:ptCount val="181"/>
                <c:pt idx="0">
                  <c:v>0.66764614087043617</c:v>
                </c:pt>
                <c:pt idx="1">
                  <c:v>0.66761686129782294</c:v>
                </c:pt>
                <c:pt idx="2">
                  <c:v>0.67200114582884474</c:v>
                </c:pt>
                <c:pt idx="3">
                  <c:v>0.6760437856748529</c:v>
                </c:pt>
                <c:pt idx="4">
                  <c:v>0.67637223815528158</c:v>
                </c:pt>
                <c:pt idx="5">
                  <c:v>0.68017423203119587</c:v>
                </c:pt>
                <c:pt idx="6">
                  <c:v>0.68092715419434324</c:v>
                </c:pt>
                <c:pt idx="7">
                  <c:v>0.68240435364718666</c:v>
                </c:pt>
                <c:pt idx="8">
                  <c:v>0.6839574522935381</c:v>
                </c:pt>
                <c:pt idx="9">
                  <c:v>0.68772726243476112</c:v>
                </c:pt>
                <c:pt idx="10">
                  <c:v>0.68721683745420337</c:v>
                </c:pt>
                <c:pt idx="11">
                  <c:v>0.68858995269740908</c:v>
                </c:pt>
                <c:pt idx="12">
                  <c:v>0.69109070780891135</c:v>
                </c:pt>
                <c:pt idx="13">
                  <c:v>0.69413535894998657</c:v>
                </c:pt>
                <c:pt idx="14">
                  <c:v>0.69437503230952002</c:v>
                </c:pt>
                <c:pt idx="15">
                  <c:v>0.69766329774480895</c:v>
                </c:pt>
                <c:pt idx="16">
                  <c:v>0.70129880534454081</c:v>
                </c:pt>
                <c:pt idx="17">
                  <c:v>0.70162337961643761</c:v>
                </c:pt>
                <c:pt idx="18">
                  <c:v>0.70801742871029916</c:v>
                </c:pt>
                <c:pt idx="19">
                  <c:v>0.71115447591603753</c:v>
                </c:pt>
                <c:pt idx="20">
                  <c:v>0.71767492845640168</c:v>
                </c:pt>
                <c:pt idx="21">
                  <c:v>0.72715162624879037</c:v>
                </c:pt>
                <c:pt idx="22">
                  <c:v>0.74204723955202889</c:v>
                </c:pt>
                <c:pt idx="23">
                  <c:v>0.75776179694532519</c:v>
                </c:pt>
                <c:pt idx="24">
                  <c:v>0.77692299466557169</c:v>
                </c:pt>
                <c:pt idx="25">
                  <c:v>0.79545588213237428</c:v>
                </c:pt>
                <c:pt idx="26">
                  <c:v>0.81848838154356351</c:v>
                </c:pt>
                <c:pt idx="27">
                  <c:v>0.83571829092617977</c:v>
                </c:pt>
                <c:pt idx="28">
                  <c:v>0.85260755350094719</c:v>
                </c:pt>
                <c:pt idx="29">
                  <c:v>0.87244713996105638</c:v>
                </c:pt>
                <c:pt idx="30">
                  <c:v>0.88276176841845455</c:v>
                </c:pt>
                <c:pt idx="31">
                  <c:v>0.89612345376534253</c:v>
                </c:pt>
                <c:pt idx="32">
                  <c:v>0.91612376666166206</c:v>
                </c:pt>
                <c:pt idx="33">
                  <c:v>0.93069230480946474</c:v>
                </c:pt>
                <c:pt idx="34">
                  <c:v>0.94480365302099889</c:v>
                </c:pt>
                <c:pt idx="35">
                  <c:v>0.95262332530501492</c:v>
                </c:pt>
                <c:pt idx="36">
                  <c:v>0.96482046619443829</c:v>
                </c:pt>
                <c:pt idx="37">
                  <c:v>0.97386632984402632</c:v>
                </c:pt>
                <c:pt idx="38">
                  <c:v>0.9800200649240921</c:v>
                </c:pt>
                <c:pt idx="39">
                  <c:v>0.98629529708068864</c:v>
                </c:pt>
                <c:pt idx="40">
                  <c:v>0.99095492522787687</c:v>
                </c:pt>
                <c:pt idx="41">
                  <c:v>0.99999728473697325</c:v>
                </c:pt>
                <c:pt idx="42">
                  <c:v>1.0008860826005397</c:v>
                </c:pt>
                <c:pt idx="43">
                  <c:v>1.0046165853576561</c:v>
                </c:pt>
                <c:pt idx="44">
                  <c:v>1.0141871346553839</c:v>
                </c:pt>
                <c:pt idx="45">
                  <c:v>1.0157776753102452</c:v>
                </c:pt>
                <c:pt idx="46">
                  <c:v>1.0173214134435471</c:v>
                </c:pt>
                <c:pt idx="47">
                  <c:v>1.0183874979826519</c:v>
                </c:pt>
                <c:pt idx="48">
                  <c:v>1.0257072789500457</c:v>
                </c:pt>
                <c:pt idx="49">
                  <c:v>1.0283273374048176</c:v>
                </c:pt>
                <c:pt idx="50">
                  <c:v>1.0311146576645469</c:v>
                </c:pt>
                <c:pt idx="51">
                  <c:v>1.0304516291452557</c:v>
                </c:pt>
                <c:pt idx="52">
                  <c:v>1.0378459728111391</c:v>
                </c:pt>
                <c:pt idx="53">
                  <c:v>1.0395039026025445</c:v>
                </c:pt>
                <c:pt idx="54">
                  <c:v>1.0399855016601616</c:v>
                </c:pt>
                <c:pt idx="55">
                  <c:v>1.0394322352420555</c:v>
                </c:pt>
                <c:pt idx="56">
                  <c:v>1.0405451715643821</c:v>
                </c:pt>
                <c:pt idx="57">
                  <c:v>1.0431201306175768</c:v>
                </c:pt>
                <c:pt idx="58">
                  <c:v>1.0386701990506821</c:v>
                </c:pt>
                <c:pt idx="59">
                  <c:v>1.0439348755699198</c:v>
                </c:pt>
                <c:pt idx="60">
                  <c:v>1.0465240583325404</c:v>
                </c:pt>
                <c:pt idx="61">
                  <c:v>1.0440344984070018</c:v>
                </c:pt>
                <c:pt idx="62">
                  <c:v>1.0435618740182462</c:v>
                </c:pt>
                <c:pt idx="63">
                  <c:v>1.0420733700802645</c:v>
                </c:pt>
                <c:pt idx="64">
                  <c:v>1.0442377580640088</c:v>
                </c:pt>
                <c:pt idx="65">
                  <c:v>1.043625516723178</c:v>
                </c:pt>
                <c:pt idx="66">
                  <c:v>1.0449594026548559</c:v>
                </c:pt>
                <c:pt idx="67">
                  <c:v>1.0448706117642661</c:v>
                </c:pt>
                <c:pt idx="68">
                  <c:v>1.0424633238871339</c:v>
                </c:pt>
                <c:pt idx="69">
                  <c:v>1.0432775091172719</c:v>
                </c:pt>
                <c:pt idx="70">
                  <c:v>1.041341488618756</c:v>
                </c:pt>
                <c:pt idx="71">
                  <c:v>1.0388107852177182</c:v>
                </c:pt>
                <c:pt idx="72">
                  <c:v>1.0362689299246195</c:v>
                </c:pt>
                <c:pt idx="73">
                  <c:v>1.0366998432722108</c:v>
                </c:pt>
                <c:pt idx="74">
                  <c:v>1.03437057908196</c:v>
                </c:pt>
                <c:pt idx="75">
                  <c:v>1.0337825639388685</c:v>
                </c:pt>
                <c:pt idx="76">
                  <c:v>1.0315037468331296</c:v>
                </c:pt>
                <c:pt idx="77">
                  <c:v>1.0308011047524475</c:v>
                </c:pt>
                <c:pt idx="78">
                  <c:v>1.0254039765935827</c:v>
                </c:pt>
                <c:pt idx="79">
                  <c:v>1.0280447787191573</c:v>
                </c:pt>
                <c:pt idx="80">
                  <c:v>1.0257625057114976</c:v>
                </c:pt>
                <c:pt idx="81">
                  <c:v>1.021980177840123</c:v>
                </c:pt>
                <c:pt idx="82">
                  <c:v>1.0239616149142088</c:v>
                </c:pt>
                <c:pt idx="83">
                  <c:v>1.0175415653710058</c:v>
                </c:pt>
                <c:pt idx="84">
                  <c:v>1.0162457056303336</c:v>
                </c:pt>
                <c:pt idx="85">
                  <c:v>1.0141436035838489</c:v>
                </c:pt>
                <c:pt idx="86">
                  <c:v>1.0145364522170046</c:v>
                </c:pt>
                <c:pt idx="87">
                  <c:v>1.0119599255132576</c:v>
                </c:pt>
                <c:pt idx="88">
                  <c:v>1.0079416671605645</c:v>
                </c:pt>
                <c:pt idx="89">
                  <c:v>1.0050460431389978</c:v>
                </c:pt>
                <c:pt idx="90">
                  <c:v>1.0041367114172119</c:v>
                </c:pt>
                <c:pt idx="91">
                  <c:v>1.0024739820957091</c:v>
                </c:pt>
                <c:pt idx="92">
                  <c:v>0.9970151654925018</c:v>
                </c:pt>
                <c:pt idx="93">
                  <c:v>0.99958954733149263</c:v>
                </c:pt>
                <c:pt idx="94">
                  <c:v>0.99815941732452174</c:v>
                </c:pt>
                <c:pt idx="95">
                  <c:v>0.99245051547213392</c:v>
                </c:pt>
                <c:pt idx="96">
                  <c:v>0.99190620074607438</c:v>
                </c:pt>
                <c:pt idx="97">
                  <c:v>0.98924256538691235</c:v>
                </c:pt>
                <c:pt idx="98">
                  <c:v>0.98747003659870913</c:v>
                </c:pt>
                <c:pt idx="99">
                  <c:v>0.97980749929546074</c:v>
                </c:pt>
                <c:pt idx="100">
                  <c:v>0.98234038470034446</c:v>
                </c:pt>
                <c:pt idx="101">
                  <c:v>0.97583638666028838</c:v>
                </c:pt>
                <c:pt idx="102">
                  <c:v>0.9748105781291927</c:v>
                </c:pt>
                <c:pt idx="103">
                  <c:v>0.97441478238965773</c:v>
                </c:pt>
                <c:pt idx="104">
                  <c:v>0.97007170111244545</c:v>
                </c:pt>
                <c:pt idx="105">
                  <c:v>0.96551546505568342</c:v>
                </c:pt>
                <c:pt idx="106">
                  <c:v>0.96265163909255325</c:v>
                </c:pt>
                <c:pt idx="107">
                  <c:v>0.96201656862478224</c:v>
                </c:pt>
                <c:pt idx="108">
                  <c:v>0.96130799141582146</c:v>
                </c:pt>
                <c:pt idx="109">
                  <c:v>0.95457951485825232</c:v>
                </c:pt>
                <c:pt idx="110">
                  <c:v>0.95408000040954399</c:v>
                </c:pt>
                <c:pt idx="111">
                  <c:v>0.94990277942822599</c:v>
                </c:pt>
                <c:pt idx="112">
                  <c:v>0.94836863696914153</c:v>
                </c:pt>
                <c:pt idx="113">
                  <c:v>0.94728525346048542</c:v>
                </c:pt>
                <c:pt idx="114">
                  <c:v>0.94330808970197344</c:v>
                </c:pt>
                <c:pt idx="115">
                  <c:v>0.94040007106830359</c:v>
                </c:pt>
                <c:pt idx="116">
                  <c:v>0.93927350919508068</c:v>
                </c:pt>
                <c:pt idx="117">
                  <c:v>0.93545286943188366</c:v>
                </c:pt>
                <c:pt idx="118">
                  <c:v>0.93685487994101735</c:v>
                </c:pt>
                <c:pt idx="119">
                  <c:v>0.92880043416337499</c:v>
                </c:pt>
                <c:pt idx="120">
                  <c:v>0.92433855104684814</c:v>
                </c:pt>
                <c:pt idx="121">
                  <c:v>0.92343226405713263</c:v>
                </c:pt>
                <c:pt idx="122">
                  <c:v>0.92012691086873422</c:v>
                </c:pt>
                <c:pt idx="123">
                  <c:v>0.9215806348741945</c:v>
                </c:pt>
                <c:pt idx="124">
                  <c:v>0.91951044617603783</c:v>
                </c:pt>
                <c:pt idx="125">
                  <c:v>0.91493939477145947</c:v>
                </c:pt>
                <c:pt idx="126">
                  <c:v>0.91262734483412478</c:v>
                </c:pt>
                <c:pt idx="127">
                  <c:v>0.90547495350014684</c:v>
                </c:pt>
                <c:pt idx="128">
                  <c:v>0.90815566075791931</c:v>
                </c:pt>
                <c:pt idx="129">
                  <c:v>0.90623079208611901</c:v>
                </c:pt>
                <c:pt idx="130">
                  <c:v>0.90319190071388167</c:v>
                </c:pt>
                <c:pt idx="131">
                  <c:v>0.89999061996396057</c:v>
                </c:pt>
                <c:pt idx="132">
                  <c:v>0.8968322959788827</c:v>
                </c:pt>
                <c:pt idx="133">
                  <c:v>0.8978723534664993</c:v>
                </c:pt>
                <c:pt idx="134">
                  <c:v>0.89158407442786713</c:v>
                </c:pt>
                <c:pt idx="135">
                  <c:v>0.89063196131323763</c:v>
                </c:pt>
                <c:pt idx="136">
                  <c:v>0.88599156399063606</c:v>
                </c:pt>
                <c:pt idx="137">
                  <c:v>0.88744380887773822</c:v>
                </c:pt>
                <c:pt idx="138">
                  <c:v>0.88438832729087447</c:v>
                </c:pt>
                <c:pt idx="139">
                  <c:v>0.8829577035316386</c:v>
                </c:pt>
                <c:pt idx="140">
                  <c:v>0.8807420395977974</c:v>
                </c:pt>
                <c:pt idx="141">
                  <c:v>0.87832954629459759</c:v>
                </c:pt>
                <c:pt idx="142">
                  <c:v>0.87589105791407784</c:v>
                </c:pt>
                <c:pt idx="143">
                  <c:v>0.87249683128341737</c:v>
                </c:pt>
                <c:pt idx="144">
                  <c:v>0.87384642760710884</c:v>
                </c:pt>
                <c:pt idx="145">
                  <c:v>0.8734829409091287</c:v>
                </c:pt>
                <c:pt idx="146">
                  <c:v>0.86942156683161009</c:v>
                </c:pt>
                <c:pt idx="147">
                  <c:v>0.86695929793158211</c:v>
                </c:pt>
                <c:pt idx="148">
                  <c:v>0.86802542132414029</c:v>
                </c:pt>
                <c:pt idx="149">
                  <c:v>0.86252328214832796</c:v>
                </c:pt>
                <c:pt idx="150">
                  <c:v>0.86019926933862556</c:v>
                </c:pt>
                <c:pt idx="151">
                  <c:v>0.86098586142807876</c:v>
                </c:pt>
                <c:pt idx="152">
                  <c:v>0.86026388539391219</c:v>
                </c:pt>
                <c:pt idx="153">
                  <c:v>0.85947094302092952</c:v>
                </c:pt>
                <c:pt idx="154">
                  <c:v>0.85929196334029434</c:v>
                </c:pt>
                <c:pt idx="155">
                  <c:v>0.85556751013593757</c:v>
                </c:pt>
                <c:pt idx="156">
                  <c:v>0.85483730014813086</c:v>
                </c:pt>
                <c:pt idx="157">
                  <c:v>0.85633140391498952</c:v>
                </c:pt>
                <c:pt idx="158">
                  <c:v>0.85357108839720719</c:v>
                </c:pt>
                <c:pt idx="159">
                  <c:v>0.84949666921141376</c:v>
                </c:pt>
                <c:pt idx="160">
                  <c:v>0.85111503941736921</c:v>
                </c:pt>
                <c:pt idx="161">
                  <c:v>0.85029676638741536</c:v>
                </c:pt>
                <c:pt idx="162">
                  <c:v>0.84518913115862859</c:v>
                </c:pt>
                <c:pt idx="163">
                  <c:v>0.85069656706130092</c:v>
                </c:pt>
                <c:pt idx="164">
                  <c:v>0.84505341848250393</c:v>
                </c:pt>
                <c:pt idx="165">
                  <c:v>0.84687745364374112</c:v>
                </c:pt>
                <c:pt idx="166">
                  <c:v>0.84353901747231708</c:v>
                </c:pt>
                <c:pt idx="167">
                  <c:v>0.84499269904293417</c:v>
                </c:pt>
                <c:pt idx="168">
                  <c:v>0.84152479092024268</c:v>
                </c:pt>
                <c:pt idx="169">
                  <c:v>0.84011566980972896</c:v>
                </c:pt>
                <c:pt idx="170">
                  <c:v>0.83773761729417762</c:v>
                </c:pt>
                <c:pt idx="171">
                  <c:v>0.83919220516551007</c:v>
                </c:pt>
                <c:pt idx="172">
                  <c:v>0.83646823628062672</c:v>
                </c:pt>
                <c:pt idx="173">
                  <c:v>0.83941213208913068</c:v>
                </c:pt>
                <c:pt idx="174">
                  <c:v>0.83862941517224321</c:v>
                </c:pt>
                <c:pt idx="175">
                  <c:v>0.8320573759821811</c:v>
                </c:pt>
                <c:pt idx="176">
                  <c:v>0.83442985860486008</c:v>
                </c:pt>
                <c:pt idx="177">
                  <c:v>0.83166532923333381</c:v>
                </c:pt>
                <c:pt idx="178">
                  <c:v>0.8320497757434101</c:v>
                </c:pt>
                <c:pt idx="179">
                  <c:v>0.82897212448556501</c:v>
                </c:pt>
                <c:pt idx="180">
                  <c:v>0.83065734125236268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1A-467E-A2B8-DA04C87FC6D8}"/>
            </c:ext>
          </c:extLst>
        </c:ser>
        <c:ser>
          <c:idx val="1"/>
          <c:order val="1"/>
          <c:tx>
            <c:v>NHS+ARMS 10nM, n = 106 Zellen</c:v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'[NHS^MPBS-ARMS-Sham-Gesamt.xlsx]Kurven'!$CW$5:$CW$185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'https://d.docs.live.net/697d26f8c97e4b54/Labor/Ca-Imaging/Imaging/ARMS2-Protein/NHS/[NHS+ARMS-GESAMT unbearb.xlsx]Kurven'!$CW$35:$CW$215</c:f>
              <c:numCache>
                <c:formatCode>General</c:formatCode>
                <c:ptCount val="181"/>
                <c:pt idx="0">
                  <c:v>0.68616073564962665</c:v>
                </c:pt>
                <c:pt idx="1">
                  <c:v>0.68640406315039149</c:v>
                </c:pt>
                <c:pt idx="2">
                  <c:v>0.69027610811743478</c:v>
                </c:pt>
                <c:pt idx="3">
                  <c:v>0.69140093924418633</c:v>
                </c:pt>
                <c:pt idx="4">
                  <c:v>0.69453712433651615</c:v>
                </c:pt>
                <c:pt idx="5">
                  <c:v>0.69661506420009467</c:v>
                </c:pt>
                <c:pt idx="6">
                  <c:v>0.69795190114737293</c:v>
                </c:pt>
                <c:pt idx="7">
                  <c:v>0.69944832106403043</c:v>
                </c:pt>
                <c:pt idx="8">
                  <c:v>0.7029973031846114</c:v>
                </c:pt>
                <c:pt idx="9">
                  <c:v>0.70724721677069879</c:v>
                </c:pt>
                <c:pt idx="10">
                  <c:v>0.7076558404749328</c:v>
                </c:pt>
                <c:pt idx="11">
                  <c:v>0.71383330200733397</c:v>
                </c:pt>
                <c:pt idx="12">
                  <c:v>0.71958480737126906</c:v>
                </c:pt>
                <c:pt idx="13">
                  <c:v>0.73137892943758043</c:v>
                </c:pt>
                <c:pt idx="14">
                  <c:v>0.74067664529678756</c:v>
                </c:pt>
                <c:pt idx="15">
                  <c:v>0.74927441105925807</c:v>
                </c:pt>
                <c:pt idx="16">
                  <c:v>0.75640477387925198</c:v>
                </c:pt>
                <c:pt idx="17">
                  <c:v>0.76979613501733257</c:v>
                </c:pt>
                <c:pt idx="18">
                  <c:v>0.78620447976490293</c:v>
                </c:pt>
                <c:pt idx="19">
                  <c:v>0.80368003141970823</c:v>
                </c:pt>
                <c:pt idx="20">
                  <c:v>0.81938380821495405</c:v>
                </c:pt>
                <c:pt idx="21">
                  <c:v>0.83599268548296268</c:v>
                </c:pt>
                <c:pt idx="22">
                  <c:v>0.85116577159086382</c:v>
                </c:pt>
                <c:pt idx="23">
                  <c:v>0.86227982689320959</c:v>
                </c:pt>
                <c:pt idx="24">
                  <c:v>0.881268849680231</c:v>
                </c:pt>
                <c:pt idx="25">
                  <c:v>0.89021966985085821</c:v>
                </c:pt>
                <c:pt idx="26">
                  <c:v>0.89827628177462682</c:v>
                </c:pt>
                <c:pt idx="27">
                  <c:v>0.9096666712535898</c:v>
                </c:pt>
                <c:pt idx="28">
                  <c:v>0.92564169055867251</c:v>
                </c:pt>
                <c:pt idx="29">
                  <c:v>0.93962887519417637</c:v>
                </c:pt>
                <c:pt idx="30">
                  <c:v>0.95401781056238</c:v>
                </c:pt>
                <c:pt idx="31">
                  <c:v>0.96566843658418655</c:v>
                </c:pt>
                <c:pt idx="32">
                  <c:v>0.97487047601429966</c:v>
                </c:pt>
                <c:pt idx="33">
                  <c:v>0.98323238844443117</c:v>
                </c:pt>
                <c:pt idx="34">
                  <c:v>0.99061587285246366</c:v>
                </c:pt>
                <c:pt idx="35">
                  <c:v>0.98941571442347653</c:v>
                </c:pt>
                <c:pt idx="36">
                  <c:v>0.99643504568897201</c:v>
                </c:pt>
                <c:pt idx="37">
                  <c:v>0.99818462582638146</c:v>
                </c:pt>
                <c:pt idx="38">
                  <c:v>1.0021199625560369</c:v>
                </c:pt>
                <c:pt idx="39">
                  <c:v>1.0106954074978709</c:v>
                </c:pt>
                <c:pt idx="40">
                  <c:v>1.0099134829168106</c:v>
                </c:pt>
                <c:pt idx="41">
                  <c:v>1.0150259041437777</c:v>
                </c:pt>
                <c:pt idx="42">
                  <c:v>1.0161040387665485</c:v>
                </c:pt>
                <c:pt idx="43">
                  <c:v>1.0167444988120038</c:v>
                </c:pt>
                <c:pt idx="44">
                  <c:v>1.0174139125617174</c:v>
                </c:pt>
                <c:pt idx="45">
                  <c:v>1.0239074074744123</c:v>
                </c:pt>
                <c:pt idx="46">
                  <c:v>1.029444360527596</c:v>
                </c:pt>
                <c:pt idx="47">
                  <c:v>1.0277375523269359</c:v>
                </c:pt>
                <c:pt idx="48">
                  <c:v>1.0295954294641678</c:v>
                </c:pt>
                <c:pt idx="49">
                  <c:v>1.031504431539104</c:v>
                </c:pt>
                <c:pt idx="50">
                  <c:v>1.0316983753854896</c:v>
                </c:pt>
                <c:pt idx="51">
                  <c:v>1.0295354869343132</c:v>
                </c:pt>
                <c:pt idx="52">
                  <c:v>1.0322189432826367</c:v>
                </c:pt>
                <c:pt idx="53">
                  <c:v>1.0296898881236392</c:v>
                </c:pt>
                <c:pt idx="54">
                  <c:v>1.0341301220512611</c:v>
                </c:pt>
                <c:pt idx="55">
                  <c:v>1.0326501765886213</c:v>
                </c:pt>
                <c:pt idx="56">
                  <c:v>1.0301361185763944</c:v>
                </c:pt>
                <c:pt idx="57">
                  <c:v>1.0312125982093754</c:v>
                </c:pt>
                <c:pt idx="58">
                  <c:v>1.0301240998979153</c:v>
                </c:pt>
                <c:pt idx="59">
                  <c:v>1.0275746108523951</c:v>
                </c:pt>
                <c:pt idx="60">
                  <c:v>1.0334124007600474</c:v>
                </c:pt>
                <c:pt idx="61">
                  <c:v>1.0298657527707029</c:v>
                </c:pt>
                <c:pt idx="62">
                  <c:v>1.0296955124690834</c:v>
                </c:pt>
                <c:pt idx="63">
                  <c:v>1.0263276077790693</c:v>
                </c:pt>
                <c:pt idx="64">
                  <c:v>1.0259536819072559</c:v>
                </c:pt>
                <c:pt idx="65">
                  <c:v>1.0256436098826676</c:v>
                </c:pt>
                <c:pt idx="66">
                  <c:v>1.0213503591422157</c:v>
                </c:pt>
                <c:pt idx="67">
                  <c:v>1.0241823317963199</c:v>
                </c:pt>
                <c:pt idx="68">
                  <c:v>1.0254456742438962</c:v>
                </c:pt>
                <c:pt idx="69">
                  <c:v>1.01893722955092</c:v>
                </c:pt>
                <c:pt idx="70">
                  <c:v>1.0207465824065298</c:v>
                </c:pt>
                <c:pt idx="71">
                  <c:v>1.0202426040220292</c:v>
                </c:pt>
                <c:pt idx="72">
                  <c:v>1.0146451451975653</c:v>
                </c:pt>
                <c:pt idx="73">
                  <c:v>1.0153273102679818</c:v>
                </c:pt>
                <c:pt idx="74">
                  <c:v>1.0126606589370126</c:v>
                </c:pt>
                <c:pt idx="75">
                  <c:v>1.0135773135332202</c:v>
                </c:pt>
                <c:pt idx="76">
                  <c:v>1.0125095626053491</c:v>
                </c:pt>
                <c:pt idx="77">
                  <c:v>1.0118922458825679</c:v>
                </c:pt>
                <c:pt idx="78">
                  <c:v>1.0096961683747878</c:v>
                </c:pt>
                <c:pt idx="79">
                  <c:v>1.0080552828212783</c:v>
                </c:pt>
                <c:pt idx="80">
                  <c:v>1.009458754024039</c:v>
                </c:pt>
                <c:pt idx="81">
                  <c:v>1.0068551339243601</c:v>
                </c:pt>
                <c:pt idx="82">
                  <c:v>1.00590104883633</c:v>
                </c:pt>
                <c:pt idx="83">
                  <c:v>1.0043139792970819</c:v>
                </c:pt>
                <c:pt idx="84">
                  <c:v>0.99990997421896333</c:v>
                </c:pt>
                <c:pt idx="85">
                  <c:v>1.0018137910236466</c:v>
                </c:pt>
                <c:pt idx="86">
                  <c:v>1.0003862672117723</c:v>
                </c:pt>
                <c:pt idx="87">
                  <c:v>0.99863387752260535</c:v>
                </c:pt>
                <c:pt idx="88">
                  <c:v>0.99659999483951711</c:v>
                </c:pt>
                <c:pt idx="89">
                  <c:v>0.99100850350800695</c:v>
                </c:pt>
                <c:pt idx="90">
                  <c:v>0.99606291570759053</c:v>
                </c:pt>
                <c:pt idx="91">
                  <c:v>0.9908462549430237</c:v>
                </c:pt>
                <c:pt idx="92">
                  <c:v>0.99121335459425541</c:v>
                </c:pt>
                <c:pt idx="93">
                  <c:v>0.98745873986054733</c:v>
                </c:pt>
                <c:pt idx="94">
                  <c:v>0.98507381114102188</c:v>
                </c:pt>
                <c:pt idx="95">
                  <c:v>0.98584840689780695</c:v>
                </c:pt>
                <c:pt idx="96">
                  <c:v>0.98244696499863804</c:v>
                </c:pt>
                <c:pt idx="97">
                  <c:v>0.98302388036018562</c:v>
                </c:pt>
                <c:pt idx="98">
                  <c:v>0.98346915319982831</c:v>
                </c:pt>
                <c:pt idx="99">
                  <c:v>0.97569986392941965</c:v>
                </c:pt>
                <c:pt idx="100">
                  <c:v>0.97551060253020838</c:v>
                </c:pt>
                <c:pt idx="101">
                  <c:v>0.97140191814862975</c:v>
                </c:pt>
                <c:pt idx="102">
                  <c:v>0.97273922131195834</c:v>
                </c:pt>
                <c:pt idx="103">
                  <c:v>0.9691106110010983</c:v>
                </c:pt>
                <c:pt idx="104">
                  <c:v>0.97249859477536782</c:v>
                </c:pt>
                <c:pt idx="105">
                  <c:v>0.96842262790641076</c:v>
                </c:pt>
                <c:pt idx="106">
                  <c:v>0.96575194842117118</c:v>
                </c:pt>
                <c:pt idx="107">
                  <c:v>0.96569146484306401</c:v>
                </c:pt>
                <c:pt idx="108">
                  <c:v>0.96253574969685407</c:v>
                </c:pt>
                <c:pt idx="109">
                  <c:v>0.96628727009823656</c:v>
                </c:pt>
                <c:pt idx="110">
                  <c:v>0.95990126636613138</c:v>
                </c:pt>
                <c:pt idx="111">
                  <c:v>0.95939479613649137</c:v>
                </c:pt>
                <c:pt idx="112">
                  <c:v>0.95574363692874376</c:v>
                </c:pt>
                <c:pt idx="113">
                  <c:v>0.95585754627045927</c:v>
                </c:pt>
                <c:pt idx="114">
                  <c:v>0.95456376474089621</c:v>
                </c:pt>
                <c:pt idx="115">
                  <c:v>0.95106038458097308</c:v>
                </c:pt>
                <c:pt idx="116">
                  <c:v>0.95247423926121422</c:v>
                </c:pt>
                <c:pt idx="117">
                  <c:v>0.95204422569964275</c:v>
                </c:pt>
                <c:pt idx="118">
                  <c:v>0.94902087469938856</c:v>
                </c:pt>
                <c:pt idx="119">
                  <c:v>0.94576242509008968</c:v>
                </c:pt>
                <c:pt idx="120">
                  <c:v>0.94428080291531813</c:v>
                </c:pt>
                <c:pt idx="121">
                  <c:v>0.94260270569798454</c:v>
                </c:pt>
                <c:pt idx="122">
                  <c:v>0.94343571332727938</c:v>
                </c:pt>
                <c:pt idx="123">
                  <c:v>0.94252014461363898</c:v>
                </c:pt>
                <c:pt idx="124">
                  <c:v>0.94072346059359291</c:v>
                </c:pt>
                <c:pt idx="125">
                  <c:v>0.93980850280952088</c:v>
                </c:pt>
                <c:pt idx="126">
                  <c:v>0.93933590249716048</c:v>
                </c:pt>
                <c:pt idx="127">
                  <c:v>0.93610226421776921</c:v>
                </c:pt>
                <c:pt idx="128">
                  <c:v>0.93354110442331917</c:v>
                </c:pt>
                <c:pt idx="129">
                  <c:v>0.93370362902534021</c:v>
                </c:pt>
                <c:pt idx="130">
                  <c:v>0.93508126512636303</c:v>
                </c:pt>
                <c:pt idx="131">
                  <c:v>0.93484569451845079</c:v>
                </c:pt>
                <c:pt idx="132">
                  <c:v>0.93266997166591203</c:v>
                </c:pt>
                <c:pt idx="133">
                  <c:v>0.93160985198051449</c:v>
                </c:pt>
                <c:pt idx="134">
                  <c:v>0.929140758973801</c:v>
                </c:pt>
                <c:pt idx="135">
                  <c:v>0.92822556939801404</c:v>
                </c:pt>
                <c:pt idx="136">
                  <c:v>0.9285118517101224</c:v>
                </c:pt>
                <c:pt idx="137">
                  <c:v>0.92385211903696496</c:v>
                </c:pt>
                <c:pt idx="138">
                  <c:v>0.92561545606234608</c:v>
                </c:pt>
                <c:pt idx="139">
                  <c:v>0.92265922724567662</c:v>
                </c:pt>
                <c:pt idx="140">
                  <c:v>0.92174073819616753</c:v>
                </c:pt>
                <c:pt idx="141">
                  <c:v>0.92007346555278258</c:v>
                </c:pt>
                <c:pt idx="142">
                  <c:v>0.92051453704874486</c:v>
                </c:pt>
                <c:pt idx="143">
                  <c:v>0.91813018832903859</c:v>
                </c:pt>
                <c:pt idx="144">
                  <c:v>0.9172185699678318</c:v>
                </c:pt>
                <c:pt idx="145">
                  <c:v>0.91500148360631206</c:v>
                </c:pt>
                <c:pt idx="146">
                  <c:v>0.91709471564979295</c:v>
                </c:pt>
                <c:pt idx="147">
                  <c:v>0.91526198264093228</c:v>
                </c:pt>
                <c:pt idx="148">
                  <c:v>0.91521725782149932</c:v>
                </c:pt>
                <c:pt idx="149">
                  <c:v>0.91360074253789192</c:v>
                </c:pt>
                <c:pt idx="150">
                  <c:v>0.91191619622832909</c:v>
                </c:pt>
                <c:pt idx="151">
                  <c:v>0.90900815781467914</c:v>
                </c:pt>
                <c:pt idx="152">
                  <c:v>0.90827854631916338</c:v>
                </c:pt>
                <c:pt idx="153">
                  <c:v>0.90829771377941049</c:v>
                </c:pt>
                <c:pt idx="154">
                  <c:v>0.90649956327512093</c:v>
                </c:pt>
                <c:pt idx="155">
                  <c:v>0.90662602246925961</c:v>
                </c:pt>
                <c:pt idx="156">
                  <c:v>0.90564814924595605</c:v>
                </c:pt>
                <c:pt idx="157">
                  <c:v>0.90725688027244145</c:v>
                </c:pt>
                <c:pt idx="158">
                  <c:v>0.90229535133376748</c:v>
                </c:pt>
                <c:pt idx="159">
                  <c:v>0.90491078888306642</c:v>
                </c:pt>
                <c:pt idx="160">
                  <c:v>0.90197561727902542</c:v>
                </c:pt>
                <c:pt idx="161">
                  <c:v>0.89960164833100831</c:v>
                </c:pt>
                <c:pt idx="162">
                  <c:v>0.89931808096380816</c:v>
                </c:pt>
                <c:pt idx="163">
                  <c:v>0.89945515995776992</c:v>
                </c:pt>
                <c:pt idx="164">
                  <c:v>0.89967703655515463</c:v>
                </c:pt>
                <c:pt idx="165">
                  <c:v>0.90041729679982607</c:v>
                </c:pt>
                <c:pt idx="166">
                  <c:v>0.89446674491904421</c:v>
                </c:pt>
                <c:pt idx="167">
                  <c:v>0.89541702497675479</c:v>
                </c:pt>
                <c:pt idx="168">
                  <c:v>0.89273824614463049</c:v>
                </c:pt>
                <c:pt idx="169">
                  <c:v>0.89437098877702936</c:v>
                </c:pt>
                <c:pt idx="170">
                  <c:v>0.89363006607710682</c:v>
                </c:pt>
                <c:pt idx="171">
                  <c:v>0.88966812587417288</c:v>
                </c:pt>
                <c:pt idx="172">
                  <c:v>0.89313567254656612</c:v>
                </c:pt>
                <c:pt idx="173">
                  <c:v>0.88948683312380217</c:v>
                </c:pt>
                <c:pt idx="174">
                  <c:v>0.89143119143497518</c:v>
                </c:pt>
                <c:pt idx="175">
                  <c:v>0.88951517372784505</c:v>
                </c:pt>
                <c:pt idx="176">
                  <c:v>0.89064198941112915</c:v>
                </c:pt>
                <c:pt idx="177">
                  <c:v>0.88789773634159352</c:v>
                </c:pt>
                <c:pt idx="178">
                  <c:v>0.88417130547175393</c:v>
                </c:pt>
                <c:pt idx="179">
                  <c:v>0.88950021733291673</c:v>
                </c:pt>
                <c:pt idx="180">
                  <c:v>0.88708245125437923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1A-467E-A2B8-DA04C87FC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876592"/>
        <c:axId val="457876984"/>
      </c:lineChart>
      <c:catAx>
        <c:axId val="45787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76984"/>
        <c:crosses val="autoZero"/>
        <c:auto val="1"/>
        <c:lblAlgn val="ctr"/>
        <c:lblOffset val="100"/>
        <c:tickLblSkip val="30"/>
        <c:noMultiLvlLbl val="0"/>
      </c:catAx>
      <c:valAx>
        <c:axId val="45787698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765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'[NHS^MPBS-ARMS-Sham-Gesamt.xlsx]Diagramme'!$K$5</c:f>
              <c:strCache>
                <c:ptCount val="1"/>
                <c:pt idx="0">
                  <c:v>NHS+ARMS2 10nM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errBars>
            <c:errBarType val="plus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'[NHS^MPBS-ARMS-Sham-Gesamt.xlsx]Diagramme'!$M$4:$N$4</c:f>
              <c:strCache>
                <c:ptCount val="2"/>
                <c:pt idx="0">
                  <c:v>peak</c:v>
                </c:pt>
                <c:pt idx="1">
                  <c:v>late phase</c:v>
                </c:pt>
              </c:strCache>
            </c:strRef>
          </c:cat>
          <c:val>
            <c:numRef>
              <c:f>'[NHS^MPBS-ARMS-Sham-Gesamt.xlsx]Diagramme'!$M$5:$N$5</c:f>
              <c:numCache>
                <c:formatCode>General</c:formatCode>
                <c:ptCount val="2"/>
                <c:pt idx="0">
                  <c:v>1.044</c:v>
                </c:pt>
                <c:pt idx="1">
                  <c:v>0.877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A-4EE8-AD52-2858652E59F8}"/>
            </c:ext>
          </c:extLst>
        </c:ser>
        <c:ser>
          <c:idx val="1"/>
          <c:order val="1"/>
          <c:tx>
            <c:strRef>
              <c:f>'[NHS^MPBS-ARMS-Sham-Gesamt.xlsx]Diagramme'!$K$6</c:f>
              <c:strCache>
                <c:ptCount val="1"/>
                <c:pt idx="0">
                  <c:v>NHS+PBS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'[NHS^MPBS-ARMS-Sham-Gesamt.xlsx]Diagramme'!$M$4:$N$4</c:f>
              <c:strCache>
                <c:ptCount val="2"/>
                <c:pt idx="0">
                  <c:v>peak</c:v>
                </c:pt>
                <c:pt idx="1">
                  <c:v>late phase</c:v>
                </c:pt>
              </c:strCache>
            </c:strRef>
          </c:cat>
          <c:val>
            <c:numRef>
              <c:f>'[NHS^MPBS-ARMS-Sham-Gesamt.xlsx]Diagramme'!$M$6:$N$6</c:f>
              <c:numCache>
                <c:formatCode>General</c:formatCode>
                <c:ptCount val="2"/>
                <c:pt idx="0">
                  <c:v>1.0669999999999999</c:v>
                </c:pt>
                <c:pt idx="1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7A-4EE8-AD52-2858652E5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877768"/>
        <c:axId val="457878160"/>
      </c:barChart>
      <c:catAx>
        <c:axId val="45787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78160"/>
        <c:crosses val="autoZero"/>
        <c:auto val="1"/>
        <c:lblAlgn val="ctr"/>
        <c:lblOffset val="100"/>
        <c:noMultiLvlLbl val="0"/>
      </c:catAx>
      <c:valAx>
        <c:axId val="457878160"/>
        <c:scaling>
          <c:orientation val="minMax"/>
          <c:max val="1.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777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'[NHS^MPBS-ARMS-Sham-Gesamt.xlsx]Diagramme'!$O$4</c:f>
              <c:strCache>
                <c:ptCount val="1"/>
                <c:pt idx="0">
                  <c:v>cumulative [Ca2+]i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A2-47DD-B553-EC1D5CF8669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A2-47DD-B553-EC1D5CF8669D}"/>
              </c:ext>
            </c:extLst>
          </c:dPt>
          <c:errBars>
            <c:errBarType val="plus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'[NHS^MPBS-ARMS-Sham-Gesamt.xlsx]Diagramme'!$K$5:$K$6</c:f>
              <c:strCache>
                <c:ptCount val="2"/>
                <c:pt idx="0">
                  <c:v>NHS+ARMS2 10nM</c:v>
                </c:pt>
                <c:pt idx="1">
                  <c:v>NHS+PBS</c:v>
                </c:pt>
              </c:strCache>
            </c:strRef>
          </c:cat>
          <c:val>
            <c:numRef>
              <c:f>'[NHS^MPBS-ARMS-Sham-Gesamt.xlsx]Diagramme'!$O$5:$O$6</c:f>
              <c:numCache>
                <c:formatCode>General</c:formatCode>
                <c:ptCount val="2"/>
                <c:pt idx="0">
                  <c:v>165.3</c:v>
                </c:pt>
                <c:pt idx="1">
                  <c:v>165.2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2-47DD-B553-EC1D5CF86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878944"/>
        <c:axId val="457879336"/>
      </c:barChart>
      <c:catAx>
        <c:axId val="4578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79336"/>
        <c:crosses val="autoZero"/>
        <c:auto val="1"/>
        <c:lblAlgn val="ctr"/>
        <c:lblOffset val="100"/>
        <c:noMultiLvlLbl val="0"/>
      </c:catAx>
      <c:valAx>
        <c:axId val="457879336"/>
        <c:scaling>
          <c:orientation val="minMax"/>
          <c:max val="170"/>
          <c:min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789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#44+ARMS2-1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'[44B^MARMS2-GESAMT.xlsx]Gesamt'!$A$5:$A$185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'[44B^MARMS2-GESAMT.xlsx]44B+ARMS-1'!$BH$35:$BH$215</c:f>
              <c:numCache>
                <c:formatCode>0.000</c:formatCode>
                <c:ptCount val="181"/>
                <c:pt idx="0">
                  <c:v>0.68304770500662426</c:v>
                </c:pt>
                <c:pt idx="1">
                  <c:v>0.68428987526166085</c:v>
                </c:pt>
                <c:pt idx="2">
                  <c:v>0.69616602594843202</c:v>
                </c:pt>
                <c:pt idx="3">
                  <c:v>0.70640648079333135</c:v>
                </c:pt>
                <c:pt idx="4">
                  <c:v>0.71502122259355927</c:v>
                </c:pt>
                <c:pt idx="5">
                  <c:v>0.74407913916298674</c:v>
                </c:pt>
                <c:pt idx="6">
                  <c:v>0.79924191655580179</c:v>
                </c:pt>
                <c:pt idx="7">
                  <c:v>0.85805169618773103</c:v>
                </c:pt>
                <c:pt idx="8">
                  <c:v>0.9040509466548734</c:v>
                </c:pt>
                <c:pt idx="9">
                  <c:v>0.94060660970655785</c:v>
                </c:pt>
                <c:pt idx="10">
                  <c:v>0.94938543002898501</c:v>
                </c:pt>
                <c:pt idx="11">
                  <c:v>0.95332262454712724</c:v>
                </c:pt>
                <c:pt idx="12">
                  <c:v>0.95280809202591765</c:v>
                </c:pt>
                <c:pt idx="13">
                  <c:v>0.96389775400969613</c:v>
                </c:pt>
                <c:pt idx="14">
                  <c:v>0.97733103721029624</c:v>
                </c:pt>
                <c:pt idx="15">
                  <c:v>0.97668126415451251</c:v>
                </c:pt>
                <c:pt idx="16">
                  <c:v>0.98517464357268492</c:v>
                </c:pt>
                <c:pt idx="17">
                  <c:v>0.99972681875484315</c:v>
                </c:pt>
                <c:pt idx="18">
                  <c:v>0.99246503506203032</c:v>
                </c:pt>
                <c:pt idx="19">
                  <c:v>0.99857629928206304</c:v>
                </c:pt>
                <c:pt idx="20">
                  <c:v>1.0121296904397994</c:v>
                </c:pt>
                <c:pt idx="21">
                  <c:v>1.0116724803323762</c:v>
                </c:pt>
                <c:pt idx="22">
                  <c:v>1.0147468883747484</c:v>
                </c:pt>
                <c:pt idx="23">
                  <c:v>1.0144051468098503</c:v>
                </c:pt>
                <c:pt idx="24">
                  <c:v>1.0157186926891</c:v>
                </c:pt>
                <c:pt idx="25">
                  <c:v>1.0155848161807222</c:v>
                </c:pt>
                <c:pt idx="26">
                  <c:v>1.0185365118569754</c:v>
                </c:pt>
                <c:pt idx="27">
                  <c:v>1.0238108358308806</c:v>
                </c:pt>
                <c:pt idx="28">
                  <c:v>1.0250553914000482</c:v>
                </c:pt>
                <c:pt idx="29">
                  <c:v>1.0253907472751784</c:v>
                </c:pt>
                <c:pt idx="30">
                  <c:v>1.0300039544364352</c:v>
                </c:pt>
                <c:pt idx="31">
                  <c:v>1.0323363296410601</c:v>
                </c:pt>
                <c:pt idx="32">
                  <c:v>1.0263715865501926</c:v>
                </c:pt>
                <c:pt idx="33">
                  <c:v>1.0265301898990338</c:v>
                </c:pt>
                <c:pt idx="34">
                  <c:v>1.0242782400161927</c:v>
                </c:pt>
                <c:pt idx="35">
                  <c:v>1.0175185769301984</c:v>
                </c:pt>
                <c:pt idx="36">
                  <c:v>1.0236596249493766</c:v>
                </c:pt>
                <c:pt idx="37">
                  <c:v>1.0144885742817547</c:v>
                </c:pt>
                <c:pt idx="38">
                  <c:v>1.0242987802079155</c:v>
                </c:pt>
                <c:pt idx="39">
                  <c:v>1.0135080653041275</c:v>
                </c:pt>
                <c:pt idx="40">
                  <c:v>1.0131252616749251</c:v>
                </c:pt>
                <c:pt idx="41">
                  <c:v>1.0098592949488743</c:v>
                </c:pt>
                <c:pt idx="42">
                  <c:v>1.0165512086281854</c:v>
                </c:pt>
                <c:pt idx="43">
                  <c:v>1.0092196320160733</c:v>
                </c:pt>
                <c:pt idx="44">
                  <c:v>1.0159576219769324</c:v>
                </c:pt>
                <c:pt idx="45">
                  <c:v>1.0078300034492984</c:v>
                </c:pt>
                <c:pt idx="46">
                  <c:v>1.0043574631997239</c:v>
                </c:pt>
                <c:pt idx="47">
                  <c:v>1.0032854862680214</c:v>
                </c:pt>
                <c:pt idx="48">
                  <c:v>1.0026420923328228</c:v>
                </c:pt>
                <c:pt idx="49">
                  <c:v>0.99633633171190594</c:v>
                </c:pt>
                <c:pt idx="50">
                  <c:v>1.004726330940733</c:v>
                </c:pt>
                <c:pt idx="51">
                  <c:v>0.99945897146703655</c:v>
                </c:pt>
                <c:pt idx="52">
                  <c:v>0.99732093272309541</c:v>
                </c:pt>
                <c:pt idx="53">
                  <c:v>0.98993165835922803</c:v>
                </c:pt>
                <c:pt idx="54">
                  <c:v>0.99613340678350604</c:v>
                </c:pt>
                <c:pt idx="55">
                  <c:v>0.99144343667375057</c:v>
                </c:pt>
                <c:pt idx="56">
                  <c:v>0.98454667623433634</c:v>
                </c:pt>
                <c:pt idx="57">
                  <c:v>0.98915984417166991</c:v>
                </c:pt>
                <c:pt idx="58">
                  <c:v>0.98816646133166886</c:v>
                </c:pt>
                <c:pt idx="59">
                  <c:v>0.97647325194214196</c:v>
                </c:pt>
                <c:pt idx="60">
                  <c:v>0.98871279148126445</c:v>
                </c:pt>
                <c:pt idx="61">
                  <c:v>0.97429443757926781</c:v>
                </c:pt>
                <c:pt idx="62">
                  <c:v>0.98294828843945115</c:v>
                </c:pt>
                <c:pt idx="63">
                  <c:v>0.97886289416399996</c:v>
                </c:pt>
                <c:pt idx="64">
                  <c:v>0.97463550944406552</c:v>
                </c:pt>
                <c:pt idx="65">
                  <c:v>0.97453149445416765</c:v>
                </c:pt>
                <c:pt idx="66">
                  <c:v>0.97282850671890375</c:v>
                </c:pt>
                <c:pt idx="67">
                  <c:v>0.97225152974286067</c:v>
                </c:pt>
                <c:pt idx="68">
                  <c:v>0.96713437600641572</c:v>
                </c:pt>
                <c:pt idx="69">
                  <c:v>0.96965212673345058</c:v>
                </c:pt>
                <c:pt idx="70">
                  <c:v>0.97343634257795097</c:v>
                </c:pt>
                <c:pt idx="71">
                  <c:v>0.97191560863589266</c:v>
                </c:pt>
                <c:pt idx="72">
                  <c:v>0.96371464837038778</c:v>
                </c:pt>
                <c:pt idx="73">
                  <c:v>0.9579080811236762</c:v>
                </c:pt>
                <c:pt idx="74">
                  <c:v>0.96724786578448407</c:v>
                </c:pt>
                <c:pt idx="75">
                  <c:v>0.96111748011335896</c:v>
                </c:pt>
                <c:pt idx="76">
                  <c:v>0.95644556061161246</c:v>
                </c:pt>
                <c:pt idx="77">
                  <c:v>0.96044058229335039</c:v>
                </c:pt>
                <c:pt idx="78">
                  <c:v>0.95468933662128808</c:v>
                </c:pt>
                <c:pt idx="79">
                  <c:v>0.95011047142348348</c:v>
                </c:pt>
                <c:pt idx="80">
                  <c:v>0.94761407193311997</c:v>
                </c:pt>
                <c:pt idx="81">
                  <c:v>0.94978772804740241</c:v>
                </c:pt>
                <c:pt idx="82">
                  <c:v>0.95178730563270475</c:v>
                </c:pt>
                <c:pt idx="83">
                  <c:v>0.95312534826405193</c:v>
                </c:pt>
                <c:pt idx="84">
                  <c:v>0.95310913822766763</c:v>
                </c:pt>
                <c:pt idx="85">
                  <c:v>0.9473844436606158</c:v>
                </c:pt>
                <c:pt idx="86">
                  <c:v>0.95099333963350163</c:v>
                </c:pt>
                <c:pt idx="87">
                  <c:v>0.95132816323251246</c:v>
                </c:pt>
                <c:pt idx="88">
                  <c:v>0.94339159978472131</c:v>
                </c:pt>
                <c:pt idx="89">
                  <c:v>0.93800083109890597</c:v>
                </c:pt>
                <c:pt idx="90">
                  <c:v>0.94316219411562063</c:v>
                </c:pt>
                <c:pt idx="91">
                  <c:v>0.93405858902199523</c:v>
                </c:pt>
                <c:pt idx="92">
                  <c:v>0.93897735582791952</c:v>
                </c:pt>
                <c:pt idx="93">
                  <c:v>0.94452830082189643</c:v>
                </c:pt>
                <c:pt idx="94">
                  <c:v>0.93175964478029871</c:v>
                </c:pt>
                <c:pt idx="95">
                  <c:v>0.9278001064697502</c:v>
                </c:pt>
                <c:pt idx="96">
                  <c:v>0.9280688271911901</c:v>
                </c:pt>
                <c:pt idx="97">
                  <c:v>0.92637272357121037</c:v>
                </c:pt>
                <c:pt idx="98">
                  <c:v>0.93222555182509648</c:v>
                </c:pt>
                <c:pt idx="99">
                  <c:v>0.9297581330886423</c:v>
                </c:pt>
                <c:pt idx="100">
                  <c:v>0.93365196295893438</c:v>
                </c:pt>
                <c:pt idx="101">
                  <c:v>0.92440072414980479</c:v>
                </c:pt>
                <c:pt idx="102">
                  <c:v>0.93238632980463243</c:v>
                </c:pt>
                <c:pt idx="103">
                  <c:v>0.92600347438569619</c:v>
                </c:pt>
                <c:pt idx="104">
                  <c:v>0.91879626685273219</c:v>
                </c:pt>
                <c:pt idx="105">
                  <c:v>0.92215299570946985</c:v>
                </c:pt>
                <c:pt idx="106">
                  <c:v>0.91976582597826562</c:v>
                </c:pt>
                <c:pt idx="107">
                  <c:v>0.92306971878746547</c:v>
                </c:pt>
                <c:pt idx="108">
                  <c:v>0.91660631873966247</c:v>
                </c:pt>
                <c:pt idx="109">
                  <c:v>0.91162707832680268</c:v>
                </c:pt>
                <c:pt idx="110">
                  <c:v>0.91294817081089452</c:v>
                </c:pt>
                <c:pt idx="111">
                  <c:v>0.91301517012246669</c:v>
                </c:pt>
                <c:pt idx="112">
                  <c:v>0.91062845608179355</c:v>
                </c:pt>
                <c:pt idx="113">
                  <c:v>0.91508142209504861</c:v>
                </c:pt>
                <c:pt idx="114">
                  <c:v>0.91145254810154008</c:v>
                </c:pt>
                <c:pt idx="115">
                  <c:v>0.9093431399861146</c:v>
                </c:pt>
                <c:pt idx="116">
                  <c:v>0.90853539161148633</c:v>
                </c:pt>
                <c:pt idx="117">
                  <c:v>0.90374722389195095</c:v>
                </c:pt>
                <c:pt idx="118">
                  <c:v>0.90162476238919897</c:v>
                </c:pt>
                <c:pt idx="119">
                  <c:v>0.89968691985993732</c:v>
                </c:pt>
                <c:pt idx="120">
                  <c:v>0.89742233959571227</c:v>
                </c:pt>
                <c:pt idx="121">
                  <c:v>0.89876683160793236</c:v>
                </c:pt>
                <c:pt idx="122">
                  <c:v>0.89404090001537639</c:v>
                </c:pt>
                <c:pt idx="123">
                  <c:v>0.89092333334686646</c:v>
                </c:pt>
                <c:pt idx="124">
                  <c:v>0.88851130372616804</c:v>
                </c:pt>
                <c:pt idx="125">
                  <c:v>0.88980888105060663</c:v>
                </c:pt>
                <c:pt idx="126">
                  <c:v>0.88174428988427034</c:v>
                </c:pt>
                <c:pt idx="127">
                  <c:v>0.88560627738723019</c:v>
                </c:pt>
                <c:pt idx="128">
                  <c:v>0.88381549602593112</c:v>
                </c:pt>
                <c:pt idx="129">
                  <c:v>0.87551974787152098</c:v>
                </c:pt>
                <c:pt idx="130">
                  <c:v>0.88202086956390846</c:v>
                </c:pt>
                <c:pt idx="131">
                  <c:v>0.87339817612636905</c:v>
                </c:pt>
                <c:pt idx="132">
                  <c:v>0.86815144176008519</c:v>
                </c:pt>
                <c:pt idx="133">
                  <c:v>0.87089396914435491</c:v>
                </c:pt>
                <c:pt idx="134">
                  <c:v>0.87283592288048339</c:v>
                </c:pt>
                <c:pt idx="135">
                  <c:v>0.86628780445713094</c:v>
                </c:pt>
                <c:pt idx="136">
                  <c:v>0.86554187335540433</c:v>
                </c:pt>
                <c:pt idx="137">
                  <c:v>0.86359705904588846</c:v>
                </c:pt>
                <c:pt idx="138">
                  <c:v>0.86247774328691473</c:v>
                </c:pt>
                <c:pt idx="139">
                  <c:v>0.85328805168282351</c:v>
                </c:pt>
                <c:pt idx="140">
                  <c:v>0.85712156766223135</c:v>
                </c:pt>
                <c:pt idx="141">
                  <c:v>0.85612606526948576</c:v>
                </c:pt>
                <c:pt idx="142">
                  <c:v>0.85512096552742112</c:v>
                </c:pt>
                <c:pt idx="143">
                  <c:v>0.84939981405710407</c:v>
                </c:pt>
                <c:pt idx="144">
                  <c:v>0.85153284466274237</c:v>
                </c:pt>
                <c:pt idx="145">
                  <c:v>0.84601718194469855</c:v>
                </c:pt>
                <c:pt idx="146">
                  <c:v>0.84563135643161269</c:v>
                </c:pt>
                <c:pt idx="147">
                  <c:v>0.83959359805234757</c:v>
                </c:pt>
                <c:pt idx="148">
                  <c:v>0.84107267761596061</c:v>
                </c:pt>
                <c:pt idx="149">
                  <c:v>0.84424874866251653</c:v>
                </c:pt>
                <c:pt idx="150">
                  <c:v>0.84285805285809301</c:v>
                </c:pt>
                <c:pt idx="151">
                  <c:v>0.83384467137549656</c:v>
                </c:pt>
                <c:pt idx="152">
                  <c:v>0.8315355922799621</c:v>
                </c:pt>
                <c:pt idx="153">
                  <c:v>0.83118659668624295</c:v>
                </c:pt>
                <c:pt idx="154">
                  <c:v>0.83496576761500607</c:v>
                </c:pt>
                <c:pt idx="155">
                  <c:v>0.8342120938154004</c:v>
                </c:pt>
                <c:pt idx="156">
                  <c:v>0.83316460485566091</c:v>
                </c:pt>
                <c:pt idx="157">
                  <c:v>0.83057155890139811</c:v>
                </c:pt>
                <c:pt idx="158">
                  <c:v>0.83227570526289218</c:v>
                </c:pt>
                <c:pt idx="159">
                  <c:v>0.82456959069884772</c:v>
                </c:pt>
                <c:pt idx="160">
                  <c:v>0.83041626967114657</c:v>
                </c:pt>
                <c:pt idx="161">
                  <c:v>0.82453662970343755</c:v>
                </c:pt>
                <c:pt idx="162">
                  <c:v>0.8250917275511046</c:v>
                </c:pt>
                <c:pt idx="163">
                  <c:v>0.82568966169801161</c:v>
                </c:pt>
                <c:pt idx="164">
                  <c:v>0.83108170586886043</c:v>
                </c:pt>
                <c:pt idx="165">
                  <c:v>0.8285451922929038</c:v>
                </c:pt>
                <c:pt idx="166">
                  <c:v>0.82884728479896486</c:v>
                </c:pt>
                <c:pt idx="167">
                  <c:v>0.82877239728741914</c:v>
                </c:pt>
                <c:pt idx="168">
                  <c:v>0.83166978607402053</c:v>
                </c:pt>
                <c:pt idx="169">
                  <c:v>0.82934057900061231</c:v>
                </c:pt>
                <c:pt idx="170">
                  <c:v>0.82330130530571133</c:v>
                </c:pt>
                <c:pt idx="171">
                  <c:v>0.82400989488616161</c:v>
                </c:pt>
                <c:pt idx="172">
                  <c:v>0.82960001481410961</c:v>
                </c:pt>
                <c:pt idx="173">
                  <c:v>0.82803363285824205</c:v>
                </c:pt>
                <c:pt idx="174">
                  <c:v>0.82185320152358654</c:v>
                </c:pt>
                <c:pt idx="175">
                  <c:v>0.82688100202379333</c:v>
                </c:pt>
                <c:pt idx="176">
                  <c:v>0.83299465779461124</c:v>
                </c:pt>
                <c:pt idx="177">
                  <c:v>0.82468657005377832</c:v>
                </c:pt>
                <c:pt idx="178">
                  <c:v>0.82536417523882444</c:v>
                </c:pt>
                <c:pt idx="179">
                  <c:v>0.82606587110590624</c:v>
                </c:pt>
                <c:pt idx="180">
                  <c:v>0.82704785718258667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71-4DF3-91DE-B3953A030BF4}"/>
            </c:ext>
          </c:extLst>
        </c:ser>
        <c:ser>
          <c:idx val="1"/>
          <c:order val="1"/>
          <c:tx>
            <c:v>#44+ARMS2-2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'[44B^MARMS2-GESAMT.xlsx]44B+ARMS-2'!$BH$35:$BH$215</c:f>
              <c:numCache>
                <c:formatCode>0.000</c:formatCode>
                <c:ptCount val="181"/>
                <c:pt idx="0">
                  <c:v>0.67093905472358684</c:v>
                </c:pt>
                <c:pt idx="1">
                  <c:v>0.67033866213762361</c:v>
                </c:pt>
                <c:pt idx="2">
                  <c:v>0.6778659217902554</c:v>
                </c:pt>
                <c:pt idx="3">
                  <c:v>0.67690294709590648</c:v>
                </c:pt>
                <c:pt idx="4">
                  <c:v>0.69033528280725143</c:v>
                </c:pt>
                <c:pt idx="5">
                  <c:v>0.70742959512760417</c:v>
                </c:pt>
                <c:pt idx="6">
                  <c:v>0.75459645768160277</c:v>
                </c:pt>
                <c:pt idx="7">
                  <c:v>0.81020316294630623</c:v>
                </c:pt>
                <c:pt idx="8">
                  <c:v>0.87310989429689334</c:v>
                </c:pt>
                <c:pt idx="9">
                  <c:v>0.90089154746001299</c:v>
                </c:pt>
                <c:pt idx="10">
                  <c:v>0.90981332762524014</c:v>
                </c:pt>
                <c:pt idx="11">
                  <c:v>0.9135235747827114</c:v>
                </c:pt>
                <c:pt idx="12">
                  <c:v>0.91909191348689512</c:v>
                </c:pt>
                <c:pt idx="13">
                  <c:v>0.91786030940270502</c:v>
                </c:pt>
                <c:pt idx="14">
                  <c:v>0.92657384327416614</c:v>
                </c:pt>
                <c:pt idx="15">
                  <c:v>0.9182451882967847</c:v>
                </c:pt>
                <c:pt idx="16">
                  <c:v>0.92468519883744582</c:v>
                </c:pt>
                <c:pt idx="17">
                  <c:v>0.92864025471339051</c:v>
                </c:pt>
                <c:pt idx="18">
                  <c:v>0.92422891617918967</c:v>
                </c:pt>
                <c:pt idx="19">
                  <c:v>0.92969122603249699</c:v>
                </c:pt>
                <c:pt idx="20">
                  <c:v>0.927515524149647</c:v>
                </c:pt>
                <c:pt idx="21">
                  <c:v>0.93314376294375623</c:v>
                </c:pt>
                <c:pt idx="22">
                  <c:v>0.93451492466648112</c:v>
                </c:pt>
                <c:pt idx="23">
                  <c:v>0.9323991038178483</c:v>
                </c:pt>
                <c:pt idx="24">
                  <c:v>0.93250813246107489</c:v>
                </c:pt>
                <c:pt idx="25">
                  <c:v>0.93108296051005723</c:v>
                </c:pt>
                <c:pt idx="26">
                  <c:v>0.93053141983911436</c:v>
                </c:pt>
                <c:pt idx="27">
                  <c:v>0.93802347289686072</c:v>
                </c:pt>
                <c:pt idx="28">
                  <c:v>0.92928002463619286</c:v>
                </c:pt>
                <c:pt idx="29">
                  <c:v>0.93520067686824015</c:v>
                </c:pt>
                <c:pt idx="30">
                  <c:v>0.92445976195730051</c:v>
                </c:pt>
                <c:pt idx="31">
                  <c:v>0.92015271722034997</c:v>
                </c:pt>
                <c:pt idx="32">
                  <c:v>0.92278846876484899</c:v>
                </c:pt>
                <c:pt idx="33">
                  <c:v>0.92371585169842596</c:v>
                </c:pt>
                <c:pt idx="34">
                  <c:v>0.91609617360822071</c:v>
                </c:pt>
                <c:pt idx="35">
                  <c:v>0.91840743963617189</c:v>
                </c:pt>
                <c:pt idx="36">
                  <c:v>0.91401117693194178</c:v>
                </c:pt>
                <c:pt idx="37">
                  <c:v>0.90437262411401642</c:v>
                </c:pt>
                <c:pt idx="38">
                  <c:v>0.90646788585211646</c:v>
                </c:pt>
                <c:pt idx="39">
                  <c:v>0.90620994298905888</c:v>
                </c:pt>
                <c:pt idx="40">
                  <c:v>0.89621088125479909</c:v>
                </c:pt>
                <c:pt idx="41">
                  <c:v>0.89318872696265628</c:v>
                </c:pt>
                <c:pt idx="42">
                  <c:v>0.89201436529875766</c:v>
                </c:pt>
                <c:pt idx="43">
                  <c:v>0.88841244912041673</c:v>
                </c:pt>
                <c:pt idx="44">
                  <c:v>0.88290797438704627</c:v>
                </c:pt>
                <c:pt idx="45">
                  <c:v>0.87886981223700256</c:v>
                </c:pt>
                <c:pt idx="46">
                  <c:v>0.8749053659043674</c:v>
                </c:pt>
                <c:pt idx="47">
                  <c:v>0.87429856151437313</c:v>
                </c:pt>
                <c:pt idx="48">
                  <c:v>0.87041873119049362</c:v>
                </c:pt>
                <c:pt idx="49">
                  <c:v>0.86497088765804508</c:v>
                </c:pt>
                <c:pt idx="50">
                  <c:v>0.8567483308881535</c:v>
                </c:pt>
                <c:pt idx="51">
                  <c:v>0.8569060951436096</c:v>
                </c:pt>
                <c:pt idx="52">
                  <c:v>0.85487437839728408</c:v>
                </c:pt>
                <c:pt idx="53">
                  <c:v>0.85533346329671178</c:v>
                </c:pt>
                <c:pt idx="54">
                  <c:v>0.84662647890136222</c:v>
                </c:pt>
                <c:pt idx="55">
                  <c:v>0.84576500985505287</c:v>
                </c:pt>
                <c:pt idx="56">
                  <c:v>0.84110203306659537</c:v>
                </c:pt>
                <c:pt idx="57">
                  <c:v>0.83800551997651707</c:v>
                </c:pt>
                <c:pt idx="58">
                  <c:v>0.83750817591207749</c:v>
                </c:pt>
                <c:pt idx="59">
                  <c:v>0.83551823987281904</c:v>
                </c:pt>
                <c:pt idx="60">
                  <c:v>0.83036903419876806</c:v>
                </c:pt>
                <c:pt idx="61">
                  <c:v>0.82781278512096645</c:v>
                </c:pt>
                <c:pt idx="62">
                  <c:v>0.82355213473442768</c:v>
                </c:pt>
                <c:pt idx="63">
                  <c:v>0.82382550736949378</c:v>
                </c:pt>
                <c:pt idx="64">
                  <c:v>0.82331408997851641</c:v>
                </c:pt>
                <c:pt idx="65">
                  <c:v>0.82379170521234368</c:v>
                </c:pt>
                <c:pt idx="66">
                  <c:v>0.8184059714712304</c:v>
                </c:pt>
                <c:pt idx="67">
                  <c:v>0.81654238659418998</c:v>
                </c:pt>
                <c:pt idx="68">
                  <c:v>0.81454335169779624</c:v>
                </c:pt>
                <c:pt idx="69">
                  <c:v>0.81290609574756489</c:v>
                </c:pt>
                <c:pt idx="70">
                  <c:v>0.81201005079804534</c:v>
                </c:pt>
                <c:pt idx="71">
                  <c:v>0.81313354783544356</c:v>
                </c:pt>
                <c:pt idx="72">
                  <c:v>0.81036792627781151</c:v>
                </c:pt>
                <c:pt idx="73">
                  <c:v>0.80968578577469963</c:v>
                </c:pt>
                <c:pt idx="74">
                  <c:v>0.80406508249286668</c:v>
                </c:pt>
                <c:pt idx="75">
                  <c:v>0.81007676376943594</c:v>
                </c:pt>
                <c:pt idx="76">
                  <c:v>0.8107373785389187</c:v>
                </c:pt>
                <c:pt idx="77">
                  <c:v>0.7996374695188152</c:v>
                </c:pt>
                <c:pt idx="78">
                  <c:v>0.80720268588315403</c:v>
                </c:pt>
                <c:pt idx="79">
                  <c:v>0.80161014911066297</c:v>
                </c:pt>
                <c:pt idx="80">
                  <c:v>0.80297426638111624</c:v>
                </c:pt>
                <c:pt idx="81">
                  <c:v>0.80641150517006166</c:v>
                </c:pt>
                <c:pt idx="82">
                  <c:v>0.80239910881498933</c:v>
                </c:pt>
                <c:pt idx="83">
                  <c:v>0.80181412788900008</c:v>
                </c:pt>
                <c:pt idx="84">
                  <c:v>0.8048905774502817</c:v>
                </c:pt>
                <c:pt idx="85">
                  <c:v>0.79918673176605659</c:v>
                </c:pt>
                <c:pt idx="86">
                  <c:v>0.79947748833115762</c:v>
                </c:pt>
                <c:pt idx="87">
                  <c:v>0.80263833513749006</c:v>
                </c:pt>
                <c:pt idx="88">
                  <c:v>0.80066453153402517</c:v>
                </c:pt>
                <c:pt idx="89">
                  <c:v>0.79616825510715472</c:v>
                </c:pt>
                <c:pt idx="90">
                  <c:v>0.80295276715072184</c:v>
                </c:pt>
                <c:pt idx="91">
                  <c:v>0.79942321290112239</c:v>
                </c:pt>
                <c:pt idx="92">
                  <c:v>0.80029554691017579</c:v>
                </c:pt>
                <c:pt idx="93">
                  <c:v>0.80238904820417511</c:v>
                </c:pt>
                <c:pt idx="94">
                  <c:v>0.79721195947757173</c:v>
                </c:pt>
                <c:pt idx="95">
                  <c:v>0.80244703918718929</c:v>
                </c:pt>
                <c:pt idx="96">
                  <c:v>0.80313078394189374</c:v>
                </c:pt>
                <c:pt idx="97">
                  <c:v>0.79982196605468892</c:v>
                </c:pt>
                <c:pt idx="98">
                  <c:v>0.80185976866860009</c:v>
                </c:pt>
                <c:pt idx="99">
                  <c:v>0.79893355083081208</c:v>
                </c:pt>
                <c:pt idx="100">
                  <c:v>0.80400608779267957</c:v>
                </c:pt>
                <c:pt idx="101">
                  <c:v>0.80587840217476581</c:v>
                </c:pt>
                <c:pt idx="102">
                  <c:v>0.80262936489517411</c:v>
                </c:pt>
                <c:pt idx="103">
                  <c:v>0.80234140979468704</c:v>
                </c:pt>
                <c:pt idx="104">
                  <c:v>0.80503759102405237</c:v>
                </c:pt>
                <c:pt idx="105">
                  <c:v>0.8006790474869776</c:v>
                </c:pt>
                <c:pt idx="106">
                  <c:v>0.80436472152394767</c:v>
                </c:pt>
                <c:pt idx="107">
                  <c:v>0.80615926453850595</c:v>
                </c:pt>
                <c:pt idx="108">
                  <c:v>0.80217439668111667</c:v>
                </c:pt>
                <c:pt idx="109">
                  <c:v>0.79957380696495817</c:v>
                </c:pt>
                <c:pt idx="110">
                  <c:v>0.80655317525218118</c:v>
                </c:pt>
                <c:pt idx="111">
                  <c:v>0.80220701632656655</c:v>
                </c:pt>
                <c:pt idx="112">
                  <c:v>0.8010473895837712</c:v>
                </c:pt>
                <c:pt idx="113">
                  <c:v>0.80819363221615992</c:v>
                </c:pt>
                <c:pt idx="114">
                  <c:v>0.80654259714725107</c:v>
                </c:pt>
                <c:pt idx="115">
                  <c:v>0.80685798311163548</c:v>
                </c:pt>
                <c:pt idx="116">
                  <c:v>0.80573863609192131</c:v>
                </c:pt>
                <c:pt idx="117">
                  <c:v>0.80736765426487977</c:v>
                </c:pt>
                <c:pt idx="118">
                  <c:v>0.80692006005534045</c:v>
                </c:pt>
                <c:pt idx="119">
                  <c:v>0.80691408174679324</c:v>
                </c:pt>
                <c:pt idx="120">
                  <c:v>0.80976135824547135</c:v>
                </c:pt>
                <c:pt idx="121">
                  <c:v>0.80793911474638169</c:v>
                </c:pt>
                <c:pt idx="122">
                  <c:v>0.8086361100288435</c:v>
                </c:pt>
                <c:pt idx="123">
                  <c:v>0.8041869665118293</c:v>
                </c:pt>
                <c:pt idx="124">
                  <c:v>0.80863638611919142</c:v>
                </c:pt>
                <c:pt idx="125">
                  <c:v>0.80359128036299254</c:v>
                </c:pt>
                <c:pt idx="126">
                  <c:v>0.80428429219933251</c:v>
                </c:pt>
                <c:pt idx="127">
                  <c:v>0.80343632417369537</c:v>
                </c:pt>
                <c:pt idx="128">
                  <c:v>0.80383883866783357</c:v>
                </c:pt>
                <c:pt idx="129">
                  <c:v>0.80561588573393761</c:v>
                </c:pt>
                <c:pt idx="130">
                  <c:v>0.80072147066443511</c:v>
                </c:pt>
                <c:pt idx="131">
                  <c:v>0.80405777008176404</c:v>
                </c:pt>
                <c:pt idx="132">
                  <c:v>0.80800360708168029</c:v>
                </c:pt>
                <c:pt idx="133">
                  <c:v>0.80671017662029976</c:v>
                </c:pt>
                <c:pt idx="134">
                  <c:v>0.80515994523313217</c:v>
                </c:pt>
                <c:pt idx="135">
                  <c:v>0.80551985395002923</c:v>
                </c:pt>
                <c:pt idx="136">
                  <c:v>0.80613410353183979</c:v>
                </c:pt>
                <c:pt idx="137">
                  <c:v>0.80473078602887083</c:v>
                </c:pt>
                <c:pt idx="138">
                  <c:v>0.80709038336186822</c:v>
                </c:pt>
                <c:pt idx="139">
                  <c:v>0.81076919618520293</c:v>
                </c:pt>
                <c:pt idx="140">
                  <c:v>0.80772818644831545</c:v>
                </c:pt>
                <c:pt idx="141">
                  <c:v>0.81263919530855244</c:v>
                </c:pt>
                <c:pt idx="142">
                  <c:v>0.80513540950798967</c:v>
                </c:pt>
                <c:pt idx="143">
                  <c:v>0.80992012814898895</c:v>
                </c:pt>
                <c:pt idx="144">
                  <c:v>0.81166304482339835</c:v>
                </c:pt>
                <c:pt idx="145">
                  <c:v>0.8107857031171144</c:v>
                </c:pt>
                <c:pt idx="146">
                  <c:v>0.81571866521746728</c:v>
                </c:pt>
                <c:pt idx="147">
                  <c:v>0.81119809810607335</c:v>
                </c:pt>
                <c:pt idx="148">
                  <c:v>0.81123250315144724</c:v>
                </c:pt>
                <c:pt idx="149">
                  <c:v>0.81022652678913898</c:v>
                </c:pt>
                <c:pt idx="150">
                  <c:v>0.81745919898470221</c:v>
                </c:pt>
                <c:pt idx="151">
                  <c:v>0.81888671899076615</c:v>
                </c:pt>
                <c:pt idx="152">
                  <c:v>0.81468940628264175</c:v>
                </c:pt>
                <c:pt idx="153">
                  <c:v>0.81477948600638761</c:v>
                </c:pt>
                <c:pt idx="154">
                  <c:v>0.81398801980343205</c:v>
                </c:pt>
                <c:pt idx="155">
                  <c:v>0.81567569297682352</c:v>
                </c:pt>
                <c:pt idx="156">
                  <c:v>0.8141545247243811</c:v>
                </c:pt>
                <c:pt idx="157">
                  <c:v>0.82011180083980328</c:v>
                </c:pt>
                <c:pt idx="158">
                  <c:v>0.81317176939853919</c:v>
                </c:pt>
                <c:pt idx="159">
                  <c:v>0.81742085434725908</c:v>
                </c:pt>
                <c:pt idx="160">
                  <c:v>0.81837664806493182</c:v>
                </c:pt>
                <c:pt idx="161">
                  <c:v>0.81657447459796528</c:v>
                </c:pt>
                <c:pt idx="162">
                  <c:v>0.81751556830287586</c:v>
                </c:pt>
                <c:pt idx="163">
                  <c:v>0.81917410218940601</c:v>
                </c:pt>
                <c:pt idx="164">
                  <c:v>0.81608640466395588</c:v>
                </c:pt>
                <c:pt idx="165">
                  <c:v>0.81875457116375505</c:v>
                </c:pt>
                <c:pt idx="166">
                  <c:v>0.81969567953704581</c:v>
                </c:pt>
                <c:pt idx="167">
                  <c:v>0.81982154790972894</c:v>
                </c:pt>
                <c:pt idx="168">
                  <c:v>0.82060413759742612</c:v>
                </c:pt>
                <c:pt idx="169">
                  <c:v>0.82030337743214787</c:v>
                </c:pt>
                <c:pt idx="170">
                  <c:v>0.81682476827923234</c:v>
                </c:pt>
                <c:pt idx="171">
                  <c:v>0.82223445050949528</c:v>
                </c:pt>
                <c:pt idx="172">
                  <c:v>0.82108852670147414</c:v>
                </c:pt>
                <c:pt idx="173">
                  <c:v>0.81890981253051598</c:v>
                </c:pt>
                <c:pt idx="174">
                  <c:v>0.822277713420693</c:v>
                </c:pt>
                <c:pt idx="175">
                  <c:v>0.82202144926813037</c:v>
                </c:pt>
                <c:pt idx="176">
                  <c:v>0.81786573610457036</c:v>
                </c:pt>
                <c:pt idx="177">
                  <c:v>0.8214629578943089</c:v>
                </c:pt>
                <c:pt idx="178">
                  <c:v>0.82422328445665449</c:v>
                </c:pt>
                <c:pt idx="179">
                  <c:v>0.82344023821430423</c:v>
                </c:pt>
                <c:pt idx="180">
                  <c:v>0.81918068964286062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71-4DF3-91DE-B3953A030BF4}"/>
            </c:ext>
          </c:extLst>
        </c:ser>
        <c:ser>
          <c:idx val="2"/>
          <c:order val="2"/>
          <c:tx>
            <c:v>#44+ARMS2-3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'[44B^MARMS2-GESAMT.xlsx]44B+ARMS-3'!$BH$35:$BH$215</c:f>
              <c:numCache>
                <c:formatCode>0.000</c:formatCode>
                <c:ptCount val="181"/>
                <c:pt idx="0">
                  <c:v>0.66262558640423608</c:v>
                </c:pt>
                <c:pt idx="1">
                  <c:v>0.66080061518887612</c:v>
                </c:pt>
                <c:pt idx="2">
                  <c:v>0.66600629167689807</c:v>
                </c:pt>
                <c:pt idx="3">
                  <c:v>0.66750562780503986</c:v>
                </c:pt>
                <c:pt idx="4">
                  <c:v>0.67036214124675086</c:v>
                </c:pt>
                <c:pt idx="5">
                  <c:v>0.68828491674539971</c:v>
                </c:pt>
                <c:pt idx="6">
                  <c:v>0.74468797874345349</c:v>
                </c:pt>
                <c:pt idx="7">
                  <c:v>0.82265364269934205</c:v>
                </c:pt>
                <c:pt idx="8">
                  <c:v>0.86079275691205204</c:v>
                </c:pt>
                <c:pt idx="9">
                  <c:v>0.91426575807989163</c:v>
                </c:pt>
                <c:pt idx="10">
                  <c:v>0.93614137374100703</c:v>
                </c:pt>
                <c:pt idx="11">
                  <c:v>0.93945914193102509</c:v>
                </c:pt>
                <c:pt idx="12">
                  <c:v>0.94291593920254091</c:v>
                </c:pt>
                <c:pt idx="13">
                  <c:v>0.94193053673269789</c:v>
                </c:pt>
                <c:pt idx="14">
                  <c:v>0.95128577352380961</c:v>
                </c:pt>
                <c:pt idx="15">
                  <c:v>0.94344357352626707</c:v>
                </c:pt>
                <c:pt idx="16">
                  <c:v>0.95423764427974367</c:v>
                </c:pt>
                <c:pt idx="17">
                  <c:v>0.9613184040044136</c:v>
                </c:pt>
                <c:pt idx="18">
                  <c:v>0.96539468480533663</c:v>
                </c:pt>
                <c:pt idx="19">
                  <c:v>0.96808907382011877</c:v>
                </c:pt>
                <c:pt idx="20">
                  <c:v>0.96197803751356536</c:v>
                </c:pt>
                <c:pt idx="21">
                  <c:v>0.96853520278599703</c:v>
                </c:pt>
                <c:pt idx="22">
                  <c:v>0.97182030309827527</c:v>
                </c:pt>
                <c:pt idx="23">
                  <c:v>0.97221401495912851</c:v>
                </c:pt>
                <c:pt idx="24">
                  <c:v>0.97203331815508065</c:v>
                </c:pt>
                <c:pt idx="25">
                  <c:v>0.97308733606046316</c:v>
                </c:pt>
                <c:pt idx="26">
                  <c:v>0.97137642066796781</c:v>
                </c:pt>
                <c:pt idx="27">
                  <c:v>0.9684890173108841</c:v>
                </c:pt>
                <c:pt idx="28">
                  <c:v>0.97003229451051631</c:v>
                </c:pt>
                <c:pt idx="29">
                  <c:v>0.96933184487615165</c:v>
                </c:pt>
                <c:pt idx="30">
                  <c:v>0.96625405821531274</c:v>
                </c:pt>
                <c:pt idx="31">
                  <c:v>0.96546002470887737</c:v>
                </c:pt>
                <c:pt idx="32">
                  <c:v>0.96187329230462715</c:v>
                </c:pt>
                <c:pt idx="33">
                  <c:v>0.96725617191946045</c:v>
                </c:pt>
                <c:pt idx="34">
                  <c:v>0.95932096953392409</c:v>
                </c:pt>
                <c:pt idx="35">
                  <c:v>0.95509857557097422</c:v>
                </c:pt>
                <c:pt idx="36">
                  <c:v>0.95320260881282015</c:v>
                </c:pt>
                <c:pt idx="37">
                  <c:v>0.94997959533641996</c:v>
                </c:pt>
                <c:pt idx="38">
                  <c:v>0.94111940909679137</c:v>
                </c:pt>
                <c:pt idx="39">
                  <c:v>0.93981129104383276</c:v>
                </c:pt>
                <c:pt idx="40">
                  <c:v>0.94372128869816896</c:v>
                </c:pt>
                <c:pt idx="41">
                  <c:v>0.93715893419285146</c:v>
                </c:pt>
                <c:pt idx="42">
                  <c:v>0.93612203937051397</c:v>
                </c:pt>
                <c:pt idx="43">
                  <c:v>0.92876964252500804</c:v>
                </c:pt>
                <c:pt idx="44">
                  <c:v>0.91958071751108894</c:v>
                </c:pt>
                <c:pt idx="45">
                  <c:v>0.91551530619981847</c:v>
                </c:pt>
                <c:pt idx="46">
                  <c:v>0.91239605279383462</c:v>
                </c:pt>
                <c:pt idx="47">
                  <c:v>0.91356336579157527</c:v>
                </c:pt>
                <c:pt idx="48">
                  <c:v>0.90063367271439776</c:v>
                </c:pt>
                <c:pt idx="49">
                  <c:v>0.89782141380592151</c:v>
                </c:pt>
                <c:pt idx="50">
                  <c:v>0.89783604597942313</c:v>
                </c:pt>
                <c:pt idx="51">
                  <c:v>0.88835964725069239</c:v>
                </c:pt>
                <c:pt idx="52">
                  <c:v>0.8855627447226545</c:v>
                </c:pt>
                <c:pt idx="53">
                  <c:v>0.8751382496425415</c:v>
                </c:pt>
                <c:pt idx="54">
                  <c:v>0.87110297107008317</c:v>
                </c:pt>
                <c:pt idx="55">
                  <c:v>0.87335936809791304</c:v>
                </c:pt>
                <c:pt idx="56">
                  <c:v>0.86858149153358144</c:v>
                </c:pt>
                <c:pt idx="57">
                  <c:v>0.8651601598553228</c:v>
                </c:pt>
                <c:pt idx="58">
                  <c:v>0.85530843196652084</c:v>
                </c:pt>
                <c:pt idx="59">
                  <c:v>0.85452528914606274</c:v>
                </c:pt>
                <c:pt idx="60">
                  <c:v>0.85306325185980081</c:v>
                </c:pt>
                <c:pt idx="61">
                  <c:v>0.8469706060209139</c:v>
                </c:pt>
                <c:pt idx="62">
                  <c:v>0.84438029945433724</c:v>
                </c:pt>
                <c:pt idx="63">
                  <c:v>0.84389987004900335</c:v>
                </c:pt>
                <c:pt idx="64">
                  <c:v>0.83916321232674973</c:v>
                </c:pt>
                <c:pt idx="65">
                  <c:v>0.84021720307903358</c:v>
                </c:pt>
                <c:pt idx="66">
                  <c:v>0.83561650139419807</c:v>
                </c:pt>
                <c:pt idx="67">
                  <c:v>0.83522018667574205</c:v>
                </c:pt>
                <c:pt idx="68">
                  <c:v>0.82771155029911458</c:v>
                </c:pt>
                <c:pt idx="69">
                  <c:v>0.82418664534774944</c:v>
                </c:pt>
                <c:pt idx="70">
                  <c:v>0.82459448579592909</c:v>
                </c:pt>
                <c:pt idx="71">
                  <c:v>0.8206370613895495</c:v>
                </c:pt>
                <c:pt idx="72">
                  <c:v>0.81917075212045387</c:v>
                </c:pt>
                <c:pt idx="73">
                  <c:v>0.81405935782801664</c:v>
                </c:pt>
                <c:pt idx="74">
                  <c:v>0.81508761187656609</c:v>
                </c:pt>
                <c:pt idx="75">
                  <c:v>0.81241607251961001</c:v>
                </c:pt>
                <c:pt idx="76">
                  <c:v>0.81018551931653726</c:v>
                </c:pt>
                <c:pt idx="77">
                  <c:v>0.80927039036244364</c:v>
                </c:pt>
                <c:pt idx="78">
                  <c:v>0.80611106160247781</c:v>
                </c:pt>
                <c:pt idx="79">
                  <c:v>0.80344233275618171</c:v>
                </c:pt>
                <c:pt idx="80">
                  <c:v>0.79899014059236495</c:v>
                </c:pt>
                <c:pt idx="81">
                  <c:v>0.80280526660551477</c:v>
                </c:pt>
                <c:pt idx="82">
                  <c:v>0.80152190802010637</c:v>
                </c:pt>
                <c:pt idx="83">
                  <c:v>0.79982612585401358</c:v>
                </c:pt>
                <c:pt idx="84">
                  <c:v>0.79841383078615846</c:v>
                </c:pt>
                <c:pt idx="85">
                  <c:v>0.79937789503973566</c:v>
                </c:pt>
                <c:pt idx="86">
                  <c:v>0.80130994769903308</c:v>
                </c:pt>
                <c:pt idx="87">
                  <c:v>0.7984954481247919</c:v>
                </c:pt>
                <c:pt idx="88">
                  <c:v>0.80052653940530671</c:v>
                </c:pt>
                <c:pt idx="89">
                  <c:v>0.79970167832653427</c:v>
                </c:pt>
                <c:pt idx="90">
                  <c:v>0.79363921115751557</c:v>
                </c:pt>
                <c:pt idx="91">
                  <c:v>0.79238191051099527</c:v>
                </c:pt>
                <c:pt idx="92">
                  <c:v>0.79277168105725193</c:v>
                </c:pt>
                <c:pt idx="93">
                  <c:v>0.78754580007803132</c:v>
                </c:pt>
                <c:pt idx="94">
                  <c:v>0.79041933356070149</c:v>
                </c:pt>
                <c:pt idx="95">
                  <c:v>0.7902429586781895</c:v>
                </c:pt>
                <c:pt idx="96">
                  <c:v>0.79261798018432994</c:v>
                </c:pt>
                <c:pt idx="97">
                  <c:v>0.78487019438337891</c:v>
                </c:pt>
                <c:pt idx="98">
                  <c:v>0.79220317428317355</c:v>
                </c:pt>
                <c:pt idx="99">
                  <c:v>0.78529896820248657</c:v>
                </c:pt>
                <c:pt idx="100">
                  <c:v>0.78599414929423883</c:v>
                </c:pt>
                <c:pt idx="101">
                  <c:v>0.79227535167607221</c:v>
                </c:pt>
                <c:pt idx="102">
                  <c:v>0.79001923701948773</c:v>
                </c:pt>
                <c:pt idx="103">
                  <c:v>0.78811815278439179</c:v>
                </c:pt>
                <c:pt idx="104">
                  <c:v>0.78993932459949601</c:v>
                </c:pt>
                <c:pt idx="105">
                  <c:v>0.7898414707250615</c:v>
                </c:pt>
                <c:pt idx="106">
                  <c:v>0.79374090018363364</c:v>
                </c:pt>
                <c:pt idx="107">
                  <c:v>0.7948335580515683</c:v>
                </c:pt>
                <c:pt idx="108">
                  <c:v>0.79696715455371447</c:v>
                </c:pt>
                <c:pt idx="109">
                  <c:v>0.79637657065300915</c:v>
                </c:pt>
                <c:pt idx="110">
                  <c:v>0.79126563265059213</c:v>
                </c:pt>
                <c:pt idx="111">
                  <c:v>0.79565519954509734</c:v>
                </c:pt>
                <c:pt idx="112">
                  <c:v>0.79203165482813032</c:v>
                </c:pt>
                <c:pt idx="113">
                  <c:v>0.79628809163427716</c:v>
                </c:pt>
                <c:pt idx="114">
                  <c:v>0.79340971195101784</c:v>
                </c:pt>
                <c:pt idx="115">
                  <c:v>0.79264933902364809</c:v>
                </c:pt>
                <c:pt idx="116">
                  <c:v>0.79496761554051187</c:v>
                </c:pt>
                <c:pt idx="117">
                  <c:v>0.79568059108460598</c:v>
                </c:pt>
                <c:pt idx="118">
                  <c:v>0.79723885026995478</c:v>
                </c:pt>
                <c:pt idx="119">
                  <c:v>0.79624301703246902</c:v>
                </c:pt>
                <c:pt idx="120">
                  <c:v>0.795805762542524</c:v>
                </c:pt>
                <c:pt idx="121">
                  <c:v>0.80068723362127958</c:v>
                </c:pt>
                <c:pt idx="122">
                  <c:v>0.80363185563568695</c:v>
                </c:pt>
                <c:pt idx="123">
                  <c:v>0.80321315161327134</c:v>
                </c:pt>
                <c:pt idx="124">
                  <c:v>0.8037596013019731</c:v>
                </c:pt>
                <c:pt idx="125">
                  <c:v>0.80575032500601762</c:v>
                </c:pt>
                <c:pt idx="126">
                  <c:v>0.80553566577207791</c:v>
                </c:pt>
                <c:pt idx="127">
                  <c:v>0.80696958620629067</c:v>
                </c:pt>
                <c:pt idx="128">
                  <c:v>0.80866030418041102</c:v>
                </c:pt>
                <c:pt idx="129">
                  <c:v>0.80253603611292235</c:v>
                </c:pt>
                <c:pt idx="130">
                  <c:v>0.81085159048009847</c:v>
                </c:pt>
                <c:pt idx="131">
                  <c:v>0.80869213129313855</c:v>
                </c:pt>
                <c:pt idx="132">
                  <c:v>0.81326477340553627</c:v>
                </c:pt>
                <c:pt idx="133">
                  <c:v>0.81106767418803438</c:v>
                </c:pt>
                <c:pt idx="134">
                  <c:v>0.81058372513808474</c:v>
                </c:pt>
                <c:pt idx="135">
                  <c:v>0.8114405802543353</c:v>
                </c:pt>
                <c:pt idx="136">
                  <c:v>0.813023788200119</c:v>
                </c:pt>
                <c:pt idx="137">
                  <c:v>0.8094517782269911</c:v>
                </c:pt>
                <c:pt idx="138">
                  <c:v>0.81185805128745303</c:v>
                </c:pt>
                <c:pt idx="139">
                  <c:v>0.81240019677884212</c:v>
                </c:pt>
                <c:pt idx="140">
                  <c:v>0.81553419785570969</c:v>
                </c:pt>
                <c:pt idx="141">
                  <c:v>0.81669730986128497</c:v>
                </c:pt>
                <c:pt idx="142">
                  <c:v>0.82172637910442203</c:v>
                </c:pt>
                <c:pt idx="143">
                  <c:v>0.82217262600819341</c:v>
                </c:pt>
                <c:pt idx="144">
                  <c:v>0.82386899981595929</c:v>
                </c:pt>
                <c:pt idx="145">
                  <c:v>0.81914081050733756</c:v>
                </c:pt>
                <c:pt idx="146">
                  <c:v>0.8262268240506665</c:v>
                </c:pt>
                <c:pt idx="147">
                  <c:v>0.82323208731601105</c:v>
                </c:pt>
                <c:pt idx="148">
                  <c:v>0.8277612737281016</c:v>
                </c:pt>
                <c:pt idx="149">
                  <c:v>0.82541835840279765</c:v>
                </c:pt>
                <c:pt idx="150">
                  <c:v>0.83388999486860249</c:v>
                </c:pt>
                <c:pt idx="151">
                  <c:v>0.83086364402127144</c:v>
                </c:pt>
                <c:pt idx="152">
                  <c:v>0.83293555083382309</c:v>
                </c:pt>
                <c:pt idx="153">
                  <c:v>0.82976206373790884</c:v>
                </c:pt>
                <c:pt idx="154">
                  <c:v>0.84199325648311396</c:v>
                </c:pt>
                <c:pt idx="155">
                  <c:v>0.83790496313153151</c:v>
                </c:pt>
                <c:pt idx="156">
                  <c:v>0.83988992231165405</c:v>
                </c:pt>
                <c:pt idx="157">
                  <c:v>0.8418397958316437</c:v>
                </c:pt>
                <c:pt idx="158">
                  <c:v>0.84418404348479525</c:v>
                </c:pt>
                <c:pt idx="159">
                  <c:v>0.84445785489636993</c:v>
                </c:pt>
                <c:pt idx="160">
                  <c:v>0.8464136545356743</c:v>
                </c:pt>
                <c:pt idx="161">
                  <c:v>0.85071931513062893</c:v>
                </c:pt>
                <c:pt idx="162">
                  <c:v>0.85378461995497812</c:v>
                </c:pt>
                <c:pt idx="163">
                  <c:v>0.85848358814244463</c:v>
                </c:pt>
                <c:pt idx="164">
                  <c:v>0.85848880708971664</c:v>
                </c:pt>
                <c:pt idx="165">
                  <c:v>0.85988856322107388</c:v>
                </c:pt>
                <c:pt idx="166">
                  <c:v>0.86720859101402958</c:v>
                </c:pt>
                <c:pt idx="167">
                  <c:v>0.86507323751786314</c:v>
                </c:pt>
                <c:pt idx="168">
                  <c:v>0.87058057352497764</c:v>
                </c:pt>
                <c:pt idx="169">
                  <c:v>0.87052976600425269</c:v>
                </c:pt>
                <c:pt idx="170">
                  <c:v>0.87059727602099368</c:v>
                </c:pt>
                <c:pt idx="171">
                  <c:v>0.878980731696682</c:v>
                </c:pt>
                <c:pt idx="172">
                  <c:v>0.8812859836083099</c:v>
                </c:pt>
                <c:pt idx="173">
                  <c:v>0.89055703599169544</c:v>
                </c:pt>
                <c:pt idx="174">
                  <c:v>0.8885661437030592</c:v>
                </c:pt>
                <c:pt idx="175">
                  <c:v>0.89513121305592258</c:v>
                </c:pt>
                <c:pt idx="176">
                  <c:v>0.89739619520911296</c:v>
                </c:pt>
                <c:pt idx="177">
                  <c:v>0.9013778074623624</c:v>
                </c:pt>
                <c:pt idx="178">
                  <c:v>0.91079557685475021</c:v>
                </c:pt>
                <c:pt idx="179">
                  <c:v>0.91481907166788767</c:v>
                </c:pt>
                <c:pt idx="180">
                  <c:v>0.91423554093189918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71-4DF3-91DE-B3953A030BF4}"/>
            </c:ext>
          </c:extLst>
        </c:ser>
        <c:ser>
          <c:idx val="3"/>
          <c:order val="3"/>
          <c:tx>
            <c:v>#44+ARMS2-4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'[44B^MARMS2-GESAMT.xlsx]44B+ARMS-4'!$BK$35:$BK$215</c:f>
              <c:numCache>
                <c:formatCode>0.000</c:formatCode>
                <c:ptCount val="181"/>
                <c:pt idx="0">
                  <c:v>0.67462904409005531</c:v>
                </c:pt>
                <c:pt idx="1">
                  <c:v>0.67899113514043885</c:v>
                </c:pt>
                <c:pt idx="2">
                  <c:v>0.68408849569706121</c:v>
                </c:pt>
                <c:pt idx="3">
                  <c:v>0.74107904443300554</c:v>
                </c:pt>
                <c:pt idx="4">
                  <c:v>0.87588368662266503</c:v>
                </c:pt>
                <c:pt idx="5">
                  <c:v>0.93431674080110683</c:v>
                </c:pt>
                <c:pt idx="6">
                  <c:v>0.9602237146534367</c:v>
                </c:pt>
                <c:pt idx="7">
                  <c:v>0.97007198605602341</c:v>
                </c:pt>
                <c:pt idx="8">
                  <c:v>0.97985644434329833</c:v>
                </c:pt>
                <c:pt idx="9">
                  <c:v>0.97882107481131353</c:v>
                </c:pt>
                <c:pt idx="10">
                  <c:v>0.98042978821941007</c:v>
                </c:pt>
                <c:pt idx="11">
                  <c:v>0.98538048417040769</c:v>
                </c:pt>
                <c:pt idx="12">
                  <c:v>0.99403954466625122</c:v>
                </c:pt>
                <c:pt idx="13">
                  <c:v>1.0037281798117452</c:v>
                </c:pt>
                <c:pt idx="14">
                  <c:v>1.0026487049727384</c:v>
                </c:pt>
                <c:pt idx="15">
                  <c:v>1.0019606530127239</c:v>
                </c:pt>
                <c:pt idx="16">
                  <c:v>1.004968580409251</c:v>
                </c:pt>
                <c:pt idx="17">
                  <c:v>1.0063209682993828</c:v>
                </c:pt>
                <c:pt idx="18">
                  <c:v>1.0067841417793719</c:v>
                </c:pt>
                <c:pt idx="19">
                  <c:v>1.0176318791879839</c:v>
                </c:pt>
                <c:pt idx="20">
                  <c:v>1.0132529564597739</c:v>
                </c:pt>
                <c:pt idx="21">
                  <c:v>1.0127840921329776</c:v>
                </c:pt>
                <c:pt idx="22">
                  <c:v>1.0141458403725272</c:v>
                </c:pt>
                <c:pt idx="23">
                  <c:v>1.0148334289255665</c:v>
                </c:pt>
                <c:pt idx="24">
                  <c:v>1.0131150173634478</c:v>
                </c:pt>
                <c:pt idx="25">
                  <c:v>1.0117802855693834</c:v>
                </c:pt>
                <c:pt idx="26">
                  <c:v>1.0131631656816986</c:v>
                </c:pt>
                <c:pt idx="27">
                  <c:v>1.0073691751781317</c:v>
                </c:pt>
                <c:pt idx="28">
                  <c:v>1.0147271075177273</c:v>
                </c:pt>
                <c:pt idx="29">
                  <c:v>1.0134412755871751</c:v>
                </c:pt>
                <c:pt idx="30">
                  <c:v>1.0105258481686781</c:v>
                </c:pt>
                <c:pt idx="31">
                  <c:v>1.0091717531037232</c:v>
                </c:pt>
                <c:pt idx="32">
                  <c:v>1.0125132285708438</c:v>
                </c:pt>
                <c:pt idx="33">
                  <c:v>1.0094043803521164</c:v>
                </c:pt>
                <c:pt idx="34">
                  <c:v>1.0094045914619867</c:v>
                </c:pt>
                <c:pt idx="35">
                  <c:v>1.0058923386435095</c:v>
                </c:pt>
                <c:pt idx="36">
                  <c:v>1.0057457142178072</c:v>
                </c:pt>
                <c:pt idx="37">
                  <c:v>1.0021544684782662</c:v>
                </c:pt>
                <c:pt idx="38">
                  <c:v>1.0023518735508439</c:v>
                </c:pt>
                <c:pt idx="39">
                  <c:v>1.0012888543964142</c:v>
                </c:pt>
                <c:pt idx="40">
                  <c:v>1.006164142456607</c:v>
                </c:pt>
                <c:pt idx="41">
                  <c:v>0.99777183555104221</c:v>
                </c:pt>
                <c:pt idx="42">
                  <c:v>0.99744899806813048</c:v>
                </c:pt>
                <c:pt idx="43">
                  <c:v>1.002100551016583</c:v>
                </c:pt>
                <c:pt idx="44">
                  <c:v>0.9946278395857201</c:v>
                </c:pt>
                <c:pt idx="45">
                  <c:v>0.99266085824929495</c:v>
                </c:pt>
                <c:pt idx="46">
                  <c:v>0.99163434802771366</c:v>
                </c:pt>
                <c:pt idx="47">
                  <c:v>0.99060103811940459</c:v>
                </c:pt>
                <c:pt idx="48">
                  <c:v>0.98839292703533521</c:v>
                </c:pt>
                <c:pt idx="49">
                  <c:v>0.9858398126071648</c:v>
                </c:pt>
                <c:pt idx="50">
                  <c:v>0.98867454332008686</c:v>
                </c:pt>
                <c:pt idx="51">
                  <c:v>0.99398605591263567</c:v>
                </c:pt>
                <c:pt idx="52">
                  <c:v>0.9810370337865193</c:v>
                </c:pt>
                <c:pt idx="53">
                  <c:v>0.98723384350035825</c:v>
                </c:pt>
                <c:pt idx="54">
                  <c:v>0.98489798029652087</c:v>
                </c:pt>
                <c:pt idx="55">
                  <c:v>0.98308215340772487</c:v>
                </c:pt>
                <c:pt idx="56">
                  <c:v>0.9826832705529418</c:v>
                </c:pt>
                <c:pt idx="57">
                  <c:v>0.9768847137849308</c:v>
                </c:pt>
                <c:pt idx="58">
                  <c:v>0.97977185391235877</c:v>
                </c:pt>
                <c:pt idx="59">
                  <c:v>0.97814335035530697</c:v>
                </c:pt>
                <c:pt idx="60">
                  <c:v>0.97347745528203922</c:v>
                </c:pt>
                <c:pt idx="61">
                  <c:v>0.9709972624950296</c:v>
                </c:pt>
                <c:pt idx="62">
                  <c:v>0.98220125814634307</c:v>
                </c:pt>
                <c:pt idx="63">
                  <c:v>0.98034708870047227</c:v>
                </c:pt>
                <c:pt idx="64">
                  <c:v>0.97879122749062053</c:v>
                </c:pt>
                <c:pt idx="65">
                  <c:v>0.97982229467282189</c:v>
                </c:pt>
                <c:pt idx="66">
                  <c:v>0.97330518177284142</c:v>
                </c:pt>
                <c:pt idx="67">
                  <c:v>0.96790918277138727</c:v>
                </c:pt>
                <c:pt idx="68">
                  <c:v>0.97215240113684698</c:v>
                </c:pt>
                <c:pt idx="69">
                  <c:v>0.97115501010630911</c:v>
                </c:pt>
                <c:pt idx="70">
                  <c:v>0.97160649138849919</c:v>
                </c:pt>
                <c:pt idx="71">
                  <c:v>0.97437482114676877</c:v>
                </c:pt>
                <c:pt idx="72">
                  <c:v>0.96764245343472999</c:v>
                </c:pt>
                <c:pt idx="73">
                  <c:v>0.96206832985400426</c:v>
                </c:pt>
                <c:pt idx="74">
                  <c:v>0.97294737818001287</c:v>
                </c:pt>
                <c:pt idx="75">
                  <c:v>0.96739062740915904</c:v>
                </c:pt>
                <c:pt idx="76">
                  <c:v>0.96765377064671032</c:v>
                </c:pt>
                <c:pt idx="77">
                  <c:v>0.96525698984847064</c:v>
                </c:pt>
                <c:pt idx="78">
                  <c:v>0.96278166067726745</c:v>
                </c:pt>
                <c:pt idx="79">
                  <c:v>0.96496098374075157</c:v>
                </c:pt>
                <c:pt idx="80">
                  <c:v>0.9621213849280853</c:v>
                </c:pt>
                <c:pt idx="81">
                  <c:v>0.96246977456397231</c:v>
                </c:pt>
                <c:pt idx="82">
                  <c:v>0.96137467819933486</c:v>
                </c:pt>
                <c:pt idx="83">
                  <c:v>0.96093855685968121</c:v>
                </c:pt>
                <c:pt idx="84">
                  <c:v>0.95972112741484961</c:v>
                </c:pt>
                <c:pt idx="85">
                  <c:v>0.95912663001673049</c:v>
                </c:pt>
                <c:pt idx="86">
                  <c:v>0.96351480086042707</c:v>
                </c:pt>
                <c:pt idx="87">
                  <c:v>0.95585828422917385</c:v>
                </c:pt>
                <c:pt idx="88">
                  <c:v>0.95462222839596456</c:v>
                </c:pt>
                <c:pt idx="89">
                  <c:v>0.9519240072615256</c:v>
                </c:pt>
                <c:pt idx="90">
                  <c:v>0.95319752646223177</c:v>
                </c:pt>
                <c:pt idx="91">
                  <c:v>0.95008019082598838</c:v>
                </c:pt>
                <c:pt idx="92">
                  <c:v>0.95488849354643079</c:v>
                </c:pt>
                <c:pt idx="93">
                  <c:v>0.95751492216915235</c:v>
                </c:pt>
                <c:pt idx="94">
                  <c:v>0.95350168763351417</c:v>
                </c:pt>
                <c:pt idx="95">
                  <c:v>0.95211104522571532</c:v>
                </c:pt>
                <c:pt idx="96">
                  <c:v>0.95344070207841125</c:v>
                </c:pt>
                <c:pt idx="97">
                  <c:v>0.9531827422287078</c:v>
                </c:pt>
                <c:pt idx="98">
                  <c:v>0.94708072565247114</c:v>
                </c:pt>
                <c:pt idx="99">
                  <c:v>0.94489972836673108</c:v>
                </c:pt>
                <c:pt idx="100">
                  <c:v>0.9490226662379776</c:v>
                </c:pt>
                <c:pt idx="101">
                  <c:v>0.94453122534272504</c:v>
                </c:pt>
                <c:pt idx="102">
                  <c:v>0.94967605280641776</c:v>
                </c:pt>
                <c:pt idx="103">
                  <c:v>0.94046039668685721</c:v>
                </c:pt>
                <c:pt idx="104">
                  <c:v>0.94227005997558888</c:v>
                </c:pt>
                <c:pt idx="105">
                  <c:v>0.94574072522396302</c:v>
                </c:pt>
                <c:pt idx="106">
                  <c:v>0.94450755287431232</c:v>
                </c:pt>
                <c:pt idx="107">
                  <c:v>0.94357003066236778</c:v>
                </c:pt>
                <c:pt idx="108">
                  <c:v>0.93851184589299008</c:v>
                </c:pt>
                <c:pt idx="109">
                  <c:v>0.9375250937298103</c:v>
                </c:pt>
                <c:pt idx="110">
                  <c:v>0.94322520059402648</c:v>
                </c:pt>
                <c:pt idx="111">
                  <c:v>0.93697089391045052</c:v>
                </c:pt>
                <c:pt idx="112">
                  <c:v>0.94201117006736967</c:v>
                </c:pt>
                <c:pt idx="113">
                  <c:v>0.93627084950762129</c:v>
                </c:pt>
                <c:pt idx="114">
                  <c:v>0.93943488289949362</c:v>
                </c:pt>
                <c:pt idx="115">
                  <c:v>0.94375896009342219</c:v>
                </c:pt>
                <c:pt idx="116">
                  <c:v>0.94716495541861523</c:v>
                </c:pt>
                <c:pt idx="117">
                  <c:v>0.9434919382691358</c:v>
                </c:pt>
                <c:pt idx="118">
                  <c:v>0.93669930112477362</c:v>
                </c:pt>
                <c:pt idx="119">
                  <c:v>0.9391492594826214</c:v>
                </c:pt>
                <c:pt idx="120">
                  <c:v>0.94093064832136764</c:v>
                </c:pt>
                <c:pt idx="121">
                  <c:v>0.9450540308334322</c:v>
                </c:pt>
                <c:pt idx="122">
                  <c:v>0.94024800560999355</c:v>
                </c:pt>
                <c:pt idx="123">
                  <c:v>0.94002369776670491</c:v>
                </c:pt>
                <c:pt idx="124">
                  <c:v>0.93987556625475011</c:v>
                </c:pt>
                <c:pt idx="125">
                  <c:v>0.93166206509590155</c:v>
                </c:pt>
                <c:pt idx="126">
                  <c:v>0.94250602244257442</c:v>
                </c:pt>
                <c:pt idx="127">
                  <c:v>0.93278666458110049</c:v>
                </c:pt>
                <c:pt idx="128">
                  <c:v>0.93636357561021932</c:v>
                </c:pt>
                <c:pt idx="129">
                  <c:v>0.93552685444909134</c:v>
                </c:pt>
                <c:pt idx="130">
                  <c:v>0.93712280450535546</c:v>
                </c:pt>
                <c:pt idx="131">
                  <c:v>0.9302434958733814</c:v>
                </c:pt>
                <c:pt idx="132">
                  <c:v>0.93558969279051429</c:v>
                </c:pt>
                <c:pt idx="133">
                  <c:v>0.93556477543935923</c:v>
                </c:pt>
                <c:pt idx="134">
                  <c:v>0.93522180179322389</c:v>
                </c:pt>
                <c:pt idx="135">
                  <c:v>0.93077853789074982</c:v>
                </c:pt>
                <c:pt idx="136">
                  <c:v>0.93202845134161549</c:v>
                </c:pt>
                <c:pt idx="137">
                  <c:v>0.934350866489009</c:v>
                </c:pt>
                <c:pt idx="138">
                  <c:v>0.93551368998348983</c:v>
                </c:pt>
                <c:pt idx="139">
                  <c:v>0.94058389704777934</c:v>
                </c:pt>
                <c:pt idx="140">
                  <c:v>0.93689431239650367</c:v>
                </c:pt>
                <c:pt idx="141">
                  <c:v>0.93175045728449812</c:v>
                </c:pt>
                <c:pt idx="142">
                  <c:v>0.92879706619866265</c:v>
                </c:pt>
                <c:pt idx="143">
                  <c:v>0.92705748935178534</c:v>
                </c:pt>
                <c:pt idx="144">
                  <c:v>0.93117107247893982</c:v>
                </c:pt>
                <c:pt idx="145">
                  <c:v>0.93088139088287414</c:v>
                </c:pt>
                <c:pt idx="146">
                  <c:v>0.93178994311071717</c:v>
                </c:pt>
                <c:pt idx="147">
                  <c:v>0.92894670975742089</c:v>
                </c:pt>
                <c:pt idx="148">
                  <c:v>0.9315050475568889</c:v>
                </c:pt>
                <c:pt idx="149">
                  <c:v>0.9326194390733894</c:v>
                </c:pt>
                <c:pt idx="150">
                  <c:v>0.92423932478836179</c:v>
                </c:pt>
                <c:pt idx="151">
                  <c:v>0.9331955871435117</c:v>
                </c:pt>
                <c:pt idx="152">
                  <c:v>0.92955464455038928</c:v>
                </c:pt>
                <c:pt idx="153">
                  <c:v>0.9298262460036073</c:v>
                </c:pt>
                <c:pt idx="154">
                  <c:v>0.9284438833380726</c:v>
                </c:pt>
                <c:pt idx="155">
                  <c:v>0.93019767422615884</c:v>
                </c:pt>
                <c:pt idx="156">
                  <c:v>0.92911965956022546</c:v>
                </c:pt>
                <c:pt idx="157">
                  <c:v>0.92752884120237444</c:v>
                </c:pt>
                <c:pt idx="158">
                  <c:v>0.92843579258141418</c:v>
                </c:pt>
                <c:pt idx="159">
                  <c:v>0.92509655086526998</c:v>
                </c:pt>
                <c:pt idx="160">
                  <c:v>0.92284431433552305</c:v>
                </c:pt>
                <c:pt idx="161">
                  <c:v>0.92757349300422476</c:v>
                </c:pt>
                <c:pt idx="162">
                  <c:v>0.92683008579244885</c:v>
                </c:pt>
                <c:pt idx="163">
                  <c:v>0.92850620602188383</c:v>
                </c:pt>
                <c:pt idx="164">
                  <c:v>0.92763271092834843</c:v>
                </c:pt>
                <c:pt idx="165">
                  <c:v>0.92174118375684788</c:v>
                </c:pt>
                <c:pt idx="166">
                  <c:v>0.92251911425742905</c:v>
                </c:pt>
                <c:pt idx="167">
                  <c:v>0.92344557252398984</c:v>
                </c:pt>
                <c:pt idx="168">
                  <c:v>0.92160772317659423</c:v>
                </c:pt>
                <c:pt idx="169">
                  <c:v>0.92608542073498845</c:v>
                </c:pt>
                <c:pt idx="170">
                  <c:v>0.9254694738209801</c:v>
                </c:pt>
                <c:pt idx="171">
                  <c:v>0.92365308787047495</c:v>
                </c:pt>
                <c:pt idx="172">
                  <c:v>0.92007749105308745</c:v>
                </c:pt>
                <c:pt idx="173">
                  <c:v>0.93148644079469667</c:v>
                </c:pt>
                <c:pt idx="174">
                  <c:v>0.92849448505461329</c:v>
                </c:pt>
                <c:pt idx="175">
                  <c:v>0.91967448895840176</c:v>
                </c:pt>
                <c:pt idx="176">
                  <c:v>0.92480587716514173</c:v>
                </c:pt>
                <c:pt idx="177">
                  <c:v>0.92861230579826759</c:v>
                </c:pt>
                <c:pt idx="178">
                  <c:v>0.92718920882789035</c:v>
                </c:pt>
                <c:pt idx="179">
                  <c:v>0.92492755094058143</c:v>
                </c:pt>
                <c:pt idx="180">
                  <c:v>0.9255717235285198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71-4DF3-91DE-B3953A030BF4}"/>
            </c:ext>
          </c:extLst>
        </c:ser>
        <c:ser>
          <c:idx val="4"/>
          <c:order val="4"/>
          <c:tx>
            <c:v>#44+PBS-2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'[44B^MARMS2-GESAMT.xlsx]44B+PBS-2'!$BB$35:$BB$215</c:f>
              <c:numCache>
                <c:formatCode>0.000</c:formatCode>
                <c:ptCount val="181"/>
                <c:pt idx="0">
                  <c:v>0.68699191865134546</c:v>
                </c:pt>
                <c:pt idx="1">
                  <c:v>0.68624620019234894</c:v>
                </c:pt>
                <c:pt idx="2">
                  <c:v>0.69309786041422694</c:v>
                </c:pt>
                <c:pt idx="3">
                  <c:v>0.69321333450304967</c:v>
                </c:pt>
                <c:pt idx="4">
                  <c:v>0.70535225162228088</c:v>
                </c:pt>
                <c:pt idx="5">
                  <c:v>0.76124352172089305</c:v>
                </c:pt>
                <c:pt idx="6">
                  <c:v>0.87310217475503915</c:v>
                </c:pt>
                <c:pt idx="7">
                  <c:v>0.95893367261338958</c:v>
                </c:pt>
                <c:pt idx="8">
                  <c:v>0.98065560024260923</c:v>
                </c:pt>
                <c:pt idx="9">
                  <c:v>0.98663813809566103</c:v>
                </c:pt>
                <c:pt idx="10">
                  <c:v>0.98638549076084414</c:v>
                </c:pt>
                <c:pt idx="11">
                  <c:v>0.98580202088716884</c:v>
                </c:pt>
                <c:pt idx="12">
                  <c:v>0.99912374043654184</c:v>
                </c:pt>
                <c:pt idx="13">
                  <c:v>0.99797883132145793</c:v>
                </c:pt>
                <c:pt idx="14">
                  <c:v>0.99386457880340462</c:v>
                </c:pt>
                <c:pt idx="15">
                  <c:v>1.0053872338882726</c:v>
                </c:pt>
                <c:pt idx="16">
                  <c:v>1.0046594381785166</c:v>
                </c:pt>
                <c:pt idx="17">
                  <c:v>1.0095123804499402</c:v>
                </c:pt>
                <c:pt idx="18">
                  <c:v>1.0135086458911722</c:v>
                </c:pt>
                <c:pt idx="19">
                  <c:v>1.0156623919358747</c:v>
                </c:pt>
                <c:pt idx="20">
                  <c:v>1.0171169463434961</c:v>
                </c:pt>
                <c:pt idx="21">
                  <c:v>1.0109114114332363</c:v>
                </c:pt>
                <c:pt idx="22">
                  <c:v>1.0197661395585342</c:v>
                </c:pt>
                <c:pt idx="23">
                  <c:v>1.0213549772707171</c:v>
                </c:pt>
                <c:pt idx="24">
                  <c:v>1.0267992384137914</c:v>
                </c:pt>
                <c:pt idx="25">
                  <c:v>1.0156439814726277</c:v>
                </c:pt>
                <c:pt idx="26">
                  <c:v>1.0235038319543843</c:v>
                </c:pt>
                <c:pt idx="27">
                  <c:v>1.0231043241525546</c:v>
                </c:pt>
                <c:pt idx="28">
                  <c:v>1.0200441663581075</c:v>
                </c:pt>
                <c:pt idx="29">
                  <c:v>1.0186139074691396</c:v>
                </c:pt>
                <c:pt idx="30">
                  <c:v>1.0199770972893578</c:v>
                </c:pt>
                <c:pt idx="31">
                  <c:v>1.0230019280828744</c:v>
                </c:pt>
                <c:pt idx="32">
                  <c:v>1.0281898191467789</c:v>
                </c:pt>
                <c:pt idx="33">
                  <c:v>1.0272717170906138</c:v>
                </c:pt>
                <c:pt idx="34">
                  <c:v>1.0210121730029371</c:v>
                </c:pt>
                <c:pt idx="35">
                  <c:v>1.0240555696605524</c:v>
                </c:pt>
                <c:pt idx="36">
                  <c:v>1.0233501845547996</c:v>
                </c:pt>
                <c:pt idx="37">
                  <c:v>1.0233257556133248</c:v>
                </c:pt>
                <c:pt idx="38">
                  <c:v>1.0246263632850687</c:v>
                </c:pt>
                <c:pt idx="39">
                  <c:v>1.0159533755119912</c:v>
                </c:pt>
                <c:pt idx="40">
                  <c:v>1.0212533591737536</c:v>
                </c:pt>
                <c:pt idx="41">
                  <c:v>1.0181409760859235</c:v>
                </c:pt>
                <c:pt idx="42">
                  <c:v>1.0072553190389091</c:v>
                </c:pt>
                <c:pt idx="43">
                  <c:v>1.0147823650722609</c:v>
                </c:pt>
                <c:pt idx="44">
                  <c:v>1.0147574690771639</c:v>
                </c:pt>
                <c:pt idx="45">
                  <c:v>1.0133998168132745</c:v>
                </c:pt>
                <c:pt idx="46">
                  <c:v>1.0176244624740995</c:v>
                </c:pt>
                <c:pt idx="47">
                  <c:v>1.0101443793629785</c:v>
                </c:pt>
                <c:pt idx="48">
                  <c:v>1.0145256351928389</c:v>
                </c:pt>
                <c:pt idx="49">
                  <c:v>1.0104762244963765</c:v>
                </c:pt>
                <c:pt idx="50">
                  <c:v>1.000201876794804</c:v>
                </c:pt>
                <c:pt idx="51">
                  <c:v>1.0037446567294503</c:v>
                </c:pt>
                <c:pt idx="52">
                  <c:v>1.0027279203348378</c:v>
                </c:pt>
                <c:pt idx="53">
                  <c:v>0.9974314830561456</c:v>
                </c:pt>
                <c:pt idx="54">
                  <c:v>0.99585091586177532</c:v>
                </c:pt>
                <c:pt idx="55">
                  <c:v>1.0013820405926921</c:v>
                </c:pt>
                <c:pt idx="56">
                  <c:v>1.00169603142734</c:v>
                </c:pt>
                <c:pt idx="57">
                  <c:v>0.99902864483934839</c:v>
                </c:pt>
                <c:pt idx="58">
                  <c:v>0.99533815303427575</c:v>
                </c:pt>
                <c:pt idx="59">
                  <c:v>1.0003672256128593</c:v>
                </c:pt>
                <c:pt idx="60">
                  <c:v>1.0022289448944819</c:v>
                </c:pt>
                <c:pt idx="61">
                  <c:v>0.99261473300091008</c:v>
                </c:pt>
                <c:pt idx="62">
                  <c:v>1.0015739533392118</c:v>
                </c:pt>
                <c:pt idx="63">
                  <c:v>0.99337074446234086</c:v>
                </c:pt>
                <c:pt idx="64">
                  <c:v>0.99478686479774558</c:v>
                </c:pt>
                <c:pt idx="65">
                  <c:v>0.98950192584658414</c:v>
                </c:pt>
                <c:pt idx="66">
                  <c:v>0.99335502773630324</c:v>
                </c:pt>
                <c:pt idx="67">
                  <c:v>0.99297871288812256</c:v>
                </c:pt>
                <c:pt idx="68">
                  <c:v>0.99534885982957844</c:v>
                </c:pt>
                <c:pt idx="69">
                  <c:v>0.98745429853580924</c:v>
                </c:pt>
                <c:pt idx="70">
                  <c:v>0.99086349968605059</c:v>
                </c:pt>
                <c:pt idx="71">
                  <c:v>0.99091772699810321</c:v>
                </c:pt>
                <c:pt idx="72">
                  <c:v>0.98868549815642925</c:v>
                </c:pt>
                <c:pt idx="73">
                  <c:v>0.98903164530504073</c:v>
                </c:pt>
                <c:pt idx="74">
                  <c:v>0.98720146669021125</c:v>
                </c:pt>
                <c:pt idx="75">
                  <c:v>0.97938708074768099</c:v>
                </c:pt>
                <c:pt idx="76">
                  <c:v>0.98597157761460941</c:v>
                </c:pt>
                <c:pt idx="77">
                  <c:v>0.98511926704612074</c:v>
                </c:pt>
                <c:pt idx="78">
                  <c:v>0.98663181402368239</c:v>
                </c:pt>
                <c:pt idx="79">
                  <c:v>0.98503197997645253</c:v>
                </c:pt>
                <c:pt idx="80">
                  <c:v>0.98440814495772389</c:v>
                </c:pt>
                <c:pt idx="81">
                  <c:v>0.98035033272547645</c:v>
                </c:pt>
                <c:pt idx="82">
                  <c:v>0.98391113232894445</c:v>
                </c:pt>
                <c:pt idx="83">
                  <c:v>0.98459128831107379</c:v>
                </c:pt>
                <c:pt idx="84">
                  <c:v>0.9810299451434058</c:v>
                </c:pt>
                <c:pt idx="85">
                  <c:v>0.97713999411845598</c:v>
                </c:pt>
                <c:pt idx="86">
                  <c:v>0.97984632343615174</c:v>
                </c:pt>
                <c:pt idx="87">
                  <c:v>0.97780522159956451</c:v>
                </c:pt>
                <c:pt idx="88">
                  <c:v>0.97904774077708112</c:v>
                </c:pt>
                <c:pt idx="89">
                  <c:v>0.97091142232851602</c:v>
                </c:pt>
                <c:pt idx="90">
                  <c:v>0.97849375519309423</c:v>
                </c:pt>
                <c:pt idx="91">
                  <c:v>0.97801153219202441</c:v>
                </c:pt>
                <c:pt idx="92">
                  <c:v>0.9780186231249165</c:v>
                </c:pt>
                <c:pt idx="93">
                  <c:v>0.97536592919850829</c:v>
                </c:pt>
                <c:pt idx="94">
                  <c:v>0.97025823902714681</c:v>
                </c:pt>
                <c:pt idx="95">
                  <c:v>0.96981242397056988</c:v>
                </c:pt>
                <c:pt idx="96">
                  <c:v>0.97704878242078141</c:v>
                </c:pt>
                <c:pt idx="97">
                  <c:v>0.96812491348132379</c:v>
                </c:pt>
                <c:pt idx="98">
                  <c:v>0.97153476981687303</c:v>
                </c:pt>
                <c:pt idx="99">
                  <c:v>0.97135009863714639</c:v>
                </c:pt>
                <c:pt idx="100">
                  <c:v>0.96927721375534881</c:v>
                </c:pt>
                <c:pt idx="101">
                  <c:v>0.97118844964162343</c:v>
                </c:pt>
                <c:pt idx="102">
                  <c:v>0.96742616360343237</c:v>
                </c:pt>
                <c:pt idx="103">
                  <c:v>0.96858151229261957</c:v>
                </c:pt>
                <c:pt idx="104">
                  <c:v>0.96747703149888198</c:v>
                </c:pt>
                <c:pt idx="105">
                  <c:v>0.96765882354901955</c:v>
                </c:pt>
                <c:pt idx="106">
                  <c:v>0.96266744369922586</c:v>
                </c:pt>
                <c:pt idx="107">
                  <c:v>0.97029786066435664</c:v>
                </c:pt>
                <c:pt idx="108">
                  <c:v>0.96352876797468812</c:v>
                </c:pt>
                <c:pt idx="109">
                  <c:v>0.96363177185865889</c:v>
                </c:pt>
                <c:pt idx="110">
                  <c:v>0.96351577697551938</c:v>
                </c:pt>
                <c:pt idx="111">
                  <c:v>0.96235822543019323</c:v>
                </c:pt>
                <c:pt idx="112">
                  <c:v>0.96133578800416453</c:v>
                </c:pt>
                <c:pt idx="113">
                  <c:v>0.96161263735575064</c:v>
                </c:pt>
                <c:pt idx="114">
                  <c:v>0.95139790059256479</c:v>
                </c:pt>
                <c:pt idx="115">
                  <c:v>0.95942089633873806</c:v>
                </c:pt>
                <c:pt idx="116">
                  <c:v>0.95675338244843522</c:v>
                </c:pt>
                <c:pt idx="117">
                  <c:v>0.95473498425624725</c:v>
                </c:pt>
                <c:pt idx="118">
                  <c:v>0.95857683787207004</c:v>
                </c:pt>
                <c:pt idx="119">
                  <c:v>0.95986625738989184</c:v>
                </c:pt>
                <c:pt idx="120">
                  <c:v>0.9557902237601773</c:v>
                </c:pt>
                <c:pt idx="121">
                  <c:v>0.95266174436225082</c:v>
                </c:pt>
                <c:pt idx="122">
                  <c:v>0.96006721241082482</c:v>
                </c:pt>
                <c:pt idx="123">
                  <c:v>0.95000524465602521</c:v>
                </c:pt>
                <c:pt idx="124">
                  <c:v>0.95471599542586649</c:v>
                </c:pt>
                <c:pt idx="125">
                  <c:v>0.9489503089614848</c:v>
                </c:pt>
                <c:pt idx="126">
                  <c:v>0.94537800023513985</c:v>
                </c:pt>
                <c:pt idx="127">
                  <c:v>0.94880604003424007</c:v>
                </c:pt>
                <c:pt idx="128">
                  <c:v>0.94452140652967154</c:v>
                </c:pt>
                <c:pt idx="129">
                  <c:v>0.94188716706330711</c:v>
                </c:pt>
                <c:pt idx="130">
                  <c:v>0.94509758704378988</c:v>
                </c:pt>
                <c:pt idx="131">
                  <c:v>0.94933879181738878</c:v>
                </c:pt>
                <c:pt idx="132">
                  <c:v>0.94118103071164116</c:v>
                </c:pt>
                <c:pt idx="133">
                  <c:v>0.94901755591558956</c:v>
                </c:pt>
                <c:pt idx="134">
                  <c:v>0.94389845787960425</c:v>
                </c:pt>
                <c:pt idx="135">
                  <c:v>0.94103587695146795</c:v>
                </c:pt>
                <c:pt idx="136">
                  <c:v>0.9433090995488802</c:v>
                </c:pt>
                <c:pt idx="137">
                  <c:v>0.93332922095477422</c:v>
                </c:pt>
                <c:pt idx="138">
                  <c:v>0.93366601641525326</c:v>
                </c:pt>
                <c:pt idx="139">
                  <c:v>0.94374528605296393</c:v>
                </c:pt>
                <c:pt idx="140">
                  <c:v>0.93947331911648324</c:v>
                </c:pt>
                <c:pt idx="141">
                  <c:v>0.9403109949924815</c:v>
                </c:pt>
                <c:pt idx="142">
                  <c:v>0.93434315374631693</c:v>
                </c:pt>
                <c:pt idx="143">
                  <c:v>0.93746328656242106</c:v>
                </c:pt>
                <c:pt idx="144">
                  <c:v>0.93294071001480328</c:v>
                </c:pt>
                <c:pt idx="145">
                  <c:v>0.92495204097304928</c:v>
                </c:pt>
                <c:pt idx="146">
                  <c:v>0.93070107341545827</c:v>
                </c:pt>
                <c:pt idx="147">
                  <c:v>0.92801114755874548</c:v>
                </c:pt>
                <c:pt idx="148">
                  <c:v>0.93192546186175651</c:v>
                </c:pt>
                <c:pt idx="149">
                  <c:v>0.92668638816382654</c:v>
                </c:pt>
                <c:pt idx="150">
                  <c:v>0.92833207113185023</c:v>
                </c:pt>
                <c:pt idx="151">
                  <c:v>0.92516540858586704</c:v>
                </c:pt>
                <c:pt idx="152">
                  <c:v>0.92634341420971411</c:v>
                </c:pt>
                <c:pt idx="153">
                  <c:v>0.92111641355325868</c:v>
                </c:pt>
                <c:pt idx="154">
                  <c:v>0.92032387629075085</c:v>
                </c:pt>
                <c:pt idx="155">
                  <c:v>0.91797087401389588</c:v>
                </c:pt>
                <c:pt idx="156">
                  <c:v>0.92673688196696702</c:v>
                </c:pt>
                <c:pt idx="157">
                  <c:v>0.92340148863989591</c:v>
                </c:pt>
                <c:pt idx="158">
                  <c:v>0.91732707080477205</c:v>
                </c:pt>
                <c:pt idx="159">
                  <c:v>0.91607899666874537</c:v>
                </c:pt>
                <c:pt idx="160">
                  <c:v>0.91346290930572727</c:v>
                </c:pt>
                <c:pt idx="161">
                  <c:v>0.91368757048247351</c:v>
                </c:pt>
                <c:pt idx="162">
                  <c:v>0.91982067702978676</c:v>
                </c:pt>
                <c:pt idx="163">
                  <c:v>0.9096748757386941</c:v>
                </c:pt>
                <c:pt idx="164">
                  <c:v>0.91042857740802385</c:v>
                </c:pt>
                <c:pt idx="165">
                  <c:v>0.90288075925244371</c:v>
                </c:pt>
                <c:pt idx="166">
                  <c:v>0.90602022623606382</c:v>
                </c:pt>
                <c:pt idx="167">
                  <c:v>0.9002084741562546</c:v>
                </c:pt>
                <c:pt idx="168">
                  <c:v>0.90566362458778349</c:v>
                </c:pt>
                <c:pt idx="169">
                  <c:v>0.90002818747362057</c:v>
                </c:pt>
                <c:pt idx="170">
                  <c:v>0.90384839846139442</c:v>
                </c:pt>
                <c:pt idx="171">
                  <c:v>0.89768911557984921</c:v>
                </c:pt>
                <c:pt idx="172">
                  <c:v>0.89533443285801084</c:v>
                </c:pt>
                <c:pt idx="173">
                  <c:v>0.89772122382734221</c:v>
                </c:pt>
                <c:pt idx="174">
                  <c:v>0.89764512929247187</c:v>
                </c:pt>
                <c:pt idx="175">
                  <c:v>0.90232914223207605</c:v>
                </c:pt>
                <c:pt idx="176">
                  <c:v>0.89612615105060101</c:v>
                </c:pt>
                <c:pt idx="177">
                  <c:v>0.89759210185598215</c:v>
                </c:pt>
                <c:pt idx="178">
                  <c:v>0.89518077189539813</c:v>
                </c:pt>
                <c:pt idx="179">
                  <c:v>0.89284592396899531</c:v>
                </c:pt>
                <c:pt idx="180">
                  <c:v>0.89333051718162548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71-4DF3-91DE-B3953A030BF4}"/>
            </c:ext>
          </c:extLst>
        </c:ser>
        <c:ser>
          <c:idx val="5"/>
          <c:order val="5"/>
          <c:tx>
            <c:v>#44+PBS-3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'[44B^MARMS2-GESAMT.xlsx]44B+PBS-3'!$AV$35:$AV$215</c:f>
              <c:numCache>
                <c:formatCode>0.000</c:formatCode>
                <c:ptCount val="181"/>
                <c:pt idx="0">
                  <c:v>0.69815822728252874</c:v>
                </c:pt>
                <c:pt idx="1">
                  <c:v>0.69960822402142797</c:v>
                </c:pt>
                <c:pt idx="2">
                  <c:v>0.7175310229453814</c:v>
                </c:pt>
                <c:pt idx="3">
                  <c:v>0.75527614361827555</c:v>
                </c:pt>
                <c:pt idx="4">
                  <c:v>0.81398791948440785</c:v>
                </c:pt>
                <c:pt idx="5">
                  <c:v>0.88340683913257267</c:v>
                </c:pt>
                <c:pt idx="6">
                  <c:v>0.92289356289537894</c:v>
                </c:pt>
                <c:pt idx="7">
                  <c:v>0.93484477231230512</c:v>
                </c:pt>
                <c:pt idx="8">
                  <c:v>0.93831923569651643</c:v>
                </c:pt>
                <c:pt idx="9">
                  <c:v>0.94873103347366461</c:v>
                </c:pt>
                <c:pt idx="10">
                  <c:v>0.95360803145553008</c:v>
                </c:pt>
                <c:pt idx="11">
                  <c:v>0.95647222317578551</c:v>
                </c:pt>
                <c:pt idx="12">
                  <c:v>0.97328434080453519</c:v>
                </c:pt>
                <c:pt idx="13">
                  <c:v>0.97374868808232662</c:v>
                </c:pt>
                <c:pt idx="14">
                  <c:v>0.97707569370978331</c:v>
                </c:pt>
                <c:pt idx="15">
                  <c:v>0.98563868350591777</c:v>
                </c:pt>
                <c:pt idx="16">
                  <c:v>0.98930256430130115</c:v>
                </c:pt>
                <c:pt idx="17">
                  <c:v>0.99479789919625483</c:v>
                </c:pt>
                <c:pt idx="18">
                  <c:v>0.99342392110313615</c:v>
                </c:pt>
                <c:pt idx="19">
                  <c:v>1.0042162972360607</c:v>
                </c:pt>
                <c:pt idx="20">
                  <c:v>1.0047337485482635</c:v>
                </c:pt>
                <c:pt idx="21">
                  <c:v>1.0120710887949314</c:v>
                </c:pt>
                <c:pt idx="22">
                  <c:v>1.0169815070430228</c:v>
                </c:pt>
                <c:pt idx="23">
                  <c:v>1.0180195062411006</c:v>
                </c:pt>
                <c:pt idx="24">
                  <c:v>1.0235130435102948</c:v>
                </c:pt>
                <c:pt idx="25">
                  <c:v>1.0285906274511023</c:v>
                </c:pt>
                <c:pt idx="26">
                  <c:v>1.0252488899880126</c:v>
                </c:pt>
                <c:pt idx="27">
                  <c:v>1.0305057722469324</c:v>
                </c:pt>
                <c:pt idx="28">
                  <c:v>1.0293031624211635</c:v>
                </c:pt>
                <c:pt idx="29">
                  <c:v>1.028415913680143</c:v>
                </c:pt>
                <c:pt idx="30">
                  <c:v>1.0341614921945963</c:v>
                </c:pt>
                <c:pt idx="31">
                  <c:v>1.0396611344760529</c:v>
                </c:pt>
                <c:pt idx="32">
                  <c:v>1.0360861725681951</c:v>
                </c:pt>
                <c:pt idx="33">
                  <c:v>1.0399689301597492</c:v>
                </c:pt>
                <c:pt idx="34">
                  <c:v>1.040968244838024</c:v>
                </c:pt>
                <c:pt idx="35">
                  <c:v>1.0378512919308887</c:v>
                </c:pt>
                <c:pt idx="36">
                  <c:v>1.0416435125760062</c:v>
                </c:pt>
                <c:pt idx="37">
                  <c:v>1.0381436633872019</c:v>
                </c:pt>
                <c:pt idx="38">
                  <c:v>1.0459971087241962</c:v>
                </c:pt>
                <c:pt idx="39">
                  <c:v>1.0451733789260191</c:v>
                </c:pt>
                <c:pt idx="40">
                  <c:v>1.044958697685199</c:v>
                </c:pt>
                <c:pt idx="41">
                  <c:v>1.0387509098512446</c:v>
                </c:pt>
                <c:pt idx="42">
                  <c:v>1.0448817795631002</c:v>
                </c:pt>
                <c:pt idx="43">
                  <c:v>1.0484606797903877</c:v>
                </c:pt>
                <c:pt idx="44">
                  <c:v>1.0391815836468963</c:v>
                </c:pt>
                <c:pt idx="45">
                  <c:v>1.0448037131886077</c:v>
                </c:pt>
                <c:pt idx="46">
                  <c:v>1.0395711664056606</c:v>
                </c:pt>
                <c:pt idx="47">
                  <c:v>1.0498372146064219</c:v>
                </c:pt>
                <c:pt idx="48">
                  <c:v>1.0419724451820207</c:v>
                </c:pt>
                <c:pt idx="49">
                  <c:v>1.0446624480962687</c:v>
                </c:pt>
                <c:pt idx="50">
                  <c:v>1.0424842788629789</c:v>
                </c:pt>
                <c:pt idx="51">
                  <c:v>1.0452855879594189</c:v>
                </c:pt>
                <c:pt idx="52">
                  <c:v>1.0430264606713622</c:v>
                </c:pt>
                <c:pt idx="53">
                  <c:v>1.0447258621898596</c:v>
                </c:pt>
                <c:pt idx="54">
                  <c:v>1.0412418907589069</c:v>
                </c:pt>
                <c:pt idx="55">
                  <c:v>1.0355920646402452</c:v>
                </c:pt>
                <c:pt idx="56">
                  <c:v>1.0431616946824733</c:v>
                </c:pt>
                <c:pt idx="57">
                  <c:v>1.0446957267045158</c:v>
                </c:pt>
                <c:pt idx="58">
                  <c:v>1.0451583402390918</c:v>
                </c:pt>
                <c:pt idx="59">
                  <c:v>1.0390403769001519</c:v>
                </c:pt>
                <c:pt idx="60">
                  <c:v>1.0413367206281794</c:v>
                </c:pt>
                <c:pt idx="61">
                  <c:v>1.0354560937159911</c:v>
                </c:pt>
                <c:pt idx="62">
                  <c:v>1.0375404506749191</c:v>
                </c:pt>
                <c:pt idx="63">
                  <c:v>1.0365080612421431</c:v>
                </c:pt>
                <c:pt idx="64">
                  <c:v>1.0416560454007697</c:v>
                </c:pt>
                <c:pt idx="65">
                  <c:v>1.0362165717099716</c:v>
                </c:pt>
                <c:pt idx="66">
                  <c:v>1.0397256015536251</c:v>
                </c:pt>
                <c:pt idx="67">
                  <c:v>1.0365033736096203</c:v>
                </c:pt>
                <c:pt idx="68">
                  <c:v>1.0327951397434716</c:v>
                </c:pt>
                <c:pt idx="69">
                  <c:v>1.0346901186262749</c:v>
                </c:pt>
                <c:pt idx="70">
                  <c:v>1.0254082955404558</c:v>
                </c:pt>
                <c:pt idx="71">
                  <c:v>1.0300189466362537</c:v>
                </c:pt>
                <c:pt idx="72">
                  <c:v>1.0361482223279157</c:v>
                </c:pt>
                <c:pt idx="73">
                  <c:v>1.0301216988626014</c:v>
                </c:pt>
                <c:pt idx="74">
                  <c:v>1.0278532762179537</c:v>
                </c:pt>
                <c:pt idx="75">
                  <c:v>1.0280094463798484</c:v>
                </c:pt>
                <c:pt idx="76">
                  <c:v>1.0203424104474308</c:v>
                </c:pt>
                <c:pt idx="77">
                  <c:v>1.0247442244237566</c:v>
                </c:pt>
                <c:pt idx="78">
                  <c:v>1.0240086094828285</c:v>
                </c:pt>
                <c:pt idx="79">
                  <c:v>1.0223397800183516</c:v>
                </c:pt>
                <c:pt idx="80">
                  <c:v>1.0236237849704308</c:v>
                </c:pt>
                <c:pt idx="81">
                  <c:v>1.0267255964015749</c:v>
                </c:pt>
                <c:pt idx="82">
                  <c:v>1.0220448859310103</c:v>
                </c:pt>
                <c:pt idx="83">
                  <c:v>1.0279617038285953</c:v>
                </c:pt>
                <c:pt idx="84">
                  <c:v>1.0152703806441337</c:v>
                </c:pt>
                <c:pt idx="85">
                  <c:v>1.0211903804844713</c:v>
                </c:pt>
                <c:pt idx="86">
                  <c:v>1.0191126301399285</c:v>
                </c:pt>
                <c:pt idx="87">
                  <c:v>1.0151258189839927</c:v>
                </c:pt>
                <c:pt idx="88">
                  <c:v>1.0177762710545075</c:v>
                </c:pt>
                <c:pt idx="89">
                  <c:v>1.0167018203186156</c:v>
                </c:pt>
                <c:pt idx="90">
                  <c:v>1.0183420554689739</c:v>
                </c:pt>
                <c:pt idx="91">
                  <c:v>1.0203429497159404</c:v>
                </c:pt>
                <c:pt idx="92">
                  <c:v>1.0146314469047761</c:v>
                </c:pt>
                <c:pt idx="93">
                  <c:v>1.0148469656090962</c:v>
                </c:pt>
                <c:pt idx="94">
                  <c:v>1.0117737470679879</c:v>
                </c:pt>
                <c:pt idx="95">
                  <c:v>1.0074029610331112</c:v>
                </c:pt>
                <c:pt idx="96">
                  <c:v>1.0137007431031417</c:v>
                </c:pt>
                <c:pt idx="97">
                  <c:v>1.0112104746901718</c:v>
                </c:pt>
                <c:pt idx="98">
                  <c:v>1.0134606260249168</c:v>
                </c:pt>
                <c:pt idx="99">
                  <c:v>1.0094086564466322</c:v>
                </c:pt>
                <c:pt idx="100">
                  <c:v>1.0082539070711729</c:v>
                </c:pt>
                <c:pt idx="101">
                  <c:v>1.0073476184919723</c:v>
                </c:pt>
                <c:pt idx="102">
                  <c:v>1.0082141667919258</c:v>
                </c:pt>
                <c:pt idx="103">
                  <c:v>1.0061389095347566</c:v>
                </c:pt>
                <c:pt idx="104">
                  <c:v>1.0071772959356244</c:v>
                </c:pt>
                <c:pt idx="105">
                  <c:v>1.0055049542901704</c:v>
                </c:pt>
                <c:pt idx="106">
                  <c:v>1.0062977294413036</c:v>
                </c:pt>
                <c:pt idx="107">
                  <c:v>1.0050407510540025</c:v>
                </c:pt>
                <c:pt idx="108">
                  <c:v>0.99715844219996663</c:v>
                </c:pt>
                <c:pt idx="109">
                  <c:v>0.99702921313835324</c:v>
                </c:pt>
                <c:pt idx="110">
                  <c:v>1.0027606067014967</c:v>
                </c:pt>
                <c:pt idx="111">
                  <c:v>1.0018630011767335</c:v>
                </c:pt>
                <c:pt idx="112">
                  <c:v>0.9956136225572878</c:v>
                </c:pt>
                <c:pt idx="113">
                  <c:v>1.0000421749384125</c:v>
                </c:pt>
                <c:pt idx="114">
                  <c:v>0.99403410068449716</c:v>
                </c:pt>
                <c:pt idx="115">
                  <c:v>0.99953863961620792</c:v>
                </c:pt>
                <c:pt idx="116">
                  <c:v>1.0002250549037792</c:v>
                </c:pt>
                <c:pt idx="117">
                  <c:v>0.9959355294568546</c:v>
                </c:pt>
                <c:pt idx="118">
                  <c:v>0.99707471676789761</c:v>
                </c:pt>
                <c:pt idx="119">
                  <c:v>0.99610398465768646</c:v>
                </c:pt>
                <c:pt idx="120">
                  <c:v>0.99350794732859193</c:v>
                </c:pt>
                <c:pt idx="121">
                  <c:v>0.99458764632637842</c:v>
                </c:pt>
                <c:pt idx="122">
                  <c:v>0.99246634585377591</c:v>
                </c:pt>
                <c:pt idx="123">
                  <c:v>0.98764142312614811</c:v>
                </c:pt>
                <c:pt idx="124">
                  <c:v>0.99028097508182578</c:v>
                </c:pt>
                <c:pt idx="125">
                  <c:v>0.9894889219519365</c:v>
                </c:pt>
                <c:pt idx="126">
                  <c:v>0.98873233216749368</c:v>
                </c:pt>
                <c:pt idx="127">
                  <c:v>0.98898059457141774</c:v>
                </c:pt>
                <c:pt idx="128">
                  <c:v>0.98951000994585181</c:v>
                </c:pt>
                <c:pt idx="129">
                  <c:v>0.98718366867748519</c:v>
                </c:pt>
                <c:pt idx="130">
                  <c:v>0.99402755085760075</c:v>
                </c:pt>
                <c:pt idx="131">
                  <c:v>0.98897398660943281</c:v>
                </c:pt>
                <c:pt idx="132">
                  <c:v>0.98333319757313997</c:v>
                </c:pt>
                <c:pt idx="133">
                  <c:v>0.98183380037425538</c:v>
                </c:pt>
                <c:pt idx="134">
                  <c:v>0.98741875829510461</c:v>
                </c:pt>
                <c:pt idx="135">
                  <c:v>0.98187876579626809</c:v>
                </c:pt>
                <c:pt idx="136">
                  <c:v>0.98614229007617527</c:v>
                </c:pt>
                <c:pt idx="137">
                  <c:v>0.98239456767260624</c:v>
                </c:pt>
                <c:pt idx="138">
                  <c:v>0.97817870429188791</c:v>
                </c:pt>
                <c:pt idx="139">
                  <c:v>0.98342868389408589</c:v>
                </c:pt>
                <c:pt idx="140">
                  <c:v>0.98154226293176927</c:v>
                </c:pt>
                <c:pt idx="141">
                  <c:v>0.98354221137699227</c:v>
                </c:pt>
                <c:pt idx="142">
                  <c:v>0.98117684441434971</c:v>
                </c:pt>
                <c:pt idx="143">
                  <c:v>0.98186970913074012</c:v>
                </c:pt>
                <c:pt idx="144">
                  <c:v>0.97893455186218603</c:v>
                </c:pt>
                <c:pt idx="145">
                  <c:v>0.97332390384636436</c:v>
                </c:pt>
                <c:pt idx="146">
                  <c:v>0.98091583691984063</c:v>
                </c:pt>
                <c:pt idx="147">
                  <c:v>0.97819428788959073</c:v>
                </c:pt>
                <c:pt idx="148">
                  <c:v>0.97777252631319667</c:v>
                </c:pt>
                <c:pt idx="149">
                  <c:v>0.97084322744762575</c:v>
                </c:pt>
                <c:pt idx="150">
                  <c:v>0.97566316235329931</c:v>
                </c:pt>
                <c:pt idx="151">
                  <c:v>0.97868870000494956</c:v>
                </c:pt>
                <c:pt idx="152">
                  <c:v>0.97410148141266173</c:v>
                </c:pt>
                <c:pt idx="153">
                  <c:v>0.97220432273121238</c:v>
                </c:pt>
                <c:pt idx="154">
                  <c:v>0.97367233907376094</c:v>
                </c:pt>
                <c:pt idx="155">
                  <c:v>0.97437135646747153</c:v>
                </c:pt>
                <c:pt idx="156">
                  <c:v>0.97297806679619647</c:v>
                </c:pt>
                <c:pt idx="157">
                  <c:v>0.97646033672865162</c:v>
                </c:pt>
                <c:pt idx="158">
                  <c:v>0.97137978020442062</c:v>
                </c:pt>
                <c:pt idx="159">
                  <c:v>0.97103727462458345</c:v>
                </c:pt>
                <c:pt idx="160">
                  <c:v>0.97006461385006193</c:v>
                </c:pt>
                <c:pt idx="161">
                  <c:v>0.96988902589875003</c:v>
                </c:pt>
                <c:pt idx="162">
                  <c:v>0.96315124073273384</c:v>
                </c:pt>
                <c:pt idx="163">
                  <c:v>0.96682981934119461</c:v>
                </c:pt>
                <c:pt idx="164">
                  <c:v>0.96701657924396345</c:v>
                </c:pt>
                <c:pt idx="165">
                  <c:v>0.96745480611210533</c:v>
                </c:pt>
                <c:pt idx="166">
                  <c:v>0.96468593684147108</c:v>
                </c:pt>
                <c:pt idx="167">
                  <c:v>0.97205111694026769</c:v>
                </c:pt>
                <c:pt idx="168">
                  <c:v>0.96448561104363784</c:v>
                </c:pt>
                <c:pt idx="169">
                  <c:v>0.9676167086580334</c:v>
                </c:pt>
                <c:pt idx="170">
                  <c:v>0.96422009505052408</c:v>
                </c:pt>
                <c:pt idx="171">
                  <c:v>0.95767127048574374</c:v>
                </c:pt>
                <c:pt idx="172">
                  <c:v>0.95882712584889984</c:v>
                </c:pt>
                <c:pt idx="173">
                  <c:v>0.96121204386267856</c:v>
                </c:pt>
                <c:pt idx="174">
                  <c:v>0.96578226895470565</c:v>
                </c:pt>
                <c:pt idx="175">
                  <c:v>0.95709013149576094</c:v>
                </c:pt>
                <c:pt idx="176">
                  <c:v>0.96135557107764236</c:v>
                </c:pt>
                <c:pt idx="177">
                  <c:v>0.96569719011645261</c:v>
                </c:pt>
                <c:pt idx="178">
                  <c:v>0.96531069922879076</c:v>
                </c:pt>
                <c:pt idx="179">
                  <c:v>0.96141579836103441</c:v>
                </c:pt>
                <c:pt idx="180">
                  <c:v>0.96572144451767161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71-4DF3-91DE-B3953A030BF4}"/>
            </c:ext>
          </c:extLst>
        </c:ser>
        <c:ser>
          <c:idx val="6"/>
          <c:order val="6"/>
          <c:tx>
            <c:v>#44+PBS-4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'[44B^MARMS2-GESAMT.xlsx]44B+PBS-4'!$AP$35:$AP$215</c:f>
              <c:numCache>
                <c:formatCode>0.000</c:formatCode>
                <c:ptCount val="181"/>
                <c:pt idx="0">
                  <c:v>0.69382656211635196</c:v>
                </c:pt>
                <c:pt idx="1">
                  <c:v>0.69522102944902064</c:v>
                </c:pt>
                <c:pt idx="2">
                  <c:v>0.71266204353766149</c:v>
                </c:pt>
                <c:pt idx="3">
                  <c:v>0.77391820545169432</c:v>
                </c:pt>
                <c:pt idx="4">
                  <c:v>0.85408899472432287</c:v>
                </c:pt>
                <c:pt idx="5">
                  <c:v>0.92934149267035815</c:v>
                </c:pt>
                <c:pt idx="6">
                  <c:v>0.96856745525597043</c:v>
                </c:pt>
                <c:pt idx="7">
                  <c:v>0.98505369471160065</c:v>
                </c:pt>
                <c:pt idx="8">
                  <c:v>0.98287214508170506</c:v>
                </c:pt>
                <c:pt idx="9">
                  <c:v>0.9810467561075854</c:v>
                </c:pt>
                <c:pt idx="10">
                  <c:v>0.98340380087540447</c:v>
                </c:pt>
                <c:pt idx="11">
                  <c:v>0.98982228741073552</c:v>
                </c:pt>
                <c:pt idx="12">
                  <c:v>1.0015812252789198</c:v>
                </c:pt>
                <c:pt idx="13">
                  <c:v>1.0147057435000253</c:v>
                </c:pt>
                <c:pt idx="14">
                  <c:v>1.0213339925024956</c:v>
                </c:pt>
                <c:pt idx="15">
                  <c:v>1.0195359690789607</c:v>
                </c:pt>
                <c:pt idx="16">
                  <c:v>1.0183540283606152</c:v>
                </c:pt>
                <c:pt idx="17">
                  <c:v>1.0227282406055014</c:v>
                </c:pt>
                <c:pt idx="18">
                  <c:v>1.0347109493167277</c:v>
                </c:pt>
                <c:pt idx="19">
                  <c:v>1.0350746303994007</c:v>
                </c:pt>
                <c:pt idx="20">
                  <c:v>1.0304445892895573</c:v>
                </c:pt>
                <c:pt idx="21">
                  <c:v>1.0345908571081037</c:v>
                </c:pt>
                <c:pt idx="22">
                  <c:v>1.0291239690027483</c:v>
                </c:pt>
                <c:pt idx="23">
                  <c:v>1.0398965422539352</c:v>
                </c:pt>
                <c:pt idx="24">
                  <c:v>1.0286039714204358</c:v>
                </c:pt>
                <c:pt idx="25">
                  <c:v>1.0340499843754143</c:v>
                </c:pt>
                <c:pt idx="26">
                  <c:v>1.0414430711370555</c:v>
                </c:pt>
                <c:pt idx="27">
                  <c:v>1.0320666197108042</c:v>
                </c:pt>
                <c:pt idx="28">
                  <c:v>1.0288078358297612</c:v>
                </c:pt>
                <c:pt idx="29">
                  <c:v>1.0392227872322837</c:v>
                </c:pt>
                <c:pt idx="30">
                  <c:v>1.0297135579491243</c:v>
                </c:pt>
                <c:pt idx="31">
                  <c:v>1.031076419766418</c:v>
                </c:pt>
                <c:pt idx="32">
                  <c:v>1.0351008007616955</c:v>
                </c:pt>
                <c:pt idx="33">
                  <c:v>1.035238247130579</c:v>
                </c:pt>
                <c:pt idx="34">
                  <c:v>1.0363856835915686</c:v>
                </c:pt>
                <c:pt idx="35">
                  <c:v>1.028882178716739</c:v>
                </c:pt>
                <c:pt idx="36">
                  <c:v>1.030494502291931</c:v>
                </c:pt>
                <c:pt idx="37">
                  <c:v>1.0269944473895993</c:v>
                </c:pt>
                <c:pt idx="38">
                  <c:v>1.0218665776694675</c:v>
                </c:pt>
                <c:pt idx="39">
                  <c:v>1.0292635583560932</c:v>
                </c:pt>
                <c:pt idx="40">
                  <c:v>1.0223098867882146</c:v>
                </c:pt>
                <c:pt idx="41">
                  <c:v>1.0248186159262482</c:v>
                </c:pt>
                <c:pt idx="42">
                  <c:v>1.0177414562169953</c:v>
                </c:pt>
                <c:pt idx="43">
                  <c:v>1.023332527154706</c:v>
                </c:pt>
                <c:pt idx="44">
                  <c:v>1.0234357171435291</c:v>
                </c:pt>
                <c:pt idx="45">
                  <c:v>1.0241721768911025</c:v>
                </c:pt>
                <c:pt idx="46">
                  <c:v>1.0221089461518837</c:v>
                </c:pt>
                <c:pt idx="47">
                  <c:v>1.0180787371190896</c:v>
                </c:pt>
                <c:pt idx="48">
                  <c:v>1.0192041523326956</c:v>
                </c:pt>
                <c:pt idx="49">
                  <c:v>1.0167769479432869</c:v>
                </c:pt>
                <c:pt idx="50">
                  <c:v>1.0163416609200815</c:v>
                </c:pt>
                <c:pt idx="51">
                  <c:v>1.0106899808789083</c:v>
                </c:pt>
                <c:pt idx="52">
                  <c:v>1.0160161565775516</c:v>
                </c:pt>
                <c:pt idx="53">
                  <c:v>1.0115282703193962</c:v>
                </c:pt>
                <c:pt idx="54">
                  <c:v>1.0178937405156234</c:v>
                </c:pt>
                <c:pt idx="55">
                  <c:v>1.013358193944053</c:v>
                </c:pt>
                <c:pt idx="56">
                  <c:v>1.0074749622751662</c:v>
                </c:pt>
                <c:pt idx="57">
                  <c:v>1.0127872125814827</c:v>
                </c:pt>
                <c:pt idx="58">
                  <c:v>1.0067623944779014</c:v>
                </c:pt>
                <c:pt idx="59">
                  <c:v>1.0030993797400607</c:v>
                </c:pt>
                <c:pt idx="60">
                  <c:v>1.0128090632916462</c:v>
                </c:pt>
                <c:pt idx="61">
                  <c:v>1.0099139074445023</c:v>
                </c:pt>
                <c:pt idx="62">
                  <c:v>1.0035913829128396</c:v>
                </c:pt>
                <c:pt idx="63">
                  <c:v>0.99734301027289263</c:v>
                </c:pt>
                <c:pt idx="64">
                  <c:v>1.0041516556282095</c:v>
                </c:pt>
                <c:pt idx="65">
                  <c:v>0.99481768235115231</c:v>
                </c:pt>
                <c:pt idx="66">
                  <c:v>0.99607828123675346</c:v>
                </c:pt>
                <c:pt idx="67">
                  <c:v>0.99592321689794017</c:v>
                </c:pt>
                <c:pt idx="68">
                  <c:v>0.9933878139154152</c:v>
                </c:pt>
                <c:pt idx="69">
                  <c:v>0.99316552640608835</c:v>
                </c:pt>
                <c:pt idx="70">
                  <c:v>0.9964717868059777</c:v>
                </c:pt>
                <c:pt idx="71">
                  <c:v>0.99491508242606663</c:v>
                </c:pt>
                <c:pt idx="72">
                  <c:v>0.99064960289048243</c:v>
                </c:pt>
                <c:pt idx="73">
                  <c:v>0.99561769819302426</c:v>
                </c:pt>
                <c:pt idx="74">
                  <c:v>0.99484389208296997</c:v>
                </c:pt>
                <c:pt idx="75">
                  <c:v>0.98613259972162315</c:v>
                </c:pt>
                <c:pt idx="76">
                  <c:v>0.99016916579073333</c:v>
                </c:pt>
                <c:pt idx="77">
                  <c:v>0.98203658879954558</c:v>
                </c:pt>
                <c:pt idx="78">
                  <c:v>0.98550991050134185</c:v>
                </c:pt>
                <c:pt idx="79">
                  <c:v>0.98493254189513135</c:v>
                </c:pt>
                <c:pt idx="80">
                  <c:v>0.98775123398488618</c:v>
                </c:pt>
                <c:pt idx="81">
                  <c:v>0.98580076940261263</c:v>
                </c:pt>
                <c:pt idx="82">
                  <c:v>0.98482251972232437</c:v>
                </c:pt>
                <c:pt idx="83">
                  <c:v>0.97959064619767888</c:v>
                </c:pt>
                <c:pt idx="84">
                  <c:v>0.97835815498372258</c:v>
                </c:pt>
                <c:pt idx="85">
                  <c:v>0.97664108256775484</c:v>
                </c:pt>
                <c:pt idx="86">
                  <c:v>0.97184204679865061</c:v>
                </c:pt>
                <c:pt idx="87">
                  <c:v>0.97514176629469473</c:v>
                </c:pt>
                <c:pt idx="88">
                  <c:v>0.97118636857113461</c:v>
                </c:pt>
                <c:pt idx="89">
                  <c:v>0.96900830607022492</c:v>
                </c:pt>
                <c:pt idx="90">
                  <c:v>0.96462674405096815</c:v>
                </c:pt>
                <c:pt idx="91">
                  <c:v>0.96814781215607004</c:v>
                </c:pt>
                <c:pt idx="92">
                  <c:v>0.96812573920223421</c:v>
                </c:pt>
                <c:pt idx="93">
                  <c:v>0.96604683546100445</c:v>
                </c:pt>
                <c:pt idx="94">
                  <c:v>0.96355324992299984</c:v>
                </c:pt>
                <c:pt idx="95">
                  <c:v>0.96803440501139404</c:v>
                </c:pt>
                <c:pt idx="96">
                  <c:v>0.95794598772197348</c:v>
                </c:pt>
                <c:pt idx="97">
                  <c:v>0.96020191911921671</c:v>
                </c:pt>
                <c:pt idx="98">
                  <c:v>0.95574944593830113</c:v>
                </c:pt>
                <c:pt idx="99">
                  <c:v>0.96254602141430978</c:v>
                </c:pt>
                <c:pt idx="100">
                  <c:v>0.95693784204310517</c:v>
                </c:pt>
                <c:pt idx="101">
                  <c:v>0.95870159688482248</c:v>
                </c:pt>
                <c:pt idx="102">
                  <c:v>0.95761788250941615</c:v>
                </c:pt>
                <c:pt idx="103">
                  <c:v>0.95585183097010784</c:v>
                </c:pt>
                <c:pt idx="104">
                  <c:v>0.95614845525306236</c:v>
                </c:pt>
                <c:pt idx="105">
                  <c:v>0.96008189287388745</c:v>
                </c:pt>
                <c:pt idx="106">
                  <c:v>0.9523616938573749</c:v>
                </c:pt>
                <c:pt idx="107">
                  <c:v>0.95177087566400165</c:v>
                </c:pt>
                <c:pt idx="108">
                  <c:v>0.95287758121719357</c:v>
                </c:pt>
                <c:pt idx="109">
                  <c:v>0.94974000909691836</c:v>
                </c:pt>
                <c:pt idx="110">
                  <c:v>0.94644542670572362</c:v>
                </c:pt>
                <c:pt idx="111">
                  <c:v>0.94936262155816553</c:v>
                </c:pt>
                <c:pt idx="112">
                  <c:v>0.9416828846528621</c:v>
                </c:pt>
                <c:pt idx="113">
                  <c:v>0.94980430532468074</c:v>
                </c:pt>
                <c:pt idx="114">
                  <c:v>0.94488165904236887</c:v>
                </c:pt>
                <c:pt idx="115">
                  <c:v>0.94152113795780579</c:v>
                </c:pt>
                <c:pt idx="116">
                  <c:v>0.93976549268111864</c:v>
                </c:pt>
                <c:pt idx="117">
                  <c:v>0.93457538127247863</c:v>
                </c:pt>
                <c:pt idx="118">
                  <c:v>0.92925619219347666</c:v>
                </c:pt>
                <c:pt idx="119">
                  <c:v>0.9333151840197238</c:v>
                </c:pt>
                <c:pt idx="120">
                  <c:v>0.9329810470362806</c:v>
                </c:pt>
                <c:pt idx="121">
                  <c:v>0.93060446940227293</c:v>
                </c:pt>
                <c:pt idx="122">
                  <c:v>0.93426902671692902</c:v>
                </c:pt>
                <c:pt idx="123">
                  <c:v>0.93322786681279313</c:v>
                </c:pt>
                <c:pt idx="124">
                  <c:v>0.92226216960253049</c:v>
                </c:pt>
                <c:pt idx="125">
                  <c:v>0.93207204023274004</c:v>
                </c:pt>
                <c:pt idx="126">
                  <c:v>0.92514239878880333</c:v>
                </c:pt>
                <c:pt idx="127">
                  <c:v>0.91974355621286641</c:v>
                </c:pt>
                <c:pt idx="128">
                  <c:v>0.91824765510579742</c:v>
                </c:pt>
                <c:pt idx="129">
                  <c:v>0.91942887813385332</c:v>
                </c:pt>
                <c:pt idx="130">
                  <c:v>0.92153815893400648</c:v>
                </c:pt>
                <c:pt idx="131">
                  <c:v>0.91467397303843956</c:v>
                </c:pt>
                <c:pt idx="132">
                  <c:v>0.91350118392264923</c:v>
                </c:pt>
                <c:pt idx="133">
                  <c:v>0.91271137661578716</c:v>
                </c:pt>
                <c:pt idx="134">
                  <c:v>0.91288847214682156</c:v>
                </c:pt>
                <c:pt idx="135">
                  <c:v>0.91247463165435483</c:v>
                </c:pt>
                <c:pt idx="136">
                  <c:v>0.91046855207551269</c:v>
                </c:pt>
                <c:pt idx="137">
                  <c:v>0.90949117161239168</c:v>
                </c:pt>
                <c:pt idx="138">
                  <c:v>0.91053332852568392</c:v>
                </c:pt>
                <c:pt idx="139">
                  <c:v>0.90237661451263962</c:v>
                </c:pt>
                <c:pt idx="140">
                  <c:v>0.9052784462795066</c:v>
                </c:pt>
                <c:pt idx="141">
                  <c:v>0.90481173877724685</c:v>
                </c:pt>
                <c:pt idx="142">
                  <c:v>0.90214351513534952</c:v>
                </c:pt>
                <c:pt idx="143">
                  <c:v>0.89989117852764144</c:v>
                </c:pt>
                <c:pt idx="144">
                  <c:v>0.89932788269028852</c:v>
                </c:pt>
                <c:pt idx="145">
                  <c:v>0.89503528361275475</c:v>
                </c:pt>
                <c:pt idx="146">
                  <c:v>0.90041855530412351</c:v>
                </c:pt>
                <c:pt idx="147">
                  <c:v>0.89184738621880555</c:v>
                </c:pt>
                <c:pt idx="148">
                  <c:v>0.89203060129245515</c:v>
                </c:pt>
                <c:pt idx="149">
                  <c:v>0.88766488463636584</c:v>
                </c:pt>
                <c:pt idx="150">
                  <c:v>0.88216950110830483</c:v>
                </c:pt>
                <c:pt idx="151">
                  <c:v>0.88369335793309134</c:v>
                </c:pt>
                <c:pt idx="152">
                  <c:v>0.88137521563265664</c:v>
                </c:pt>
                <c:pt idx="153">
                  <c:v>0.87859766851631449</c:v>
                </c:pt>
                <c:pt idx="154">
                  <c:v>0.87906523854350183</c:v>
                </c:pt>
                <c:pt idx="155">
                  <c:v>0.87611202934221899</c:v>
                </c:pt>
                <c:pt idx="156">
                  <c:v>0.87852971099797617</c:v>
                </c:pt>
                <c:pt idx="157">
                  <c:v>0.87281368766370937</c:v>
                </c:pt>
                <c:pt idx="158">
                  <c:v>0.869865544418717</c:v>
                </c:pt>
                <c:pt idx="159">
                  <c:v>0.8651900049976009</c:v>
                </c:pt>
                <c:pt idx="160">
                  <c:v>0.86363931870797372</c:v>
                </c:pt>
                <c:pt idx="161">
                  <c:v>0.862656068686667</c:v>
                </c:pt>
                <c:pt idx="162">
                  <c:v>0.85642028655696834</c:v>
                </c:pt>
                <c:pt idx="163">
                  <c:v>0.85667263525691884</c:v>
                </c:pt>
                <c:pt idx="164">
                  <c:v>0.85394228573026099</c:v>
                </c:pt>
                <c:pt idx="165">
                  <c:v>0.85135952433862561</c:v>
                </c:pt>
                <c:pt idx="166">
                  <c:v>0.85066843871135367</c:v>
                </c:pt>
                <c:pt idx="167">
                  <c:v>0.84708034371887009</c:v>
                </c:pt>
                <c:pt idx="168">
                  <c:v>0.85044475457085211</c:v>
                </c:pt>
                <c:pt idx="169">
                  <c:v>0.84545667725164964</c:v>
                </c:pt>
                <c:pt idx="170">
                  <c:v>0.84267635324650092</c:v>
                </c:pt>
                <c:pt idx="171">
                  <c:v>0.84212437463493728</c:v>
                </c:pt>
                <c:pt idx="172">
                  <c:v>0.83955417406092636</c:v>
                </c:pt>
                <c:pt idx="173">
                  <c:v>0.84036061916690774</c:v>
                </c:pt>
                <c:pt idx="174">
                  <c:v>0.83600875453670243</c:v>
                </c:pt>
                <c:pt idx="175">
                  <c:v>0.8403294923928939</c:v>
                </c:pt>
                <c:pt idx="176">
                  <c:v>0.83548061046192224</c:v>
                </c:pt>
                <c:pt idx="177">
                  <c:v>0.83260525426548715</c:v>
                </c:pt>
                <c:pt idx="178">
                  <c:v>0.82477258696771594</c:v>
                </c:pt>
                <c:pt idx="179">
                  <c:v>0.83421386932133501</c:v>
                </c:pt>
                <c:pt idx="180">
                  <c:v>0.8326501097072877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71-4DF3-91DE-B3953A030BF4}"/>
            </c:ext>
          </c:extLst>
        </c:ser>
        <c:ser>
          <c:idx val="7"/>
          <c:order val="7"/>
          <c:tx>
            <c:v>#44+PBS-5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'[44B^MARMS2-GESAMT.xlsx]44B+PBS-5'!$BE$35:$BE$215</c:f>
              <c:numCache>
                <c:formatCode>0.000</c:formatCode>
                <c:ptCount val="181"/>
                <c:pt idx="0">
                  <c:v>0.66107948614331391</c:v>
                </c:pt>
                <c:pt idx="1">
                  <c:v>0.66147355821711296</c:v>
                </c:pt>
                <c:pt idx="2">
                  <c:v>0.67206864239913366</c:v>
                </c:pt>
                <c:pt idx="3">
                  <c:v>0.71442932788902125</c:v>
                </c:pt>
                <c:pt idx="4">
                  <c:v>0.80390134205443342</c:v>
                </c:pt>
                <c:pt idx="5">
                  <c:v>0.90483855925017664</c:v>
                </c:pt>
                <c:pt idx="6">
                  <c:v>0.93094188784743692</c:v>
                </c:pt>
                <c:pt idx="7">
                  <c:v>0.94201796427778262</c:v>
                </c:pt>
                <c:pt idx="8">
                  <c:v>0.94447766566665026</c:v>
                </c:pt>
                <c:pt idx="9">
                  <c:v>0.95541571696519256</c:v>
                </c:pt>
                <c:pt idx="10">
                  <c:v>0.95729299797172607</c:v>
                </c:pt>
                <c:pt idx="11">
                  <c:v>0.96106787967531693</c:v>
                </c:pt>
                <c:pt idx="12">
                  <c:v>0.97241991890889268</c:v>
                </c:pt>
                <c:pt idx="13">
                  <c:v>0.96803085086599105</c:v>
                </c:pt>
                <c:pt idx="14">
                  <c:v>0.96944938139290615</c:v>
                </c:pt>
                <c:pt idx="15">
                  <c:v>0.97513336573224629</c:v>
                </c:pt>
                <c:pt idx="16">
                  <c:v>0.98170139654067157</c:v>
                </c:pt>
                <c:pt idx="17">
                  <c:v>0.99002564494237211</c:v>
                </c:pt>
                <c:pt idx="18">
                  <c:v>0.98674575827591815</c:v>
                </c:pt>
                <c:pt idx="19">
                  <c:v>0.99489069078981907</c:v>
                </c:pt>
                <c:pt idx="20">
                  <c:v>0.9867750381363608</c:v>
                </c:pt>
                <c:pt idx="21">
                  <c:v>0.98686906747633252</c:v>
                </c:pt>
                <c:pt idx="22">
                  <c:v>0.99764358324532054</c:v>
                </c:pt>
                <c:pt idx="23">
                  <c:v>0.99199309622915932</c:v>
                </c:pt>
                <c:pt idx="24">
                  <c:v>0.99646291181676794</c:v>
                </c:pt>
                <c:pt idx="25">
                  <c:v>0.99471991376641233</c:v>
                </c:pt>
                <c:pt idx="26">
                  <c:v>0.99767955405664255</c:v>
                </c:pt>
                <c:pt idx="27">
                  <c:v>0.99520300529229866</c:v>
                </c:pt>
                <c:pt idx="28">
                  <c:v>0.98839417985692357</c:v>
                </c:pt>
                <c:pt idx="29">
                  <c:v>0.98970403151681197</c:v>
                </c:pt>
                <c:pt idx="30">
                  <c:v>0.99633976190849771</c:v>
                </c:pt>
                <c:pt idx="31">
                  <c:v>0.98926595735266309</c:v>
                </c:pt>
                <c:pt idx="32">
                  <c:v>0.98716335989335335</c:v>
                </c:pt>
                <c:pt idx="33">
                  <c:v>0.98550127253897557</c:v>
                </c:pt>
                <c:pt idx="34">
                  <c:v>0.98868331152678879</c:v>
                </c:pt>
                <c:pt idx="35">
                  <c:v>0.99272425924857821</c:v>
                </c:pt>
                <c:pt idx="36">
                  <c:v>0.98742647965971464</c:v>
                </c:pt>
                <c:pt idx="37">
                  <c:v>0.98722459380140826</c:v>
                </c:pt>
                <c:pt idx="38">
                  <c:v>0.98626234933226997</c:v>
                </c:pt>
                <c:pt idx="39">
                  <c:v>0.98391915390206919</c:v>
                </c:pt>
                <c:pt idx="40">
                  <c:v>0.98532541285344521</c:v>
                </c:pt>
                <c:pt idx="41">
                  <c:v>0.97865453509650158</c:v>
                </c:pt>
                <c:pt idx="42">
                  <c:v>0.98196558213808494</c:v>
                </c:pt>
                <c:pt idx="43">
                  <c:v>0.97964843829275239</c:v>
                </c:pt>
                <c:pt idx="44">
                  <c:v>0.98239148525443831</c:v>
                </c:pt>
                <c:pt idx="45">
                  <c:v>0.97802043555644169</c:v>
                </c:pt>
                <c:pt idx="46">
                  <c:v>0.97929870456775858</c:v>
                </c:pt>
                <c:pt idx="47">
                  <c:v>0.97839551236986899</c:v>
                </c:pt>
                <c:pt idx="48">
                  <c:v>0.97904539614160335</c:v>
                </c:pt>
                <c:pt idx="49">
                  <c:v>0.98054432288540405</c:v>
                </c:pt>
                <c:pt idx="50">
                  <c:v>0.98062436924551399</c:v>
                </c:pt>
                <c:pt idx="51">
                  <c:v>0.98065107680533892</c:v>
                </c:pt>
                <c:pt idx="52">
                  <c:v>0.97933439564964475</c:v>
                </c:pt>
                <c:pt idx="53">
                  <c:v>0.97874244981236735</c:v>
                </c:pt>
                <c:pt idx="54">
                  <c:v>0.98062433548202121</c:v>
                </c:pt>
                <c:pt idx="55">
                  <c:v>0.98024958599423029</c:v>
                </c:pt>
                <c:pt idx="56">
                  <c:v>0.97441138221147106</c:v>
                </c:pt>
                <c:pt idx="57">
                  <c:v>0.98127362140247243</c:v>
                </c:pt>
                <c:pt idx="58">
                  <c:v>0.9800282968810422</c:v>
                </c:pt>
                <c:pt idx="59">
                  <c:v>0.98104724309680025</c:v>
                </c:pt>
                <c:pt idx="60">
                  <c:v>0.97695861958382779</c:v>
                </c:pt>
                <c:pt idx="61">
                  <c:v>0.98042022332184131</c:v>
                </c:pt>
                <c:pt idx="62">
                  <c:v>0.97806587620446228</c:v>
                </c:pt>
                <c:pt idx="63">
                  <c:v>0.98033931032213972</c:v>
                </c:pt>
                <c:pt idx="64">
                  <c:v>0.97895137474858218</c:v>
                </c:pt>
                <c:pt idx="65">
                  <c:v>0.97782260552264033</c:v>
                </c:pt>
                <c:pt idx="66">
                  <c:v>0.98202151231838031</c:v>
                </c:pt>
                <c:pt idx="67">
                  <c:v>0.983992599229218</c:v>
                </c:pt>
                <c:pt idx="68">
                  <c:v>0.98015601995287249</c:v>
                </c:pt>
                <c:pt idx="69">
                  <c:v>0.97322085433629135</c:v>
                </c:pt>
                <c:pt idx="70">
                  <c:v>0.98246298494500806</c:v>
                </c:pt>
                <c:pt idx="71">
                  <c:v>0.9810460256238005</c:v>
                </c:pt>
                <c:pt idx="72">
                  <c:v>0.97641313149580766</c:v>
                </c:pt>
                <c:pt idx="73">
                  <c:v>0.98447000088873771</c:v>
                </c:pt>
                <c:pt idx="74">
                  <c:v>0.97964319965027258</c:v>
                </c:pt>
                <c:pt idx="75">
                  <c:v>0.97743923613152639</c:v>
                </c:pt>
                <c:pt idx="76">
                  <c:v>0.97532388765785782</c:v>
                </c:pt>
                <c:pt idx="77">
                  <c:v>0.98064936168858097</c:v>
                </c:pt>
                <c:pt idx="78">
                  <c:v>0.97740594339937459</c:v>
                </c:pt>
                <c:pt idx="79">
                  <c:v>0.97222074198944852</c:v>
                </c:pt>
                <c:pt idx="80">
                  <c:v>0.97287866667717737</c:v>
                </c:pt>
                <c:pt idx="81">
                  <c:v>0.97474332769422978</c:v>
                </c:pt>
                <c:pt idx="82">
                  <c:v>0.97342032375118948</c:v>
                </c:pt>
                <c:pt idx="83">
                  <c:v>0.97560577480128197</c:v>
                </c:pt>
                <c:pt idx="84">
                  <c:v>0.97358681802661018</c:v>
                </c:pt>
                <c:pt idx="85">
                  <c:v>0.97304697084421599</c:v>
                </c:pt>
                <c:pt idx="86">
                  <c:v>0.96962610732444587</c:v>
                </c:pt>
                <c:pt idx="87">
                  <c:v>0.97087086882851914</c:v>
                </c:pt>
                <c:pt idx="88">
                  <c:v>0.96996368131220712</c:v>
                </c:pt>
                <c:pt idx="89">
                  <c:v>0.97266796335612482</c:v>
                </c:pt>
                <c:pt idx="90">
                  <c:v>0.9708807541773683</c:v>
                </c:pt>
                <c:pt idx="91">
                  <c:v>0.96990004817168596</c:v>
                </c:pt>
                <c:pt idx="92">
                  <c:v>0.96802271122955852</c:v>
                </c:pt>
                <c:pt idx="93">
                  <c:v>0.96951126632886409</c:v>
                </c:pt>
                <c:pt idx="94">
                  <c:v>0.96702996660412843</c:v>
                </c:pt>
                <c:pt idx="95">
                  <c:v>0.96170088300046563</c:v>
                </c:pt>
                <c:pt idx="96">
                  <c:v>0.96254128913785408</c:v>
                </c:pt>
                <c:pt idx="97">
                  <c:v>0.95745951616253322</c:v>
                </c:pt>
                <c:pt idx="98">
                  <c:v>0.96107600008791594</c:v>
                </c:pt>
                <c:pt idx="99">
                  <c:v>0.95681656412134353</c:v>
                </c:pt>
                <c:pt idx="100">
                  <c:v>0.96148571839485542</c:v>
                </c:pt>
                <c:pt idx="101">
                  <c:v>0.95252819677577349</c:v>
                </c:pt>
                <c:pt idx="102">
                  <c:v>0.95777938488217429</c:v>
                </c:pt>
                <c:pt idx="103">
                  <c:v>0.95434640653541558</c:v>
                </c:pt>
                <c:pt idx="104">
                  <c:v>0.95710873326139634</c:v>
                </c:pt>
                <c:pt idx="105">
                  <c:v>0.94997449953449653</c:v>
                </c:pt>
                <c:pt idx="106">
                  <c:v>0.9503672938296498</c:v>
                </c:pt>
                <c:pt idx="107">
                  <c:v>0.94354323967962772</c:v>
                </c:pt>
                <c:pt idx="108">
                  <c:v>0.94214781808794457</c:v>
                </c:pt>
                <c:pt idx="109">
                  <c:v>0.94350820547508063</c:v>
                </c:pt>
                <c:pt idx="110">
                  <c:v>0.94122100251488661</c:v>
                </c:pt>
                <c:pt idx="111">
                  <c:v>0.94371985083798271</c:v>
                </c:pt>
                <c:pt idx="112">
                  <c:v>0.9393242559791608</c:v>
                </c:pt>
                <c:pt idx="113">
                  <c:v>0.93496848402161881</c:v>
                </c:pt>
                <c:pt idx="114">
                  <c:v>0.93789307227666818</c:v>
                </c:pt>
                <c:pt idx="115">
                  <c:v>0.93648879727494838</c:v>
                </c:pt>
                <c:pt idx="116">
                  <c:v>0.93660403867447117</c:v>
                </c:pt>
                <c:pt idx="117">
                  <c:v>0.93646851559250477</c:v>
                </c:pt>
                <c:pt idx="118">
                  <c:v>0.93290433473271073</c:v>
                </c:pt>
                <c:pt idx="119">
                  <c:v>0.93256222311768255</c:v>
                </c:pt>
                <c:pt idx="120">
                  <c:v>0.93601393504510078</c:v>
                </c:pt>
                <c:pt idx="121">
                  <c:v>0.93148588329798243</c:v>
                </c:pt>
                <c:pt idx="122">
                  <c:v>0.93201778530152724</c:v>
                </c:pt>
                <c:pt idx="123">
                  <c:v>0.92430576436966227</c:v>
                </c:pt>
                <c:pt idx="124">
                  <c:v>0.92308555655612756</c:v>
                </c:pt>
                <c:pt idx="125">
                  <c:v>0.9224376395158751</c:v>
                </c:pt>
                <c:pt idx="126">
                  <c:v>0.92260701172563442</c:v>
                </c:pt>
                <c:pt idx="127">
                  <c:v>0.91762447918731382</c:v>
                </c:pt>
                <c:pt idx="128">
                  <c:v>0.9219445990417745</c:v>
                </c:pt>
                <c:pt idx="129">
                  <c:v>0.91569627060695202</c:v>
                </c:pt>
                <c:pt idx="130">
                  <c:v>0.91672797462971445</c:v>
                </c:pt>
                <c:pt idx="131">
                  <c:v>0.91847585011823918</c:v>
                </c:pt>
                <c:pt idx="132">
                  <c:v>0.91066910373838339</c:v>
                </c:pt>
                <c:pt idx="133">
                  <c:v>0.90923662679126394</c:v>
                </c:pt>
                <c:pt idx="134">
                  <c:v>0.90425446028842715</c:v>
                </c:pt>
                <c:pt idx="135">
                  <c:v>0.90594642573149087</c:v>
                </c:pt>
                <c:pt idx="136">
                  <c:v>0.90339330855740863</c:v>
                </c:pt>
                <c:pt idx="137">
                  <c:v>0.90404023503886399</c:v>
                </c:pt>
                <c:pt idx="138">
                  <c:v>0.90699320728794397</c:v>
                </c:pt>
                <c:pt idx="139">
                  <c:v>0.9029371261388357</c:v>
                </c:pt>
                <c:pt idx="140">
                  <c:v>0.89924709472747333</c:v>
                </c:pt>
                <c:pt idx="141">
                  <c:v>0.89804799432090776</c:v>
                </c:pt>
                <c:pt idx="142">
                  <c:v>0.89591615579044281</c:v>
                </c:pt>
                <c:pt idx="143">
                  <c:v>0.89845159094534111</c:v>
                </c:pt>
                <c:pt idx="144">
                  <c:v>0.89833340241148796</c:v>
                </c:pt>
                <c:pt idx="145">
                  <c:v>0.89196799593795717</c:v>
                </c:pt>
                <c:pt idx="146">
                  <c:v>0.88987709069370113</c:v>
                </c:pt>
                <c:pt idx="147">
                  <c:v>0.88279268824460555</c:v>
                </c:pt>
                <c:pt idx="148">
                  <c:v>0.88079458162755198</c:v>
                </c:pt>
                <c:pt idx="149">
                  <c:v>0.88704043287770384</c:v>
                </c:pt>
                <c:pt idx="150">
                  <c:v>0.8829701112809315</c:v>
                </c:pt>
                <c:pt idx="151">
                  <c:v>0.88212299645255121</c:v>
                </c:pt>
                <c:pt idx="152">
                  <c:v>0.87991945297203367</c:v>
                </c:pt>
                <c:pt idx="153">
                  <c:v>0.87931555173435139</c:v>
                </c:pt>
                <c:pt idx="154">
                  <c:v>0.87493123017980423</c:v>
                </c:pt>
                <c:pt idx="155">
                  <c:v>0.87572625178980446</c:v>
                </c:pt>
                <c:pt idx="156">
                  <c:v>0.87653291600085748</c:v>
                </c:pt>
                <c:pt idx="157">
                  <c:v>0.87315082868463767</c:v>
                </c:pt>
                <c:pt idx="158">
                  <c:v>0.87043181782538326</c:v>
                </c:pt>
                <c:pt idx="159">
                  <c:v>0.86397259254201264</c:v>
                </c:pt>
                <c:pt idx="160">
                  <c:v>0.86522527005964034</c:v>
                </c:pt>
                <c:pt idx="161">
                  <c:v>0.86800242222487323</c:v>
                </c:pt>
                <c:pt idx="162">
                  <c:v>0.87035494757879728</c:v>
                </c:pt>
                <c:pt idx="163">
                  <c:v>0.86731059031687674</c:v>
                </c:pt>
                <c:pt idx="164">
                  <c:v>0.86334620416429597</c:v>
                </c:pt>
                <c:pt idx="165">
                  <c:v>0.85586679512620345</c:v>
                </c:pt>
                <c:pt idx="166">
                  <c:v>0.85868621114177635</c:v>
                </c:pt>
                <c:pt idx="167">
                  <c:v>0.8537810984305273</c:v>
                </c:pt>
                <c:pt idx="168">
                  <c:v>0.85491523667641178</c:v>
                </c:pt>
                <c:pt idx="169">
                  <c:v>0.85633955996695799</c:v>
                </c:pt>
                <c:pt idx="170">
                  <c:v>0.8574945978774704</c:v>
                </c:pt>
                <c:pt idx="171">
                  <c:v>0.85004460319397901</c:v>
                </c:pt>
                <c:pt idx="172">
                  <c:v>0.8497832990360944</c:v>
                </c:pt>
                <c:pt idx="173">
                  <c:v>0.85453369305446181</c:v>
                </c:pt>
                <c:pt idx="174">
                  <c:v>0.84924108376851837</c:v>
                </c:pt>
                <c:pt idx="175">
                  <c:v>0.85151299716456119</c:v>
                </c:pt>
                <c:pt idx="176">
                  <c:v>0.84671280922871839</c:v>
                </c:pt>
                <c:pt idx="177">
                  <c:v>0.8438661663091962</c:v>
                </c:pt>
                <c:pt idx="178">
                  <c:v>0.84346793079120563</c:v>
                </c:pt>
                <c:pt idx="179">
                  <c:v>0.84514259310247974</c:v>
                </c:pt>
                <c:pt idx="180">
                  <c:v>0.84469704981203675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71-4DF3-91DE-B3953A030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4515568"/>
        <c:axId val="804510080"/>
      </c:lineChart>
      <c:catAx>
        <c:axId val="80451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510080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804510080"/>
        <c:scaling>
          <c:orientation val="minMax"/>
          <c:max val="1.100000000000000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51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'[44B^MARMS2-GESAMT.xlsx]All patients sera'!$I$4</c:f>
              <c:strCache>
                <c:ptCount val="1"/>
                <c:pt idx="0">
                  <c:v>all pts sera + ARMS2 10nM, n=316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errBars>
            <c:errBarType val="plus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'[44B^MARMS2-GESAMT.xlsx]Gesamt'!$K$3:$L$3</c:f>
              <c:strCache>
                <c:ptCount val="2"/>
                <c:pt idx="0">
                  <c:v>peak</c:v>
                </c:pt>
                <c:pt idx="1">
                  <c:v>late phase</c:v>
                </c:pt>
              </c:strCache>
            </c:strRef>
          </c:cat>
          <c:val>
            <c:numRef>
              <c:f>'[44B^MARMS2-GESAMT.xlsx]All patients sera'!$K$4:$L$4</c:f>
              <c:numCache>
                <c:formatCode>0.000</c:formatCode>
                <c:ptCount val="2"/>
                <c:pt idx="0">
                  <c:v>1.024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6-4902-B77B-EBC05D576DE1}"/>
            </c:ext>
          </c:extLst>
        </c:ser>
        <c:ser>
          <c:idx val="1"/>
          <c:order val="1"/>
          <c:tx>
            <c:strRef>
              <c:f>'[44B^MARMS2-GESAMT.xlsx]All patients sera'!$I$5</c:f>
              <c:strCache>
                <c:ptCount val="1"/>
                <c:pt idx="0">
                  <c:v>all pts sera +PBS, n=279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'[44B^MARMS2-GESAMT.xlsx]Gesamt'!$K$3:$L$3</c:f>
              <c:strCache>
                <c:ptCount val="2"/>
                <c:pt idx="0">
                  <c:v>peak</c:v>
                </c:pt>
                <c:pt idx="1">
                  <c:v>late phase</c:v>
                </c:pt>
              </c:strCache>
            </c:strRef>
          </c:cat>
          <c:val>
            <c:numRef>
              <c:f>'[44B^MARMS2-GESAMT.xlsx]All patients sera'!$K$5:$L$5</c:f>
              <c:numCache>
                <c:formatCode>0.000</c:formatCode>
                <c:ptCount val="2"/>
                <c:pt idx="0">
                  <c:v>1.044</c:v>
                </c:pt>
                <c:pt idx="1">
                  <c:v>0.872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06-4902-B77B-EBC05D576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517920"/>
        <c:axId val="804515176"/>
      </c:barChart>
      <c:catAx>
        <c:axId val="80451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515176"/>
        <c:crosses val="autoZero"/>
        <c:auto val="1"/>
        <c:lblAlgn val="ctr"/>
        <c:lblOffset val="100"/>
        <c:noMultiLvlLbl val="0"/>
      </c:catAx>
      <c:valAx>
        <c:axId val="804515176"/>
        <c:scaling>
          <c:orientation val="minMax"/>
          <c:max val="1.2"/>
          <c:min val="0.8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5179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819346944865569E-2"/>
          <c:y val="0.8134837849358374"/>
          <c:w val="0.73870307373136235"/>
          <c:h val="0.15834535770519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'[44B^MARMS2-GESAMT.xlsx]Gesamt'!$M$3</c:f>
              <c:strCache>
                <c:ptCount val="1"/>
                <c:pt idx="0">
                  <c:v>cumulative [Ca2+]i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1-455F-8E27-171CC9177EF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1-455F-8E27-171CC9177EF2}"/>
              </c:ext>
            </c:extLst>
          </c:dPt>
          <c:errBars>
            <c:errBarType val="plus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'[44B^MARMS2-GESAMT.xlsx]All patients sera'!$I$4:$I$5</c:f>
              <c:strCache>
                <c:ptCount val="2"/>
                <c:pt idx="0">
                  <c:v>all pts sera + ARMS2 10nM, n=316</c:v>
                </c:pt>
                <c:pt idx="1">
                  <c:v>all pts sera +PBS, n=279</c:v>
                </c:pt>
              </c:strCache>
            </c:strRef>
          </c:cat>
          <c:val>
            <c:numRef>
              <c:f>'[44B^MARMS2-GESAMT.xlsx]All patients sera'!$M$4:$M$5</c:f>
              <c:numCache>
                <c:formatCode>0.000</c:formatCode>
                <c:ptCount val="2"/>
                <c:pt idx="0">
                  <c:v>160.9</c:v>
                </c:pt>
                <c:pt idx="1">
                  <c:v>170.2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21-455F-8E27-171CC9177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518704"/>
        <c:axId val="804519096"/>
      </c:barChart>
      <c:catAx>
        <c:axId val="8045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519096"/>
        <c:crosses val="autoZero"/>
        <c:auto val="1"/>
        <c:lblAlgn val="ctr"/>
        <c:lblOffset val="100"/>
        <c:noMultiLvlLbl val="0"/>
      </c:catAx>
      <c:valAx>
        <c:axId val="804519096"/>
        <c:scaling>
          <c:orientation val="minMax"/>
          <c:max val="190"/>
          <c:min val="15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5187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'[All curves.xlsx]Tabelle1'!$B$1</c:f>
              <c:strCache>
                <c:ptCount val="1"/>
                <c:pt idx="0">
                  <c:v>NHS+PBS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'[All curves.xlsx]Tabelle1'!$A$32:$A$212</c:f>
              <c:numCache>
                <c:formatCode>General</c:formatCode>
                <c:ptCount val="181"/>
                <c:pt idx="0">
                  <c:v>60</c:v>
                </c:pt>
                <c:pt idx="1">
                  <c:v>62</c:v>
                </c:pt>
                <c:pt idx="2">
                  <c:v>64</c:v>
                </c:pt>
                <c:pt idx="3">
                  <c:v>66</c:v>
                </c:pt>
                <c:pt idx="4">
                  <c:v>68</c:v>
                </c:pt>
                <c:pt idx="5">
                  <c:v>70</c:v>
                </c:pt>
                <c:pt idx="6">
                  <c:v>72</c:v>
                </c:pt>
                <c:pt idx="7">
                  <c:v>74</c:v>
                </c:pt>
                <c:pt idx="8">
                  <c:v>76</c:v>
                </c:pt>
                <c:pt idx="9">
                  <c:v>78</c:v>
                </c:pt>
                <c:pt idx="10">
                  <c:v>80</c:v>
                </c:pt>
                <c:pt idx="11">
                  <c:v>82</c:v>
                </c:pt>
                <c:pt idx="12">
                  <c:v>84</c:v>
                </c:pt>
                <c:pt idx="13">
                  <c:v>86</c:v>
                </c:pt>
                <c:pt idx="14">
                  <c:v>88</c:v>
                </c:pt>
                <c:pt idx="15">
                  <c:v>90</c:v>
                </c:pt>
                <c:pt idx="16">
                  <c:v>92</c:v>
                </c:pt>
                <c:pt idx="17">
                  <c:v>94</c:v>
                </c:pt>
                <c:pt idx="18">
                  <c:v>96</c:v>
                </c:pt>
                <c:pt idx="19">
                  <c:v>98</c:v>
                </c:pt>
                <c:pt idx="20">
                  <c:v>100</c:v>
                </c:pt>
                <c:pt idx="21">
                  <c:v>102</c:v>
                </c:pt>
                <c:pt idx="22">
                  <c:v>104</c:v>
                </c:pt>
                <c:pt idx="23">
                  <c:v>106</c:v>
                </c:pt>
                <c:pt idx="24">
                  <c:v>108</c:v>
                </c:pt>
                <c:pt idx="25">
                  <c:v>110</c:v>
                </c:pt>
                <c:pt idx="26">
                  <c:v>112</c:v>
                </c:pt>
                <c:pt idx="27">
                  <c:v>114</c:v>
                </c:pt>
                <c:pt idx="28">
                  <c:v>116</c:v>
                </c:pt>
                <c:pt idx="29">
                  <c:v>118</c:v>
                </c:pt>
                <c:pt idx="30">
                  <c:v>120</c:v>
                </c:pt>
                <c:pt idx="31">
                  <c:v>122</c:v>
                </c:pt>
                <c:pt idx="32">
                  <c:v>124</c:v>
                </c:pt>
                <c:pt idx="33">
                  <c:v>126</c:v>
                </c:pt>
                <c:pt idx="34">
                  <c:v>128</c:v>
                </c:pt>
                <c:pt idx="35">
                  <c:v>130</c:v>
                </c:pt>
                <c:pt idx="36">
                  <c:v>132</c:v>
                </c:pt>
                <c:pt idx="37">
                  <c:v>134</c:v>
                </c:pt>
                <c:pt idx="38">
                  <c:v>136</c:v>
                </c:pt>
                <c:pt idx="39">
                  <c:v>138</c:v>
                </c:pt>
                <c:pt idx="40">
                  <c:v>140</c:v>
                </c:pt>
                <c:pt idx="41">
                  <c:v>142</c:v>
                </c:pt>
                <c:pt idx="42">
                  <c:v>144</c:v>
                </c:pt>
                <c:pt idx="43">
                  <c:v>146</c:v>
                </c:pt>
                <c:pt idx="44">
                  <c:v>148</c:v>
                </c:pt>
                <c:pt idx="45">
                  <c:v>150</c:v>
                </c:pt>
                <c:pt idx="46">
                  <c:v>152</c:v>
                </c:pt>
                <c:pt idx="47">
                  <c:v>154</c:v>
                </c:pt>
                <c:pt idx="48">
                  <c:v>156</c:v>
                </c:pt>
                <c:pt idx="49">
                  <c:v>158</c:v>
                </c:pt>
                <c:pt idx="50">
                  <c:v>160</c:v>
                </c:pt>
                <c:pt idx="51">
                  <c:v>162</c:v>
                </c:pt>
                <c:pt idx="52">
                  <c:v>164</c:v>
                </c:pt>
                <c:pt idx="53">
                  <c:v>166</c:v>
                </c:pt>
                <c:pt idx="54">
                  <c:v>168</c:v>
                </c:pt>
                <c:pt idx="55">
                  <c:v>170</c:v>
                </c:pt>
                <c:pt idx="56">
                  <c:v>172</c:v>
                </c:pt>
                <c:pt idx="57">
                  <c:v>174</c:v>
                </c:pt>
                <c:pt idx="58">
                  <c:v>176</c:v>
                </c:pt>
                <c:pt idx="59">
                  <c:v>178</c:v>
                </c:pt>
                <c:pt idx="60">
                  <c:v>180</c:v>
                </c:pt>
                <c:pt idx="61">
                  <c:v>182</c:v>
                </c:pt>
                <c:pt idx="62">
                  <c:v>184</c:v>
                </c:pt>
                <c:pt idx="63">
                  <c:v>186</c:v>
                </c:pt>
                <c:pt idx="64">
                  <c:v>188</c:v>
                </c:pt>
                <c:pt idx="65">
                  <c:v>190</c:v>
                </c:pt>
                <c:pt idx="66">
                  <c:v>192</c:v>
                </c:pt>
                <c:pt idx="67">
                  <c:v>194</c:v>
                </c:pt>
                <c:pt idx="68">
                  <c:v>196</c:v>
                </c:pt>
                <c:pt idx="69">
                  <c:v>198</c:v>
                </c:pt>
                <c:pt idx="70">
                  <c:v>200</c:v>
                </c:pt>
                <c:pt idx="71">
                  <c:v>202</c:v>
                </c:pt>
                <c:pt idx="72">
                  <c:v>204</c:v>
                </c:pt>
                <c:pt idx="73">
                  <c:v>206</c:v>
                </c:pt>
                <c:pt idx="74">
                  <c:v>208</c:v>
                </c:pt>
                <c:pt idx="75">
                  <c:v>210</c:v>
                </c:pt>
                <c:pt idx="76">
                  <c:v>212</c:v>
                </c:pt>
                <c:pt idx="77">
                  <c:v>214</c:v>
                </c:pt>
                <c:pt idx="78">
                  <c:v>216</c:v>
                </c:pt>
                <c:pt idx="79">
                  <c:v>218</c:v>
                </c:pt>
                <c:pt idx="80">
                  <c:v>220</c:v>
                </c:pt>
                <c:pt idx="81">
                  <c:v>222</c:v>
                </c:pt>
                <c:pt idx="82">
                  <c:v>224</c:v>
                </c:pt>
                <c:pt idx="83">
                  <c:v>226</c:v>
                </c:pt>
                <c:pt idx="84">
                  <c:v>228</c:v>
                </c:pt>
                <c:pt idx="85">
                  <c:v>230</c:v>
                </c:pt>
                <c:pt idx="86">
                  <c:v>232</c:v>
                </c:pt>
                <c:pt idx="87">
                  <c:v>234</c:v>
                </c:pt>
                <c:pt idx="88">
                  <c:v>236</c:v>
                </c:pt>
                <c:pt idx="89">
                  <c:v>238</c:v>
                </c:pt>
                <c:pt idx="90">
                  <c:v>240</c:v>
                </c:pt>
                <c:pt idx="91">
                  <c:v>242</c:v>
                </c:pt>
                <c:pt idx="92">
                  <c:v>244</c:v>
                </c:pt>
                <c:pt idx="93">
                  <c:v>246</c:v>
                </c:pt>
                <c:pt idx="94">
                  <c:v>248</c:v>
                </c:pt>
                <c:pt idx="95">
                  <c:v>250</c:v>
                </c:pt>
                <c:pt idx="96">
                  <c:v>252</c:v>
                </c:pt>
                <c:pt idx="97">
                  <c:v>254</c:v>
                </c:pt>
                <c:pt idx="98">
                  <c:v>256</c:v>
                </c:pt>
                <c:pt idx="99">
                  <c:v>258</c:v>
                </c:pt>
                <c:pt idx="100">
                  <c:v>260</c:v>
                </c:pt>
                <c:pt idx="101">
                  <c:v>262</c:v>
                </c:pt>
                <c:pt idx="102">
                  <c:v>264</c:v>
                </c:pt>
                <c:pt idx="103">
                  <c:v>266</c:v>
                </c:pt>
                <c:pt idx="104">
                  <c:v>268</c:v>
                </c:pt>
                <c:pt idx="105">
                  <c:v>270</c:v>
                </c:pt>
                <c:pt idx="106">
                  <c:v>272</c:v>
                </c:pt>
                <c:pt idx="107">
                  <c:v>274</c:v>
                </c:pt>
                <c:pt idx="108">
                  <c:v>276</c:v>
                </c:pt>
                <c:pt idx="109">
                  <c:v>278</c:v>
                </c:pt>
                <c:pt idx="110">
                  <c:v>280</c:v>
                </c:pt>
                <c:pt idx="111">
                  <c:v>282</c:v>
                </c:pt>
                <c:pt idx="112">
                  <c:v>284</c:v>
                </c:pt>
                <c:pt idx="113">
                  <c:v>286</c:v>
                </c:pt>
                <c:pt idx="114">
                  <c:v>288</c:v>
                </c:pt>
                <c:pt idx="115">
                  <c:v>290</c:v>
                </c:pt>
                <c:pt idx="116">
                  <c:v>292</c:v>
                </c:pt>
                <c:pt idx="117">
                  <c:v>294</c:v>
                </c:pt>
                <c:pt idx="118">
                  <c:v>296</c:v>
                </c:pt>
                <c:pt idx="119">
                  <c:v>298</c:v>
                </c:pt>
                <c:pt idx="120">
                  <c:v>300</c:v>
                </c:pt>
                <c:pt idx="121">
                  <c:v>302</c:v>
                </c:pt>
                <c:pt idx="122">
                  <c:v>304</c:v>
                </c:pt>
                <c:pt idx="123">
                  <c:v>306</c:v>
                </c:pt>
                <c:pt idx="124">
                  <c:v>308</c:v>
                </c:pt>
                <c:pt idx="125">
                  <c:v>310</c:v>
                </c:pt>
                <c:pt idx="126">
                  <c:v>312</c:v>
                </c:pt>
                <c:pt idx="127">
                  <c:v>314</c:v>
                </c:pt>
                <c:pt idx="128">
                  <c:v>316</c:v>
                </c:pt>
                <c:pt idx="129">
                  <c:v>318</c:v>
                </c:pt>
                <c:pt idx="130">
                  <c:v>320</c:v>
                </c:pt>
                <c:pt idx="131">
                  <c:v>322</c:v>
                </c:pt>
                <c:pt idx="132">
                  <c:v>324</c:v>
                </c:pt>
                <c:pt idx="133">
                  <c:v>326</c:v>
                </c:pt>
                <c:pt idx="134">
                  <c:v>328</c:v>
                </c:pt>
                <c:pt idx="135">
                  <c:v>330</c:v>
                </c:pt>
                <c:pt idx="136">
                  <c:v>332</c:v>
                </c:pt>
                <c:pt idx="137">
                  <c:v>334</c:v>
                </c:pt>
                <c:pt idx="138">
                  <c:v>336</c:v>
                </c:pt>
                <c:pt idx="139">
                  <c:v>338</c:v>
                </c:pt>
                <c:pt idx="140">
                  <c:v>340</c:v>
                </c:pt>
                <c:pt idx="141">
                  <c:v>342</c:v>
                </c:pt>
                <c:pt idx="142">
                  <c:v>344</c:v>
                </c:pt>
                <c:pt idx="143">
                  <c:v>346</c:v>
                </c:pt>
                <c:pt idx="144">
                  <c:v>348</c:v>
                </c:pt>
                <c:pt idx="145">
                  <c:v>350</c:v>
                </c:pt>
                <c:pt idx="146">
                  <c:v>352</c:v>
                </c:pt>
                <c:pt idx="147">
                  <c:v>354</c:v>
                </c:pt>
                <c:pt idx="148">
                  <c:v>356</c:v>
                </c:pt>
                <c:pt idx="149">
                  <c:v>358</c:v>
                </c:pt>
                <c:pt idx="150">
                  <c:v>360</c:v>
                </c:pt>
                <c:pt idx="151">
                  <c:v>362</c:v>
                </c:pt>
                <c:pt idx="152">
                  <c:v>364</c:v>
                </c:pt>
                <c:pt idx="153">
                  <c:v>366</c:v>
                </c:pt>
                <c:pt idx="154">
                  <c:v>368</c:v>
                </c:pt>
                <c:pt idx="155">
                  <c:v>370</c:v>
                </c:pt>
                <c:pt idx="156">
                  <c:v>372</c:v>
                </c:pt>
                <c:pt idx="157">
                  <c:v>374</c:v>
                </c:pt>
                <c:pt idx="158">
                  <c:v>376</c:v>
                </c:pt>
                <c:pt idx="159">
                  <c:v>378</c:v>
                </c:pt>
                <c:pt idx="160">
                  <c:v>380</c:v>
                </c:pt>
                <c:pt idx="161">
                  <c:v>382</c:v>
                </c:pt>
                <c:pt idx="162">
                  <c:v>384</c:v>
                </c:pt>
                <c:pt idx="163">
                  <c:v>386</c:v>
                </c:pt>
                <c:pt idx="164">
                  <c:v>388</c:v>
                </c:pt>
                <c:pt idx="165">
                  <c:v>390</c:v>
                </c:pt>
                <c:pt idx="166">
                  <c:v>392</c:v>
                </c:pt>
                <c:pt idx="167">
                  <c:v>394</c:v>
                </c:pt>
                <c:pt idx="168">
                  <c:v>396</c:v>
                </c:pt>
                <c:pt idx="169">
                  <c:v>398</c:v>
                </c:pt>
                <c:pt idx="170">
                  <c:v>400</c:v>
                </c:pt>
                <c:pt idx="171">
                  <c:v>402</c:v>
                </c:pt>
                <c:pt idx="172">
                  <c:v>404</c:v>
                </c:pt>
                <c:pt idx="173">
                  <c:v>406</c:v>
                </c:pt>
                <c:pt idx="174">
                  <c:v>408</c:v>
                </c:pt>
                <c:pt idx="175">
                  <c:v>410</c:v>
                </c:pt>
                <c:pt idx="176">
                  <c:v>412</c:v>
                </c:pt>
                <c:pt idx="177">
                  <c:v>414</c:v>
                </c:pt>
                <c:pt idx="178">
                  <c:v>416</c:v>
                </c:pt>
                <c:pt idx="179">
                  <c:v>418</c:v>
                </c:pt>
                <c:pt idx="180">
                  <c:v>420</c:v>
                </c:pt>
              </c:numCache>
            </c:numRef>
          </c:cat>
          <c:val>
            <c:numRef>
              <c:f>'[All curves.xlsx]Tabelle1'!$B$32:$B$212</c:f>
              <c:numCache>
                <c:formatCode>General</c:formatCode>
                <c:ptCount val="181"/>
                <c:pt idx="0">
                  <c:v>0.66775363624166317</c:v>
                </c:pt>
                <c:pt idx="1">
                  <c:v>0.6684420713154029</c:v>
                </c:pt>
                <c:pt idx="2">
                  <c:v>0.66945442311334735</c:v>
                </c:pt>
                <c:pt idx="3">
                  <c:v>0.67084205432528921</c:v>
                </c:pt>
                <c:pt idx="4">
                  <c:v>0.67247430121736895</c:v>
                </c:pt>
                <c:pt idx="5">
                  <c:v>0.67240587680758035</c:v>
                </c:pt>
                <c:pt idx="6">
                  <c:v>0.67373839067265562</c:v>
                </c:pt>
                <c:pt idx="7">
                  <c:v>0.67498086849592331</c:v>
                </c:pt>
                <c:pt idx="8">
                  <c:v>0.67386056613019563</c:v>
                </c:pt>
                <c:pt idx="9">
                  <c:v>0.67452251083361681</c:v>
                </c:pt>
                <c:pt idx="10">
                  <c:v>0.67557008109689465</c:v>
                </c:pt>
                <c:pt idx="11">
                  <c:v>0.67649551966449395</c:v>
                </c:pt>
                <c:pt idx="12">
                  <c:v>0.67636592955319341</c:v>
                </c:pt>
                <c:pt idx="13">
                  <c:v>0.67928183093377437</c:v>
                </c:pt>
                <c:pt idx="14">
                  <c:v>0.68096407148222649</c:v>
                </c:pt>
                <c:pt idx="15">
                  <c:v>0.67823358873211037</c:v>
                </c:pt>
                <c:pt idx="16">
                  <c:v>0.68365666839543104</c:v>
                </c:pt>
                <c:pt idx="17">
                  <c:v>0.68431937560421596</c:v>
                </c:pt>
                <c:pt idx="18">
                  <c:v>0.68492827380841692</c:v>
                </c:pt>
                <c:pt idx="19">
                  <c:v>0.68976740032573025</c:v>
                </c:pt>
                <c:pt idx="20">
                  <c:v>0.69748191574920337</c:v>
                </c:pt>
                <c:pt idx="21">
                  <c:v>0.69966077100118818</c:v>
                </c:pt>
                <c:pt idx="22">
                  <c:v>0.71031549536542948</c:v>
                </c:pt>
                <c:pt idx="23">
                  <c:v>0.71866209924564572</c:v>
                </c:pt>
                <c:pt idx="24">
                  <c:v>0.73521761256396756</c:v>
                </c:pt>
                <c:pt idx="25">
                  <c:v>0.74725279336455408</c:v>
                </c:pt>
                <c:pt idx="26">
                  <c:v>0.7579235272151319</c:v>
                </c:pt>
                <c:pt idx="27">
                  <c:v>0.77655637574581182</c:v>
                </c:pt>
                <c:pt idx="28">
                  <c:v>0.79288227640548792</c:v>
                </c:pt>
                <c:pt idx="29">
                  <c:v>0.80155673644872871</c:v>
                </c:pt>
                <c:pt idx="30">
                  <c:v>0.82230366826896917</c:v>
                </c:pt>
                <c:pt idx="31">
                  <c:v>0.84951447044792761</c:v>
                </c:pt>
                <c:pt idx="32">
                  <c:v>0.87203571125453427</c:v>
                </c:pt>
                <c:pt idx="33">
                  <c:v>0.87916028892556608</c:v>
                </c:pt>
                <c:pt idx="34">
                  <c:v>0.88950526237665917</c:v>
                </c:pt>
                <c:pt idx="35">
                  <c:v>0.90582352424710133</c:v>
                </c:pt>
                <c:pt idx="36">
                  <c:v>0.91929276236171054</c:v>
                </c:pt>
                <c:pt idx="37">
                  <c:v>0.93034541847991781</c:v>
                </c:pt>
                <c:pt idx="38">
                  <c:v>0.94645636373722408</c:v>
                </c:pt>
                <c:pt idx="39">
                  <c:v>0.96598660572959349</c:v>
                </c:pt>
                <c:pt idx="40">
                  <c:v>0.97812328830769402</c:v>
                </c:pt>
                <c:pt idx="41">
                  <c:v>0.99077740811139769</c:v>
                </c:pt>
                <c:pt idx="42">
                  <c:v>0.99865867592617685</c:v>
                </c:pt>
                <c:pt idx="43">
                  <c:v>1.0022604727082978</c:v>
                </c:pt>
                <c:pt idx="44">
                  <c:v>1.0076930261409509</c:v>
                </c:pt>
                <c:pt idx="45">
                  <c:v>1.0190026780355419</c:v>
                </c:pt>
                <c:pt idx="46">
                  <c:v>1.024053237449895</c:v>
                </c:pt>
                <c:pt idx="47">
                  <c:v>1.0283252262988383</c:v>
                </c:pt>
                <c:pt idx="48">
                  <c:v>1.0319895971405288</c:v>
                </c:pt>
                <c:pt idx="49">
                  <c:v>1.0325785552618547</c:v>
                </c:pt>
                <c:pt idx="50">
                  <c:v>1.0394268884582381</c:v>
                </c:pt>
                <c:pt idx="51">
                  <c:v>1.0428425763054647</c:v>
                </c:pt>
                <c:pt idx="52">
                  <c:v>1.0473311032074175</c:v>
                </c:pt>
                <c:pt idx="53">
                  <c:v>1.0484710699859068</c:v>
                </c:pt>
                <c:pt idx="54">
                  <c:v>1.0544082853234216</c:v>
                </c:pt>
                <c:pt idx="55">
                  <c:v>1.0526988750401385</c:v>
                </c:pt>
                <c:pt idx="56">
                  <c:v>1.0586635595694625</c:v>
                </c:pt>
                <c:pt idx="57">
                  <c:v>1.0591917246249716</c:v>
                </c:pt>
                <c:pt idx="58">
                  <c:v>1.0613778635046864</c:v>
                </c:pt>
                <c:pt idx="59">
                  <c:v>1.06291072399328</c:v>
                </c:pt>
                <c:pt idx="60">
                  <c:v>1.0651513535486599</c:v>
                </c:pt>
                <c:pt idx="61">
                  <c:v>1.0657269684095023</c:v>
                </c:pt>
                <c:pt idx="62">
                  <c:v>1.0669908640201604</c:v>
                </c:pt>
                <c:pt idx="63">
                  <c:v>1.0632799500421428</c:v>
                </c:pt>
                <c:pt idx="64">
                  <c:v>1.0678261243856246</c:v>
                </c:pt>
                <c:pt idx="65">
                  <c:v>1.069950606080426</c:v>
                </c:pt>
                <c:pt idx="66">
                  <c:v>1.0713141334631593</c:v>
                </c:pt>
                <c:pt idx="67">
                  <c:v>1.06384891388337</c:v>
                </c:pt>
                <c:pt idx="68">
                  <c:v>1.0676522401089668</c:v>
                </c:pt>
                <c:pt idx="69">
                  <c:v>1.0603932855788476</c:v>
                </c:pt>
                <c:pt idx="70">
                  <c:v>1.0666553701727342</c:v>
                </c:pt>
                <c:pt idx="71">
                  <c:v>1.0665751336944604</c:v>
                </c:pt>
                <c:pt idx="72">
                  <c:v>1.0677176447277659</c:v>
                </c:pt>
                <c:pt idx="73">
                  <c:v>1.0667276963005385</c:v>
                </c:pt>
                <c:pt idx="74">
                  <c:v>1.0647983696883694</c:v>
                </c:pt>
                <c:pt idx="75">
                  <c:v>1.0577799867538533</c:v>
                </c:pt>
                <c:pt idx="76">
                  <c:v>1.0635653707619064</c:v>
                </c:pt>
                <c:pt idx="77">
                  <c:v>1.0645924348614446</c:v>
                </c:pt>
                <c:pt idx="78">
                  <c:v>1.0615626250942622</c:v>
                </c:pt>
                <c:pt idx="79">
                  <c:v>1.0579314109943683</c:v>
                </c:pt>
                <c:pt idx="80">
                  <c:v>1.056257135152294</c:v>
                </c:pt>
                <c:pt idx="81">
                  <c:v>1.0525469175162352</c:v>
                </c:pt>
                <c:pt idx="82">
                  <c:v>1.0579656828688095</c:v>
                </c:pt>
                <c:pt idx="83">
                  <c:v>1.0474090624409875</c:v>
                </c:pt>
                <c:pt idx="84">
                  <c:v>1.0487356174461218</c:v>
                </c:pt>
                <c:pt idx="85">
                  <c:v>1.0495339907047336</c:v>
                </c:pt>
                <c:pt idx="86">
                  <c:v>1.0483786705193001</c:v>
                </c:pt>
                <c:pt idx="87">
                  <c:v>1.0488163121527661</c:v>
                </c:pt>
                <c:pt idx="88">
                  <c:v>1.0480152195672199</c:v>
                </c:pt>
                <c:pt idx="89">
                  <c:v>1.0432612154707099</c:v>
                </c:pt>
                <c:pt idx="90">
                  <c:v>1.0457043320863217</c:v>
                </c:pt>
                <c:pt idx="91">
                  <c:v>1.0392709638741684</c:v>
                </c:pt>
                <c:pt idx="92">
                  <c:v>1.0366026718853569</c:v>
                </c:pt>
                <c:pt idx="93">
                  <c:v>1.0317914098378804</c:v>
                </c:pt>
                <c:pt idx="94">
                  <c:v>1.0346283968141317</c:v>
                </c:pt>
                <c:pt idx="95">
                  <c:v>1.0315006232490647</c:v>
                </c:pt>
                <c:pt idx="96">
                  <c:v>1.031022020809323</c:v>
                </c:pt>
                <c:pt idx="97">
                  <c:v>1.0254234638899276</c:v>
                </c:pt>
                <c:pt idx="98">
                  <c:v>1.0236549138930018</c:v>
                </c:pt>
                <c:pt idx="99">
                  <c:v>1.0252438174130367</c:v>
                </c:pt>
                <c:pt idx="100">
                  <c:v>1.0155642325513845</c:v>
                </c:pt>
                <c:pt idx="101">
                  <c:v>1.018210072440721</c:v>
                </c:pt>
                <c:pt idx="102">
                  <c:v>1.0180808754980644</c:v>
                </c:pt>
                <c:pt idx="103">
                  <c:v>1.0188023349772144</c:v>
                </c:pt>
                <c:pt idx="104">
                  <c:v>1.0103977276388325</c:v>
                </c:pt>
                <c:pt idx="105">
                  <c:v>1.0129560221098028</c:v>
                </c:pt>
                <c:pt idx="106">
                  <c:v>1.008121287319742</c:v>
                </c:pt>
                <c:pt idx="107">
                  <c:v>1.0090100459613207</c:v>
                </c:pt>
                <c:pt idx="108">
                  <c:v>1.0043381735767116</c:v>
                </c:pt>
                <c:pt idx="109">
                  <c:v>1.0032808659121271</c:v>
                </c:pt>
                <c:pt idx="110">
                  <c:v>1.0016486572984005</c:v>
                </c:pt>
                <c:pt idx="111">
                  <c:v>1.0001818945021637</c:v>
                </c:pt>
                <c:pt idx="112">
                  <c:v>0.99471694527969523</c:v>
                </c:pt>
                <c:pt idx="113">
                  <c:v>0.99238059754250585</c:v>
                </c:pt>
                <c:pt idx="114">
                  <c:v>0.99324991503216919</c:v>
                </c:pt>
                <c:pt idx="115">
                  <c:v>0.98836685912092315</c:v>
                </c:pt>
                <c:pt idx="116">
                  <c:v>0.98646974467056825</c:v>
                </c:pt>
                <c:pt idx="117">
                  <c:v>0.98673955861587037</c:v>
                </c:pt>
                <c:pt idx="118">
                  <c:v>0.98392815845035675</c:v>
                </c:pt>
                <c:pt idx="119">
                  <c:v>0.98080973954193795</c:v>
                </c:pt>
                <c:pt idx="120">
                  <c:v>0.98022265358457716</c:v>
                </c:pt>
                <c:pt idx="121">
                  <c:v>0.97637135821304333</c:v>
                </c:pt>
                <c:pt idx="122">
                  <c:v>0.97367642965031143</c:v>
                </c:pt>
                <c:pt idx="123">
                  <c:v>0.97602013898965123</c:v>
                </c:pt>
                <c:pt idx="124">
                  <c:v>0.97217911998491635</c:v>
                </c:pt>
                <c:pt idx="125">
                  <c:v>0.97138709927980904</c:v>
                </c:pt>
                <c:pt idx="126">
                  <c:v>0.96965924049797114</c:v>
                </c:pt>
                <c:pt idx="127">
                  <c:v>0.96625943767353828</c:v>
                </c:pt>
                <c:pt idx="128">
                  <c:v>0.96326978676080943</c:v>
                </c:pt>
                <c:pt idx="129">
                  <c:v>0.96357463332324622</c:v>
                </c:pt>
                <c:pt idx="130">
                  <c:v>0.96313049202733825</c:v>
                </c:pt>
                <c:pt idx="131">
                  <c:v>0.95989943579747883</c:v>
                </c:pt>
                <c:pt idx="132">
                  <c:v>0.9629769524019286</c:v>
                </c:pt>
                <c:pt idx="133">
                  <c:v>0.95439173299110114</c:v>
                </c:pt>
                <c:pt idx="134">
                  <c:v>0.95475349124174458</c:v>
                </c:pt>
                <c:pt idx="135">
                  <c:v>0.95513888963089033</c:v>
                </c:pt>
                <c:pt idx="136">
                  <c:v>0.95086079625983877</c:v>
                </c:pt>
                <c:pt idx="137">
                  <c:v>0.94638991236526471</c:v>
                </c:pt>
                <c:pt idx="138">
                  <c:v>0.94150563531608755</c:v>
                </c:pt>
                <c:pt idx="139">
                  <c:v>0.94434666541458123</c:v>
                </c:pt>
                <c:pt idx="140">
                  <c:v>0.94368894923154434</c:v>
                </c:pt>
                <c:pt idx="141">
                  <c:v>0.94112425870940686</c:v>
                </c:pt>
                <c:pt idx="142">
                  <c:v>0.93659664586080671</c:v>
                </c:pt>
                <c:pt idx="143">
                  <c:v>0.93714805011743629</c:v>
                </c:pt>
                <c:pt idx="144">
                  <c:v>0.93323836661263493</c:v>
                </c:pt>
                <c:pt idx="145">
                  <c:v>0.93183348131645261</c:v>
                </c:pt>
                <c:pt idx="146">
                  <c:v>0.93545682973983368</c:v>
                </c:pt>
                <c:pt idx="147">
                  <c:v>0.92871520797177187</c:v>
                </c:pt>
                <c:pt idx="148">
                  <c:v>0.93133075226191597</c:v>
                </c:pt>
                <c:pt idx="149">
                  <c:v>0.92669062999231155</c:v>
                </c:pt>
                <c:pt idx="150">
                  <c:v>0.92369781472836288</c:v>
                </c:pt>
                <c:pt idx="151">
                  <c:v>0.92079993648107017</c:v>
                </c:pt>
                <c:pt idx="152">
                  <c:v>0.92145874683411333</c:v>
                </c:pt>
                <c:pt idx="153">
                  <c:v>0.92304403253111467</c:v>
                </c:pt>
                <c:pt idx="154">
                  <c:v>0.91703242551230846</c:v>
                </c:pt>
                <c:pt idx="155">
                  <c:v>0.91844870107509147</c:v>
                </c:pt>
                <c:pt idx="156">
                  <c:v>0.91174146416865254</c:v>
                </c:pt>
                <c:pt idx="157">
                  <c:v>0.91259656894214358</c:v>
                </c:pt>
                <c:pt idx="158">
                  <c:v>0.91115504426699534</c:v>
                </c:pt>
                <c:pt idx="159">
                  <c:v>0.91010106117654277</c:v>
                </c:pt>
                <c:pt idx="160">
                  <c:v>0.9084489926712096</c:v>
                </c:pt>
                <c:pt idx="161">
                  <c:v>0.90437188331335439</c:v>
                </c:pt>
                <c:pt idx="162">
                  <c:v>0.90656042236816814</c:v>
                </c:pt>
                <c:pt idx="163">
                  <c:v>0.90686077636292672</c:v>
                </c:pt>
                <c:pt idx="164">
                  <c:v>0.90469200693306184</c:v>
                </c:pt>
                <c:pt idx="165">
                  <c:v>0.90102575602996793</c:v>
                </c:pt>
                <c:pt idx="166">
                  <c:v>0.90118418368692943</c:v>
                </c:pt>
                <c:pt idx="167">
                  <c:v>0.89894548164912369</c:v>
                </c:pt>
                <c:pt idx="168">
                  <c:v>0.89755715612202924</c:v>
                </c:pt>
                <c:pt idx="169">
                  <c:v>0.89782047764341433</c:v>
                </c:pt>
                <c:pt idx="170">
                  <c:v>0.89486839549679775</c:v>
                </c:pt>
                <c:pt idx="171">
                  <c:v>0.8937494063138639</c:v>
                </c:pt>
                <c:pt idx="172">
                  <c:v>0.8955785141763325</c:v>
                </c:pt>
                <c:pt idx="173">
                  <c:v>0.89169132933301587</c:v>
                </c:pt>
                <c:pt idx="174">
                  <c:v>0.89033120428098278</c:v>
                </c:pt>
                <c:pt idx="175">
                  <c:v>0.88946363155995867</c:v>
                </c:pt>
                <c:pt idx="176">
                  <c:v>0.88564355867650624</c:v>
                </c:pt>
                <c:pt idx="177">
                  <c:v>0.8894304282964558</c:v>
                </c:pt>
                <c:pt idx="178">
                  <c:v>0.88699203642685243</c:v>
                </c:pt>
                <c:pt idx="179">
                  <c:v>0.88462392333119155</c:v>
                </c:pt>
                <c:pt idx="180">
                  <c:v>0.88588824984234527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3D-4DE8-8685-9635372A4536}"/>
            </c:ext>
          </c:extLst>
        </c:ser>
        <c:ser>
          <c:idx val="1"/>
          <c:order val="1"/>
          <c:tx>
            <c:strRef>
              <c:f>'[All curves.xlsx]Tabelle1'!$C$1</c:f>
              <c:strCache>
                <c:ptCount val="1"/>
                <c:pt idx="0">
                  <c:v>NHS+C3+PBS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'[All curves.xlsx]Tabelle1'!$A$32:$A$212</c:f>
              <c:numCache>
                <c:formatCode>General</c:formatCode>
                <c:ptCount val="181"/>
                <c:pt idx="0">
                  <c:v>60</c:v>
                </c:pt>
                <c:pt idx="1">
                  <c:v>62</c:v>
                </c:pt>
                <c:pt idx="2">
                  <c:v>64</c:v>
                </c:pt>
                <c:pt idx="3">
                  <c:v>66</c:v>
                </c:pt>
                <c:pt idx="4">
                  <c:v>68</c:v>
                </c:pt>
                <c:pt idx="5">
                  <c:v>70</c:v>
                </c:pt>
                <c:pt idx="6">
                  <c:v>72</c:v>
                </c:pt>
                <c:pt idx="7">
                  <c:v>74</c:v>
                </c:pt>
                <c:pt idx="8">
                  <c:v>76</c:v>
                </c:pt>
                <c:pt idx="9">
                  <c:v>78</c:v>
                </c:pt>
                <c:pt idx="10">
                  <c:v>80</c:v>
                </c:pt>
                <c:pt idx="11">
                  <c:v>82</c:v>
                </c:pt>
                <c:pt idx="12">
                  <c:v>84</c:v>
                </c:pt>
                <c:pt idx="13">
                  <c:v>86</c:v>
                </c:pt>
                <c:pt idx="14">
                  <c:v>88</c:v>
                </c:pt>
                <c:pt idx="15">
                  <c:v>90</c:v>
                </c:pt>
                <c:pt idx="16">
                  <c:v>92</c:v>
                </c:pt>
                <c:pt idx="17">
                  <c:v>94</c:v>
                </c:pt>
                <c:pt idx="18">
                  <c:v>96</c:v>
                </c:pt>
                <c:pt idx="19">
                  <c:v>98</c:v>
                </c:pt>
                <c:pt idx="20">
                  <c:v>100</c:v>
                </c:pt>
                <c:pt idx="21">
                  <c:v>102</c:v>
                </c:pt>
                <c:pt idx="22">
                  <c:v>104</c:v>
                </c:pt>
                <c:pt idx="23">
                  <c:v>106</c:v>
                </c:pt>
                <c:pt idx="24">
                  <c:v>108</c:v>
                </c:pt>
                <c:pt idx="25">
                  <c:v>110</c:v>
                </c:pt>
                <c:pt idx="26">
                  <c:v>112</c:v>
                </c:pt>
                <c:pt idx="27">
                  <c:v>114</c:v>
                </c:pt>
                <c:pt idx="28">
                  <c:v>116</c:v>
                </c:pt>
                <c:pt idx="29">
                  <c:v>118</c:v>
                </c:pt>
                <c:pt idx="30">
                  <c:v>120</c:v>
                </c:pt>
                <c:pt idx="31">
                  <c:v>122</c:v>
                </c:pt>
                <c:pt idx="32">
                  <c:v>124</c:v>
                </c:pt>
                <c:pt idx="33">
                  <c:v>126</c:v>
                </c:pt>
                <c:pt idx="34">
                  <c:v>128</c:v>
                </c:pt>
                <c:pt idx="35">
                  <c:v>130</c:v>
                </c:pt>
                <c:pt idx="36">
                  <c:v>132</c:v>
                </c:pt>
                <c:pt idx="37">
                  <c:v>134</c:v>
                </c:pt>
                <c:pt idx="38">
                  <c:v>136</c:v>
                </c:pt>
                <c:pt idx="39">
                  <c:v>138</c:v>
                </c:pt>
                <c:pt idx="40">
                  <c:v>140</c:v>
                </c:pt>
                <c:pt idx="41">
                  <c:v>142</c:v>
                </c:pt>
                <c:pt idx="42">
                  <c:v>144</c:v>
                </c:pt>
                <c:pt idx="43">
                  <c:v>146</c:v>
                </c:pt>
                <c:pt idx="44">
                  <c:v>148</c:v>
                </c:pt>
                <c:pt idx="45">
                  <c:v>150</c:v>
                </c:pt>
                <c:pt idx="46">
                  <c:v>152</c:v>
                </c:pt>
                <c:pt idx="47">
                  <c:v>154</c:v>
                </c:pt>
                <c:pt idx="48">
                  <c:v>156</c:v>
                </c:pt>
                <c:pt idx="49">
                  <c:v>158</c:v>
                </c:pt>
                <c:pt idx="50">
                  <c:v>160</c:v>
                </c:pt>
                <c:pt idx="51">
                  <c:v>162</c:v>
                </c:pt>
                <c:pt idx="52">
                  <c:v>164</c:v>
                </c:pt>
                <c:pt idx="53">
                  <c:v>166</c:v>
                </c:pt>
                <c:pt idx="54">
                  <c:v>168</c:v>
                </c:pt>
                <c:pt idx="55">
                  <c:v>170</c:v>
                </c:pt>
                <c:pt idx="56">
                  <c:v>172</c:v>
                </c:pt>
                <c:pt idx="57">
                  <c:v>174</c:v>
                </c:pt>
                <c:pt idx="58">
                  <c:v>176</c:v>
                </c:pt>
                <c:pt idx="59">
                  <c:v>178</c:v>
                </c:pt>
                <c:pt idx="60">
                  <c:v>180</c:v>
                </c:pt>
                <c:pt idx="61">
                  <c:v>182</c:v>
                </c:pt>
                <c:pt idx="62">
                  <c:v>184</c:v>
                </c:pt>
                <c:pt idx="63">
                  <c:v>186</c:v>
                </c:pt>
                <c:pt idx="64">
                  <c:v>188</c:v>
                </c:pt>
                <c:pt idx="65">
                  <c:v>190</c:v>
                </c:pt>
                <c:pt idx="66">
                  <c:v>192</c:v>
                </c:pt>
                <c:pt idx="67">
                  <c:v>194</c:v>
                </c:pt>
                <c:pt idx="68">
                  <c:v>196</c:v>
                </c:pt>
                <c:pt idx="69">
                  <c:v>198</c:v>
                </c:pt>
                <c:pt idx="70">
                  <c:v>200</c:v>
                </c:pt>
                <c:pt idx="71">
                  <c:v>202</c:v>
                </c:pt>
                <c:pt idx="72">
                  <c:v>204</c:v>
                </c:pt>
                <c:pt idx="73">
                  <c:v>206</c:v>
                </c:pt>
                <c:pt idx="74">
                  <c:v>208</c:v>
                </c:pt>
                <c:pt idx="75">
                  <c:v>210</c:v>
                </c:pt>
                <c:pt idx="76">
                  <c:v>212</c:v>
                </c:pt>
                <c:pt idx="77">
                  <c:v>214</c:v>
                </c:pt>
                <c:pt idx="78">
                  <c:v>216</c:v>
                </c:pt>
                <c:pt idx="79">
                  <c:v>218</c:v>
                </c:pt>
                <c:pt idx="80">
                  <c:v>220</c:v>
                </c:pt>
                <c:pt idx="81">
                  <c:v>222</c:v>
                </c:pt>
                <c:pt idx="82">
                  <c:v>224</c:v>
                </c:pt>
                <c:pt idx="83">
                  <c:v>226</c:v>
                </c:pt>
                <c:pt idx="84">
                  <c:v>228</c:v>
                </c:pt>
                <c:pt idx="85">
                  <c:v>230</c:v>
                </c:pt>
                <c:pt idx="86">
                  <c:v>232</c:v>
                </c:pt>
                <c:pt idx="87">
                  <c:v>234</c:v>
                </c:pt>
                <c:pt idx="88">
                  <c:v>236</c:v>
                </c:pt>
                <c:pt idx="89">
                  <c:v>238</c:v>
                </c:pt>
                <c:pt idx="90">
                  <c:v>240</c:v>
                </c:pt>
                <c:pt idx="91">
                  <c:v>242</c:v>
                </c:pt>
                <c:pt idx="92">
                  <c:v>244</c:v>
                </c:pt>
                <c:pt idx="93">
                  <c:v>246</c:v>
                </c:pt>
                <c:pt idx="94">
                  <c:v>248</c:v>
                </c:pt>
                <c:pt idx="95">
                  <c:v>250</c:v>
                </c:pt>
                <c:pt idx="96">
                  <c:v>252</c:v>
                </c:pt>
                <c:pt idx="97">
                  <c:v>254</c:v>
                </c:pt>
                <c:pt idx="98">
                  <c:v>256</c:v>
                </c:pt>
                <c:pt idx="99">
                  <c:v>258</c:v>
                </c:pt>
                <c:pt idx="100">
                  <c:v>260</c:v>
                </c:pt>
                <c:pt idx="101">
                  <c:v>262</c:v>
                </c:pt>
                <c:pt idx="102">
                  <c:v>264</c:v>
                </c:pt>
                <c:pt idx="103">
                  <c:v>266</c:v>
                </c:pt>
                <c:pt idx="104">
                  <c:v>268</c:v>
                </c:pt>
                <c:pt idx="105">
                  <c:v>270</c:v>
                </c:pt>
                <c:pt idx="106">
                  <c:v>272</c:v>
                </c:pt>
                <c:pt idx="107">
                  <c:v>274</c:v>
                </c:pt>
                <c:pt idx="108">
                  <c:v>276</c:v>
                </c:pt>
                <c:pt idx="109">
                  <c:v>278</c:v>
                </c:pt>
                <c:pt idx="110">
                  <c:v>280</c:v>
                </c:pt>
                <c:pt idx="111">
                  <c:v>282</c:v>
                </c:pt>
                <c:pt idx="112">
                  <c:v>284</c:v>
                </c:pt>
                <c:pt idx="113">
                  <c:v>286</c:v>
                </c:pt>
                <c:pt idx="114">
                  <c:v>288</c:v>
                </c:pt>
                <c:pt idx="115">
                  <c:v>290</c:v>
                </c:pt>
                <c:pt idx="116">
                  <c:v>292</c:v>
                </c:pt>
                <c:pt idx="117">
                  <c:v>294</c:v>
                </c:pt>
                <c:pt idx="118">
                  <c:v>296</c:v>
                </c:pt>
                <c:pt idx="119">
                  <c:v>298</c:v>
                </c:pt>
                <c:pt idx="120">
                  <c:v>300</c:v>
                </c:pt>
                <c:pt idx="121">
                  <c:v>302</c:v>
                </c:pt>
                <c:pt idx="122">
                  <c:v>304</c:v>
                </c:pt>
                <c:pt idx="123">
                  <c:v>306</c:v>
                </c:pt>
                <c:pt idx="124">
                  <c:v>308</c:v>
                </c:pt>
                <c:pt idx="125">
                  <c:v>310</c:v>
                </c:pt>
                <c:pt idx="126">
                  <c:v>312</c:v>
                </c:pt>
                <c:pt idx="127">
                  <c:v>314</c:v>
                </c:pt>
                <c:pt idx="128">
                  <c:v>316</c:v>
                </c:pt>
                <c:pt idx="129">
                  <c:v>318</c:v>
                </c:pt>
                <c:pt idx="130">
                  <c:v>320</c:v>
                </c:pt>
                <c:pt idx="131">
                  <c:v>322</c:v>
                </c:pt>
                <c:pt idx="132">
                  <c:v>324</c:v>
                </c:pt>
                <c:pt idx="133">
                  <c:v>326</c:v>
                </c:pt>
                <c:pt idx="134">
                  <c:v>328</c:v>
                </c:pt>
                <c:pt idx="135">
                  <c:v>330</c:v>
                </c:pt>
                <c:pt idx="136">
                  <c:v>332</c:v>
                </c:pt>
                <c:pt idx="137">
                  <c:v>334</c:v>
                </c:pt>
                <c:pt idx="138">
                  <c:v>336</c:v>
                </c:pt>
                <c:pt idx="139">
                  <c:v>338</c:v>
                </c:pt>
                <c:pt idx="140">
                  <c:v>340</c:v>
                </c:pt>
                <c:pt idx="141">
                  <c:v>342</c:v>
                </c:pt>
                <c:pt idx="142">
                  <c:v>344</c:v>
                </c:pt>
                <c:pt idx="143">
                  <c:v>346</c:v>
                </c:pt>
                <c:pt idx="144">
                  <c:v>348</c:v>
                </c:pt>
                <c:pt idx="145">
                  <c:v>350</c:v>
                </c:pt>
                <c:pt idx="146">
                  <c:v>352</c:v>
                </c:pt>
                <c:pt idx="147">
                  <c:v>354</c:v>
                </c:pt>
                <c:pt idx="148">
                  <c:v>356</c:v>
                </c:pt>
                <c:pt idx="149">
                  <c:v>358</c:v>
                </c:pt>
                <c:pt idx="150">
                  <c:v>360</c:v>
                </c:pt>
                <c:pt idx="151">
                  <c:v>362</c:v>
                </c:pt>
                <c:pt idx="152">
                  <c:v>364</c:v>
                </c:pt>
                <c:pt idx="153">
                  <c:v>366</c:v>
                </c:pt>
                <c:pt idx="154">
                  <c:v>368</c:v>
                </c:pt>
                <c:pt idx="155">
                  <c:v>370</c:v>
                </c:pt>
                <c:pt idx="156">
                  <c:v>372</c:v>
                </c:pt>
                <c:pt idx="157">
                  <c:v>374</c:v>
                </c:pt>
                <c:pt idx="158">
                  <c:v>376</c:v>
                </c:pt>
                <c:pt idx="159">
                  <c:v>378</c:v>
                </c:pt>
                <c:pt idx="160">
                  <c:v>380</c:v>
                </c:pt>
                <c:pt idx="161">
                  <c:v>382</c:v>
                </c:pt>
                <c:pt idx="162">
                  <c:v>384</c:v>
                </c:pt>
                <c:pt idx="163">
                  <c:v>386</c:v>
                </c:pt>
                <c:pt idx="164">
                  <c:v>388</c:v>
                </c:pt>
                <c:pt idx="165">
                  <c:v>390</c:v>
                </c:pt>
                <c:pt idx="166">
                  <c:v>392</c:v>
                </c:pt>
                <c:pt idx="167">
                  <c:v>394</c:v>
                </c:pt>
                <c:pt idx="168">
                  <c:v>396</c:v>
                </c:pt>
                <c:pt idx="169">
                  <c:v>398</c:v>
                </c:pt>
                <c:pt idx="170">
                  <c:v>400</c:v>
                </c:pt>
                <c:pt idx="171">
                  <c:v>402</c:v>
                </c:pt>
                <c:pt idx="172">
                  <c:v>404</c:v>
                </c:pt>
                <c:pt idx="173">
                  <c:v>406</c:v>
                </c:pt>
                <c:pt idx="174">
                  <c:v>408</c:v>
                </c:pt>
                <c:pt idx="175">
                  <c:v>410</c:v>
                </c:pt>
                <c:pt idx="176">
                  <c:v>412</c:v>
                </c:pt>
                <c:pt idx="177">
                  <c:v>414</c:v>
                </c:pt>
                <c:pt idx="178">
                  <c:v>416</c:v>
                </c:pt>
                <c:pt idx="179">
                  <c:v>418</c:v>
                </c:pt>
                <c:pt idx="180">
                  <c:v>420</c:v>
                </c:pt>
              </c:numCache>
            </c:numRef>
          </c:cat>
          <c:val>
            <c:numRef>
              <c:f>'[All curves.xlsx]Tabelle1'!$C$32:$C$212</c:f>
              <c:numCache>
                <c:formatCode>General</c:formatCode>
                <c:ptCount val="181"/>
                <c:pt idx="0">
                  <c:v>0.68422919353308065</c:v>
                </c:pt>
                <c:pt idx="1">
                  <c:v>0.68404717303441831</c:v>
                </c:pt>
                <c:pt idx="2">
                  <c:v>0.688113300030612</c:v>
                </c:pt>
                <c:pt idx="3">
                  <c:v>0.68982760989949354</c:v>
                </c:pt>
                <c:pt idx="4">
                  <c:v>0.69102504695480116</c:v>
                </c:pt>
                <c:pt idx="5">
                  <c:v>0.69516718372228015</c:v>
                </c:pt>
                <c:pt idx="6">
                  <c:v>0.69346661054760961</c:v>
                </c:pt>
                <c:pt idx="7">
                  <c:v>0.69671933417813736</c:v>
                </c:pt>
                <c:pt idx="8">
                  <c:v>0.69884919153969927</c:v>
                </c:pt>
                <c:pt idx="9">
                  <c:v>0.69891188987198727</c:v>
                </c:pt>
                <c:pt idx="10">
                  <c:v>0.70086563996881956</c:v>
                </c:pt>
                <c:pt idx="11">
                  <c:v>0.7021457711589415</c:v>
                </c:pt>
                <c:pt idx="12">
                  <c:v>0.70927295361043563</c:v>
                </c:pt>
                <c:pt idx="13">
                  <c:v>0.71153396281151671</c:v>
                </c:pt>
                <c:pt idx="14">
                  <c:v>0.72039757192847165</c:v>
                </c:pt>
                <c:pt idx="15">
                  <c:v>0.72775341524069648</c:v>
                </c:pt>
                <c:pt idx="16">
                  <c:v>0.73571121881107404</c:v>
                </c:pt>
                <c:pt idx="17">
                  <c:v>0.747769561273536</c:v>
                </c:pt>
                <c:pt idx="18">
                  <c:v>0.75922032018335639</c:v>
                </c:pt>
                <c:pt idx="19">
                  <c:v>0.77749038300713602</c:v>
                </c:pt>
                <c:pt idx="20">
                  <c:v>0.78845896942849569</c:v>
                </c:pt>
                <c:pt idx="21">
                  <c:v>0.79236730937466993</c:v>
                </c:pt>
                <c:pt idx="22">
                  <c:v>0.80549725421541474</c:v>
                </c:pt>
                <c:pt idx="23">
                  <c:v>0.81328406862047453</c:v>
                </c:pt>
                <c:pt idx="24">
                  <c:v>0.82606371180077864</c:v>
                </c:pt>
                <c:pt idx="25">
                  <c:v>0.83721750045435717</c:v>
                </c:pt>
                <c:pt idx="26">
                  <c:v>0.84438975291319152</c:v>
                </c:pt>
                <c:pt idx="27">
                  <c:v>0.8561473693264342</c:v>
                </c:pt>
                <c:pt idx="28">
                  <c:v>0.86313537460733292</c:v>
                </c:pt>
                <c:pt idx="29">
                  <c:v>0.8712916464261905</c:v>
                </c:pt>
                <c:pt idx="30">
                  <c:v>0.88302023519549977</c:v>
                </c:pt>
                <c:pt idx="31">
                  <c:v>0.88698785971394989</c:v>
                </c:pt>
                <c:pt idx="32">
                  <c:v>0.89642178193007649</c:v>
                </c:pt>
                <c:pt idx="33">
                  <c:v>0.90717131542520746</c:v>
                </c:pt>
                <c:pt idx="34">
                  <c:v>0.90907265070435617</c:v>
                </c:pt>
                <c:pt idx="35">
                  <c:v>0.91944399038658564</c:v>
                </c:pt>
                <c:pt idx="36">
                  <c:v>0.93073882176031475</c:v>
                </c:pt>
                <c:pt idx="37">
                  <c:v>0.9383934445783163</c:v>
                </c:pt>
                <c:pt idx="38">
                  <c:v>0.94892998759968983</c:v>
                </c:pt>
                <c:pt idx="39">
                  <c:v>0.94965726999846278</c:v>
                </c:pt>
                <c:pt idx="40">
                  <c:v>0.95891573953688924</c:v>
                </c:pt>
                <c:pt idx="41">
                  <c:v>0.96554978955926929</c:v>
                </c:pt>
                <c:pt idx="42">
                  <c:v>0.96826903897887451</c:v>
                </c:pt>
                <c:pt idx="43">
                  <c:v>0.97297345547602798</c:v>
                </c:pt>
                <c:pt idx="44">
                  <c:v>0.97836820182948758</c:v>
                </c:pt>
                <c:pt idx="45">
                  <c:v>0.97763118517856173</c:v>
                </c:pt>
                <c:pt idx="46">
                  <c:v>0.98377672621683188</c:v>
                </c:pt>
                <c:pt idx="47">
                  <c:v>0.98830099517631653</c:v>
                </c:pt>
                <c:pt idx="48">
                  <c:v>0.9872907269647111</c:v>
                </c:pt>
                <c:pt idx="49">
                  <c:v>0.98914502964575113</c:v>
                </c:pt>
                <c:pt idx="50">
                  <c:v>0.99424528138248591</c:v>
                </c:pt>
                <c:pt idx="51">
                  <c:v>0.99081086425843856</c:v>
                </c:pt>
                <c:pt idx="52">
                  <c:v>0.99945617694911582</c:v>
                </c:pt>
                <c:pt idx="53">
                  <c:v>0.99333629092956754</c:v>
                </c:pt>
                <c:pt idx="54">
                  <c:v>0.99621938561558931</c:v>
                </c:pt>
                <c:pt idx="55">
                  <c:v>0.9995783281570062</c:v>
                </c:pt>
                <c:pt idx="56">
                  <c:v>0.99711588964305475</c:v>
                </c:pt>
                <c:pt idx="57">
                  <c:v>0.99759496206503551</c:v>
                </c:pt>
                <c:pt idx="58">
                  <c:v>0.99798997460619721</c:v>
                </c:pt>
                <c:pt idx="59">
                  <c:v>1.0000073395465878</c:v>
                </c:pt>
                <c:pt idx="60">
                  <c:v>0.99790806847044211</c:v>
                </c:pt>
                <c:pt idx="61">
                  <c:v>1.0010970231608709</c:v>
                </c:pt>
                <c:pt idx="62">
                  <c:v>0.99726573242633754</c:v>
                </c:pt>
                <c:pt idx="63">
                  <c:v>1.0008440412677004</c:v>
                </c:pt>
                <c:pt idx="64">
                  <c:v>1.0016374604990819</c:v>
                </c:pt>
                <c:pt idx="65">
                  <c:v>1.0012609043379563</c:v>
                </c:pt>
                <c:pt idx="66">
                  <c:v>1.0005438543520022</c:v>
                </c:pt>
                <c:pt idx="67">
                  <c:v>0.99850283819179697</c:v>
                </c:pt>
                <c:pt idx="68">
                  <c:v>0.9988394182684337</c:v>
                </c:pt>
                <c:pt idx="69">
                  <c:v>0.99226728691010424</c:v>
                </c:pt>
                <c:pt idx="70">
                  <c:v>0.99877775099985178</c:v>
                </c:pt>
                <c:pt idx="71">
                  <c:v>0.99293108174382816</c:v>
                </c:pt>
                <c:pt idx="72">
                  <c:v>0.99317275842605324</c:v>
                </c:pt>
                <c:pt idx="73">
                  <c:v>0.98819902962531347</c:v>
                </c:pt>
                <c:pt idx="74">
                  <c:v>0.9893094998062264</c:v>
                </c:pt>
                <c:pt idx="75">
                  <c:v>0.98853012316395039</c:v>
                </c:pt>
                <c:pt idx="76">
                  <c:v>0.98874588298608712</c:v>
                </c:pt>
                <c:pt idx="77">
                  <c:v>0.98758869840658525</c:v>
                </c:pt>
                <c:pt idx="78">
                  <c:v>0.98333751266272362</c:v>
                </c:pt>
                <c:pt idx="79">
                  <c:v>0.98206040320712196</c:v>
                </c:pt>
                <c:pt idx="80">
                  <c:v>0.9814963435502676</c:v>
                </c:pt>
                <c:pt idx="81">
                  <c:v>0.97696165616955033</c:v>
                </c:pt>
                <c:pt idx="82">
                  <c:v>0.97440672438908082</c:v>
                </c:pt>
                <c:pt idx="83">
                  <c:v>0.97227044151598141</c:v>
                </c:pt>
                <c:pt idx="84">
                  <c:v>0.96648413293948165</c:v>
                </c:pt>
                <c:pt idx="85">
                  <c:v>0.9696869450622333</c:v>
                </c:pt>
                <c:pt idx="86">
                  <c:v>0.96725629849870698</c:v>
                </c:pt>
                <c:pt idx="87">
                  <c:v>0.96555661829464123</c:v>
                </c:pt>
                <c:pt idx="88">
                  <c:v>0.95859638664152014</c:v>
                </c:pt>
                <c:pt idx="89">
                  <c:v>0.95633804897901975</c:v>
                </c:pt>
                <c:pt idx="90">
                  <c:v>0.95780283795173715</c:v>
                </c:pt>
                <c:pt idx="91">
                  <c:v>0.95277953098906543</c:v>
                </c:pt>
                <c:pt idx="92">
                  <c:v>0.94929510692755603</c:v>
                </c:pt>
                <c:pt idx="93">
                  <c:v>0.94445783527236893</c:v>
                </c:pt>
                <c:pt idx="94">
                  <c:v>0.94109984454253115</c:v>
                </c:pt>
                <c:pt idx="95">
                  <c:v>0.93696859627938722</c:v>
                </c:pt>
                <c:pt idx="96">
                  <c:v>0.93554042558814199</c:v>
                </c:pt>
                <c:pt idx="97">
                  <c:v>0.93584549714305709</c:v>
                </c:pt>
                <c:pt idx="98">
                  <c:v>0.92908686564297049</c:v>
                </c:pt>
                <c:pt idx="99">
                  <c:v>0.9303181635917902</c:v>
                </c:pt>
                <c:pt idx="100">
                  <c:v>0.92684443199893818</c:v>
                </c:pt>
                <c:pt idx="101">
                  <c:v>0.92228174899970949</c:v>
                </c:pt>
                <c:pt idx="102">
                  <c:v>0.92169293343389702</c:v>
                </c:pt>
                <c:pt idx="103">
                  <c:v>0.91559110402614818</c:v>
                </c:pt>
                <c:pt idx="104">
                  <c:v>0.9120430503651995</c:v>
                </c:pt>
                <c:pt idx="105">
                  <c:v>0.90913496512782455</c:v>
                </c:pt>
                <c:pt idx="106">
                  <c:v>0.90738908780607985</c:v>
                </c:pt>
                <c:pt idx="107">
                  <c:v>0.90494836144349422</c:v>
                </c:pt>
                <c:pt idx="108">
                  <c:v>0.90097855134007865</c:v>
                </c:pt>
                <c:pt idx="109">
                  <c:v>0.89547733241195915</c:v>
                </c:pt>
                <c:pt idx="110">
                  <c:v>0.89374551352558806</c:v>
                </c:pt>
                <c:pt idx="111">
                  <c:v>0.89146819031687152</c:v>
                </c:pt>
                <c:pt idx="112">
                  <c:v>0.88697008272218381</c:v>
                </c:pt>
                <c:pt idx="113">
                  <c:v>0.88982225005192939</c:v>
                </c:pt>
                <c:pt idx="114">
                  <c:v>0.88594921447686459</c:v>
                </c:pt>
                <c:pt idx="115">
                  <c:v>0.88388048871518654</c:v>
                </c:pt>
                <c:pt idx="116">
                  <c:v>0.87800786139653153</c:v>
                </c:pt>
                <c:pt idx="117">
                  <c:v>0.87441153265180416</c:v>
                </c:pt>
                <c:pt idx="118">
                  <c:v>0.87281810310394259</c:v>
                </c:pt>
                <c:pt idx="119">
                  <c:v>0.87107048117197983</c:v>
                </c:pt>
                <c:pt idx="120">
                  <c:v>0.86641668449235998</c:v>
                </c:pt>
                <c:pt idx="121">
                  <c:v>0.86513541007696693</c:v>
                </c:pt>
                <c:pt idx="122">
                  <c:v>0.86288202799138469</c:v>
                </c:pt>
                <c:pt idx="123">
                  <c:v>0.85810170035554545</c:v>
                </c:pt>
                <c:pt idx="124">
                  <c:v>0.85879623811642036</c:v>
                </c:pt>
                <c:pt idx="125">
                  <c:v>0.85530900909114038</c:v>
                </c:pt>
                <c:pt idx="126">
                  <c:v>0.85630050477358333</c:v>
                </c:pt>
                <c:pt idx="127">
                  <c:v>0.85302908199449345</c:v>
                </c:pt>
                <c:pt idx="128">
                  <c:v>0.84882176256521036</c:v>
                </c:pt>
                <c:pt idx="129">
                  <c:v>0.85006330407094799</c:v>
                </c:pt>
                <c:pt idx="130">
                  <c:v>0.8465678522804978</c:v>
                </c:pt>
                <c:pt idx="131">
                  <c:v>0.84632098081380469</c:v>
                </c:pt>
                <c:pt idx="132">
                  <c:v>0.84336465348292877</c:v>
                </c:pt>
                <c:pt idx="133">
                  <c:v>0.84110287190042177</c:v>
                </c:pt>
                <c:pt idx="134">
                  <c:v>0.83830284957473844</c:v>
                </c:pt>
                <c:pt idx="135">
                  <c:v>0.83885009079521744</c:v>
                </c:pt>
                <c:pt idx="136">
                  <c:v>0.83495708699644122</c:v>
                </c:pt>
                <c:pt idx="137">
                  <c:v>0.83594219553800242</c:v>
                </c:pt>
                <c:pt idx="138">
                  <c:v>0.82813965466351125</c:v>
                </c:pt>
                <c:pt idx="139">
                  <c:v>0.83149340338379929</c:v>
                </c:pt>
                <c:pt idx="140">
                  <c:v>0.82998101172852279</c:v>
                </c:pt>
                <c:pt idx="141">
                  <c:v>0.83039320865996424</c:v>
                </c:pt>
                <c:pt idx="142">
                  <c:v>0.8262406123489815</c:v>
                </c:pt>
                <c:pt idx="143">
                  <c:v>0.82503586193604295</c:v>
                </c:pt>
                <c:pt idx="144">
                  <c:v>0.8280642740381251</c:v>
                </c:pt>
                <c:pt idx="145">
                  <c:v>0.8238221803879715</c:v>
                </c:pt>
                <c:pt idx="146">
                  <c:v>0.82047597166947572</c:v>
                </c:pt>
                <c:pt idx="147">
                  <c:v>0.82213286498749782</c:v>
                </c:pt>
                <c:pt idx="148">
                  <c:v>0.81925790449223246</c:v>
                </c:pt>
                <c:pt idx="149">
                  <c:v>0.81737178353645379</c:v>
                </c:pt>
                <c:pt idx="150">
                  <c:v>0.81840394240658532</c:v>
                </c:pt>
                <c:pt idx="151">
                  <c:v>0.81483636351304567</c:v>
                </c:pt>
                <c:pt idx="152">
                  <c:v>0.81314985932773742</c:v>
                </c:pt>
                <c:pt idx="153">
                  <c:v>0.81412136858130646</c:v>
                </c:pt>
                <c:pt idx="154">
                  <c:v>0.81476668397728569</c:v>
                </c:pt>
                <c:pt idx="155">
                  <c:v>0.81473164425488009</c:v>
                </c:pt>
                <c:pt idx="156">
                  <c:v>0.81552990592607055</c:v>
                </c:pt>
                <c:pt idx="157">
                  <c:v>0.8103543165995567</c:v>
                </c:pt>
                <c:pt idx="158">
                  <c:v>0.81142812953995203</c:v>
                </c:pt>
                <c:pt idx="159">
                  <c:v>0.80686067883470403</c:v>
                </c:pt>
                <c:pt idx="160">
                  <c:v>0.80767282889762171</c:v>
                </c:pt>
                <c:pt idx="161">
                  <c:v>0.81232309449951379</c:v>
                </c:pt>
                <c:pt idx="162">
                  <c:v>0.80566498457197477</c:v>
                </c:pt>
                <c:pt idx="163">
                  <c:v>0.80932264538606291</c:v>
                </c:pt>
                <c:pt idx="164">
                  <c:v>0.80599432960910822</c:v>
                </c:pt>
                <c:pt idx="165">
                  <c:v>0.80745804726849724</c:v>
                </c:pt>
                <c:pt idx="166">
                  <c:v>0.80407581617077428</c:v>
                </c:pt>
                <c:pt idx="167">
                  <c:v>0.80374051432110183</c:v>
                </c:pt>
                <c:pt idx="168">
                  <c:v>0.80352300404398458</c:v>
                </c:pt>
                <c:pt idx="169">
                  <c:v>0.80375900711931125</c:v>
                </c:pt>
                <c:pt idx="170">
                  <c:v>0.80454648978557575</c:v>
                </c:pt>
                <c:pt idx="171">
                  <c:v>0.80076605909116305</c:v>
                </c:pt>
                <c:pt idx="172">
                  <c:v>0.80115671688322287</c:v>
                </c:pt>
                <c:pt idx="173">
                  <c:v>0.80389144005917079</c:v>
                </c:pt>
                <c:pt idx="174">
                  <c:v>0.80497407731768456</c:v>
                </c:pt>
                <c:pt idx="175">
                  <c:v>0.80094681647271748</c:v>
                </c:pt>
                <c:pt idx="176">
                  <c:v>0.80041630299079314</c:v>
                </c:pt>
                <c:pt idx="177">
                  <c:v>0.80243603355265825</c:v>
                </c:pt>
                <c:pt idx="178">
                  <c:v>0.8015217243767977</c:v>
                </c:pt>
                <c:pt idx="179">
                  <c:v>0.79986601887456332</c:v>
                </c:pt>
                <c:pt idx="180">
                  <c:v>0.79907570994744648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3D-4DE8-8685-9635372A4536}"/>
            </c:ext>
          </c:extLst>
        </c:ser>
        <c:ser>
          <c:idx val="2"/>
          <c:order val="2"/>
          <c:tx>
            <c:strRef>
              <c:f>'[All curves.xlsx]Tabelle1'!$D$1</c:f>
              <c:strCache>
                <c:ptCount val="1"/>
                <c:pt idx="0">
                  <c:v>NHS+C3+ARMS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'[All curves.xlsx]Tabelle1'!$A$32:$A$212</c:f>
              <c:numCache>
                <c:formatCode>General</c:formatCode>
                <c:ptCount val="181"/>
                <c:pt idx="0">
                  <c:v>60</c:v>
                </c:pt>
                <c:pt idx="1">
                  <c:v>62</c:v>
                </c:pt>
                <c:pt idx="2">
                  <c:v>64</c:v>
                </c:pt>
                <c:pt idx="3">
                  <c:v>66</c:v>
                </c:pt>
                <c:pt idx="4">
                  <c:v>68</c:v>
                </c:pt>
                <c:pt idx="5">
                  <c:v>70</c:v>
                </c:pt>
                <c:pt idx="6">
                  <c:v>72</c:v>
                </c:pt>
                <c:pt idx="7">
                  <c:v>74</c:v>
                </c:pt>
                <c:pt idx="8">
                  <c:v>76</c:v>
                </c:pt>
                <c:pt idx="9">
                  <c:v>78</c:v>
                </c:pt>
                <c:pt idx="10">
                  <c:v>80</c:v>
                </c:pt>
                <c:pt idx="11">
                  <c:v>82</c:v>
                </c:pt>
                <c:pt idx="12">
                  <c:v>84</c:v>
                </c:pt>
                <c:pt idx="13">
                  <c:v>86</c:v>
                </c:pt>
                <c:pt idx="14">
                  <c:v>88</c:v>
                </c:pt>
                <c:pt idx="15">
                  <c:v>90</c:v>
                </c:pt>
                <c:pt idx="16">
                  <c:v>92</c:v>
                </c:pt>
                <c:pt idx="17">
                  <c:v>94</c:v>
                </c:pt>
                <c:pt idx="18">
                  <c:v>96</c:v>
                </c:pt>
                <c:pt idx="19">
                  <c:v>98</c:v>
                </c:pt>
                <c:pt idx="20">
                  <c:v>100</c:v>
                </c:pt>
                <c:pt idx="21">
                  <c:v>102</c:v>
                </c:pt>
                <c:pt idx="22">
                  <c:v>104</c:v>
                </c:pt>
                <c:pt idx="23">
                  <c:v>106</c:v>
                </c:pt>
                <c:pt idx="24">
                  <c:v>108</c:v>
                </c:pt>
                <c:pt idx="25">
                  <c:v>110</c:v>
                </c:pt>
                <c:pt idx="26">
                  <c:v>112</c:v>
                </c:pt>
                <c:pt idx="27">
                  <c:v>114</c:v>
                </c:pt>
                <c:pt idx="28">
                  <c:v>116</c:v>
                </c:pt>
                <c:pt idx="29">
                  <c:v>118</c:v>
                </c:pt>
                <c:pt idx="30">
                  <c:v>120</c:v>
                </c:pt>
                <c:pt idx="31">
                  <c:v>122</c:v>
                </c:pt>
                <c:pt idx="32">
                  <c:v>124</c:v>
                </c:pt>
                <c:pt idx="33">
                  <c:v>126</c:v>
                </c:pt>
                <c:pt idx="34">
                  <c:v>128</c:v>
                </c:pt>
                <c:pt idx="35">
                  <c:v>130</c:v>
                </c:pt>
                <c:pt idx="36">
                  <c:v>132</c:v>
                </c:pt>
                <c:pt idx="37">
                  <c:v>134</c:v>
                </c:pt>
                <c:pt idx="38">
                  <c:v>136</c:v>
                </c:pt>
                <c:pt idx="39">
                  <c:v>138</c:v>
                </c:pt>
                <c:pt idx="40">
                  <c:v>140</c:v>
                </c:pt>
                <c:pt idx="41">
                  <c:v>142</c:v>
                </c:pt>
                <c:pt idx="42">
                  <c:v>144</c:v>
                </c:pt>
                <c:pt idx="43">
                  <c:v>146</c:v>
                </c:pt>
                <c:pt idx="44">
                  <c:v>148</c:v>
                </c:pt>
                <c:pt idx="45">
                  <c:v>150</c:v>
                </c:pt>
                <c:pt idx="46">
                  <c:v>152</c:v>
                </c:pt>
                <c:pt idx="47">
                  <c:v>154</c:v>
                </c:pt>
                <c:pt idx="48">
                  <c:v>156</c:v>
                </c:pt>
                <c:pt idx="49">
                  <c:v>158</c:v>
                </c:pt>
                <c:pt idx="50">
                  <c:v>160</c:v>
                </c:pt>
                <c:pt idx="51">
                  <c:v>162</c:v>
                </c:pt>
                <c:pt idx="52">
                  <c:v>164</c:v>
                </c:pt>
                <c:pt idx="53">
                  <c:v>166</c:v>
                </c:pt>
                <c:pt idx="54">
                  <c:v>168</c:v>
                </c:pt>
                <c:pt idx="55">
                  <c:v>170</c:v>
                </c:pt>
                <c:pt idx="56">
                  <c:v>172</c:v>
                </c:pt>
                <c:pt idx="57">
                  <c:v>174</c:v>
                </c:pt>
                <c:pt idx="58">
                  <c:v>176</c:v>
                </c:pt>
                <c:pt idx="59">
                  <c:v>178</c:v>
                </c:pt>
                <c:pt idx="60">
                  <c:v>180</c:v>
                </c:pt>
                <c:pt idx="61">
                  <c:v>182</c:v>
                </c:pt>
                <c:pt idx="62">
                  <c:v>184</c:v>
                </c:pt>
                <c:pt idx="63">
                  <c:v>186</c:v>
                </c:pt>
                <c:pt idx="64">
                  <c:v>188</c:v>
                </c:pt>
                <c:pt idx="65">
                  <c:v>190</c:v>
                </c:pt>
                <c:pt idx="66">
                  <c:v>192</c:v>
                </c:pt>
                <c:pt idx="67">
                  <c:v>194</c:v>
                </c:pt>
                <c:pt idx="68">
                  <c:v>196</c:v>
                </c:pt>
                <c:pt idx="69">
                  <c:v>198</c:v>
                </c:pt>
                <c:pt idx="70">
                  <c:v>200</c:v>
                </c:pt>
                <c:pt idx="71">
                  <c:v>202</c:v>
                </c:pt>
                <c:pt idx="72">
                  <c:v>204</c:v>
                </c:pt>
                <c:pt idx="73">
                  <c:v>206</c:v>
                </c:pt>
                <c:pt idx="74">
                  <c:v>208</c:v>
                </c:pt>
                <c:pt idx="75">
                  <c:v>210</c:v>
                </c:pt>
                <c:pt idx="76">
                  <c:v>212</c:v>
                </c:pt>
                <c:pt idx="77">
                  <c:v>214</c:v>
                </c:pt>
                <c:pt idx="78">
                  <c:v>216</c:v>
                </c:pt>
                <c:pt idx="79">
                  <c:v>218</c:v>
                </c:pt>
                <c:pt idx="80">
                  <c:v>220</c:v>
                </c:pt>
                <c:pt idx="81">
                  <c:v>222</c:v>
                </c:pt>
                <c:pt idx="82">
                  <c:v>224</c:v>
                </c:pt>
                <c:pt idx="83">
                  <c:v>226</c:v>
                </c:pt>
                <c:pt idx="84">
                  <c:v>228</c:v>
                </c:pt>
                <c:pt idx="85">
                  <c:v>230</c:v>
                </c:pt>
                <c:pt idx="86">
                  <c:v>232</c:v>
                </c:pt>
                <c:pt idx="87">
                  <c:v>234</c:v>
                </c:pt>
                <c:pt idx="88">
                  <c:v>236</c:v>
                </c:pt>
                <c:pt idx="89">
                  <c:v>238</c:v>
                </c:pt>
                <c:pt idx="90">
                  <c:v>240</c:v>
                </c:pt>
                <c:pt idx="91">
                  <c:v>242</c:v>
                </c:pt>
                <c:pt idx="92">
                  <c:v>244</c:v>
                </c:pt>
                <c:pt idx="93">
                  <c:v>246</c:v>
                </c:pt>
                <c:pt idx="94">
                  <c:v>248</c:v>
                </c:pt>
                <c:pt idx="95">
                  <c:v>250</c:v>
                </c:pt>
                <c:pt idx="96">
                  <c:v>252</c:v>
                </c:pt>
                <c:pt idx="97">
                  <c:v>254</c:v>
                </c:pt>
                <c:pt idx="98">
                  <c:v>256</c:v>
                </c:pt>
                <c:pt idx="99">
                  <c:v>258</c:v>
                </c:pt>
                <c:pt idx="100">
                  <c:v>260</c:v>
                </c:pt>
                <c:pt idx="101">
                  <c:v>262</c:v>
                </c:pt>
                <c:pt idx="102">
                  <c:v>264</c:v>
                </c:pt>
                <c:pt idx="103">
                  <c:v>266</c:v>
                </c:pt>
                <c:pt idx="104">
                  <c:v>268</c:v>
                </c:pt>
                <c:pt idx="105">
                  <c:v>270</c:v>
                </c:pt>
                <c:pt idx="106">
                  <c:v>272</c:v>
                </c:pt>
                <c:pt idx="107">
                  <c:v>274</c:v>
                </c:pt>
                <c:pt idx="108">
                  <c:v>276</c:v>
                </c:pt>
                <c:pt idx="109">
                  <c:v>278</c:v>
                </c:pt>
                <c:pt idx="110">
                  <c:v>280</c:v>
                </c:pt>
                <c:pt idx="111">
                  <c:v>282</c:v>
                </c:pt>
                <c:pt idx="112">
                  <c:v>284</c:v>
                </c:pt>
                <c:pt idx="113">
                  <c:v>286</c:v>
                </c:pt>
                <c:pt idx="114">
                  <c:v>288</c:v>
                </c:pt>
                <c:pt idx="115">
                  <c:v>290</c:v>
                </c:pt>
                <c:pt idx="116">
                  <c:v>292</c:v>
                </c:pt>
                <c:pt idx="117">
                  <c:v>294</c:v>
                </c:pt>
                <c:pt idx="118">
                  <c:v>296</c:v>
                </c:pt>
                <c:pt idx="119">
                  <c:v>298</c:v>
                </c:pt>
                <c:pt idx="120">
                  <c:v>300</c:v>
                </c:pt>
                <c:pt idx="121">
                  <c:v>302</c:v>
                </c:pt>
                <c:pt idx="122">
                  <c:v>304</c:v>
                </c:pt>
                <c:pt idx="123">
                  <c:v>306</c:v>
                </c:pt>
                <c:pt idx="124">
                  <c:v>308</c:v>
                </c:pt>
                <c:pt idx="125">
                  <c:v>310</c:v>
                </c:pt>
                <c:pt idx="126">
                  <c:v>312</c:v>
                </c:pt>
                <c:pt idx="127">
                  <c:v>314</c:v>
                </c:pt>
                <c:pt idx="128">
                  <c:v>316</c:v>
                </c:pt>
                <c:pt idx="129">
                  <c:v>318</c:v>
                </c:pt>
                <c:pt idx="130">
                  <c:v>320</c:v>
                </c:pt>
                <c:pt idx="131">
                  <c:v>322</c:v>
                </c:pt>
                <c:pt idx="132">
                  <c:v>324</c:v>
                </c:pt>
                <c:pt idx="133">
                  <c:v>326</c:v>
                </c:pt>
                <c:pt idx="134">
                  <c:v>328</c:v>
                </c:pt>
                <c:pt idx="135">
                  <c:v>330</c:v>
                </c:pt>
                <c:pt idx="136">
                  <c:v>332</c:v>
                </c:pt>
                <c:pt idx="137">
                  <c:v>334</c:v>
                </c:pt>
                <c:pt idx="138">
                  <c:v>336</c:v>
                </c:pt>
                <c:pt idx="139">
                  <c:v>338</c:v>
                </c:pt>
                <c:pt idx="140">
                  <c:v>340</c:v>
                </c:pt>
                <c:pt idx="141">
                  <c:v>342</c:v>
                </c:pt>
                <c:pt idx="142">
                  <c:v>344</c:v>
                </c:pt>
                <c:pt idx="143">
                  <c:v>346</c:v>
                </c:pt>
                <c:pt idx="144">
                  <c:v>348</c:v>
                </c:pt>
                <c:pt idx="145">
                  <c:v>350</c:v>
                </c:pt>
                <c:pt idx="146">
                  <c:v>352</c:v>
                </c:pt>
                <c:pt idx="147">
                  <c:v>354</c:v>
                </c:pt>
                <c:pt idx="148">
                  <c:v>356</c:v>
                </c:pt>
                <c:pt idx="149">
                  <c:v>358</c:v>
                </c:pt>
                <c:pt idx="150">
                  <c:v>360</c:v>
                </c:pt>
                <c:pt idx="151">
                  <c:v>362</c:v>
                </c:pt>
                <c:pt idx="152">
                  <c:v>364</c:v>
                </c:pt>
                <c:pt idx="153">
                  <c:v>366</c:v>
                </c:pt>
                <c:pt idx="154">
                  <c:v>368</c:v>
                </c:pt>
                <c:pt idx="155">
                  <c:v>370</c:v>
                </c:pt>
                <c:pt idx="156">
                  <c:v>372</c:v>
                </c:pt>
                <c:pt idx="157">
                  <c:v>374</c:v>
                </c:pt>
                <c:pt idx="158">
                  <c:v>376</c:v>
                </c:pt>
                <c:pt idx="159">
                  <c:v>378</c:v>
                </c:pt>
                <c:pt idx="160">
                  <c:v>380</c:v>
                </c:pt>
                <c:pt idx="161">
                  <c:v>382</c:v>
                </c:pt>
                <c:pt idx="162">
                  <c:v>384</c:v>
                </c:pt>
                <c:pt idx="163">
                  <c:v>386</c:v>
                </c:pt>
                <c:pt idx="164">
                  <c:v>388</c:v>
                </c:pt>
                <c:pt idx="165">
                  <c:v>390</c:v>
                </c:pt>
                <c:pt idx="166">
                  <c:v>392</c:v>
                </c:pt>
                <c:pt idx="167">
                  <c:v>394</c:v>
                </c:pt>
                <c:pt idx="168">
                  <c:v>396</c:v>
                </c:pt>
                <c:pt idx="169">
                  <c:v>398</c:v>
                </c:pt>
                <c:pt idx="170">
                  <c:v>400</c:v>
                </c:pt>
                <c:pt idx="171">
                  <c:v>402</c:v>
                </c:pt>
                <c:pt idx="172">
                  <c:v>404</c:v>
                </c:pt>
                <c:pt idx="173">
                  <c:v>406</c:v>
                </c:pt>
                <c:pt idx="174">
                  <c:v>408</c:v>
                </c:pt>
                <c:pt idx="175">
                  <c:v>410</c:v>
                </c:pt>
                <c:pt idx="176">
                  <c:v>412</c:v>
                </c:pt>
                <c:pt idx="177">
                  <c:v>414</c:v>
                </c:pt>
                <c:pt idx="178">
                  <c:v>416</c:v>
                </c:pt>
                <c:pt idx="179">
                  <c:v>418</c:v>
                </c:pt>
                <c:pt idx="180">
                  <c:v>420</c:v>
                </c:pt>
              </c:numCache>
            </c:numRef>
          </c:cat>
          <c:val>
            <c:numRef>
              <c:f>'[All curves.xlsx]Tabelle1'!$D$32:$D$212</c:f>
              <c:numCache>
                <c:formatCode>General</c:formatCode>
                <c:ptCount val="181"/>
                <c:pt idx="0">
                  <c:v>0.66013462434302994</c:v>
                </c:pt>
                <c:pt idx="1">
                  <c:v>0.66056155007141404</c:v>
                </c:pt>
                <c:pt idx="2">
                  <c:v>0.66227092645067343</c:v>
                </c:pt>
                <c:pt idx="3">
                  <c:v>0.66411269303603893</c:v>
                </c:pt>
                <c:pt idx="4">
                  <c:v>0.66672281275348733</c:v>
                </c:pt>
                <c:pt idx="5">
                  <c:v>0.6664001458526545</c:v>
                </c:pt>
                <c:pt idx="6">
                  <c:v>0.66635533041189865</c:v>
                </c:pt>
                <c:pt idx="7">
                  <c:v>0.66639617296166997</c:v>
                </c:pt>
                <c:pt idx="8">
                  <c:v>0.66635913442911643</c:v>
                </c:pt>
                <c:pt idx="9">
                  <c:v>0.66817897392834213</c:v>
                </c:pt>
                <c:pt idx="10">
                  <c:v>0.66572401753517307</c:v>
                </c:pt>
                <c:pt idx="11">
                  <c:v>0.66734597008125507</c:v>
                </c:pt>
                <c:pt idx="12">
                  <c:v>0.66663298106047741</c:v>
                </c:pt>
                <c:pt idx="13">
                  <c:v>0.66733534141815454</c:v>
                </c:pt>
                <c:pt idx="14">
                  <c:v>0.67073942164745948</c:v>
                </c:pt>
                <c:pt idx="15">
                  <c:v>0.6683477102878056</c:v>
                </c:pt>
                <c:pt idx="16">
                  <c:v>0.66778820696223573</c:v>
                </c:pt>
                <c:pt idx="17">
                  <c:v>0.66952335721658529</c:v>
                </c:pt>
                <c:pt idx="18">
                  <c:v>0.67114153314129465</c:v>
                </c:pt>
                <c:pt idx="19">
                  <c:v>0.67444283424044649</c:v>
                </c:pt>
                <c:pt idx="20">
                  <c:v>0.67714089255528165</c:v>
                </c:pt>
                <c:pt idx="21">
                  <c:v>0.68081620241521812</c:v>
                </c:pt>
                <c:pt idx="22">
                  <c:v>0.6870790671594631</c:v>
                </c:pt>
                <c:pt idx="23">
                  <c:v>0.69348439782681381</c:v>
                </c:pt>
                <c:pt idx="24">
                  <c:v>0.69780415341771285</c:v>
                </c:pt>
                <c:pt idx="25">
                  <c:v>0.70255972978470904</c:v>
                </c:pt>
                <c:pt idx="26">
                  <c:v>0.7033882193321449</c:v>
                </c:pt>
                <c:pt idx="27">
                  <c:v>0.70967224193686884</c:v>
                </c:pt>
                <c:pt idx="28">
                  <c:v>0.70916002676817136</c:v>
                </c:pt>
                <c:pt idx="29">
                  <c:v>0.72313742647262402</c:v>
                </c:pt>
                <c:pt idx="30">
                  <c:v>0.73538560745360348</c:v>
                </c:pt>
                <c:pt idx="31">
                  <c:v>0.75198399336659916</c:v>
                </c:pt>
                <c:pt idx="32">
                  <c:v>0.76131409071279033</c:v>
                </c:pt>
                <c:pt idx="33">
                  <c:v>0.77903610391317757</c:v>
                </c:pt>
                <c:pt idx="34">
                  <c:v>0.78867788195089517</c:v>
                </c:pt>
                <c:pt idx="35">
                  <c:v>0.7963979394488141</c:v>
                </c:pt>
                <c:pt idx="36">
                  <c:v>0.80433243825238809</c:v>
                </c:pt>
                <c:pt idx="37">
                  <c:v>0.8136569393555243</c:v>
                </c:pt>
                <c:pt idx="38">
                  <c:v>0.82158131219462749</c:v>
                </c:pt>
                <c:pt idx="39">
                  <c:v>0.82525810928597632</c:v>
                </c:pt>
                <c:pt idx="40">
                  <c:v>0.83228209907395923</c:v>
                </c:pt>
                <c:pt idx="41">
                  <c:v>0.84141366978783139</c:v>
                </c:pt>
                <c:pt idx="42">
                  <c:v>0.84682830939120646</c:v>
                </c:pt>
                <c:pt idx="43">
                  <c:v>0.84917648061181439</c:v>
                </c:pt>
                <c:pt idx="44">
                  <c:v>0.85022585035427312</c:v>
                </c:pt>
                <c:pt idx="45">
                  <c:v>0.84862262719888837</c:v>
                </c:pt>
                <c:pt idx="46">
                  <c:v>0.8560168771286697</c:v>
                </c:pt>
                <c:pt idx="47">
                  <c:v>0.85545426742043906</c:v>
                </c:pt>
                <c:pt idx="48">
                  <c:v>0.86112141422006394</c:v>
                </c:pt>
                <c:pt idx="49">
                  <c:v>0.86447121109254976</c:v>
                </c:pt>
                <c:pt idx="50">
                  <c:v>0.87409976960484981</c:v>
                </c:pt>
                <c:pt idx="51">
                  <c:v>0.87778416372539192</c:v>
                </c:pt>
                <c:pt idx="52">
                  <c:v>0.87977897893976686</c:v>
                </c:pt>
                <c:pt idx="53">
                  <c:v>0.88421023492310091</c:v>
                </c:pt>
                <c:pt idx="54">
                  <c:v>0.88411055855532428</c:v>
                </c:pt>
                <c:pt idx="55">
                  <c:v>0.88444625889279704</c:v>
                </c:pt>
                <c:pt idx="56">
                  <c:v>0.89006249776123103</c:v>
                </c:pt>
                <c:pt idx="57">
                  <c:v>0.89261603282108004</c:v>
                </c:pt>
                <c:pt idx="58">
                  <c:v>0.89524111531854811</c:v>
                </c:pt>
                <c:pt idx="59">
                  <c:v>0.89397503076725227</c:v>
                </c:pt>
                <c:pt idx="60">
                  <c:v>0.89672128184756872</c:v>
                </c:pt>
                <c:pt idx="61">
                  <c:v>0.89867286498520538</c:v>
                </c:pt>
                <c:pt idx="62">
                  <c:v>0.90184418895025487</c:v>
                </c:pt>
                <c:pt idx="63">
                  <c:v>0.90044070615371286</c:v>
                </c:pt>
                <c:pt idx="64">
                  <c:v>0.90313676971962376</c:v>
                </c:pt>
                <c:pt idx="65">
                  <c:v>0.90389866690221421</c:v>
                </c:pt>
                <c:pt idx="66">
                  <c:v>0.90505223503924781</c:v>
                </c:pt>
                <c:pt idx="67">
                  <c:v>0.90472676377645966</c:v>
                </c:pt>
                <c:pt idx="68">
                  <c:v>0.90657958623063883</c:v>
                </c:pt>
                <c:pt idx="69">
                  <c:v>0.91008954415422993</c:v>
                </c:pt>
                <c:pt idx="70">
                  <c:v>0.90908492362307103</c:v>
                </c:pt>
                <c:pt idx="71">
                  <c:v>0.91111428420828833</c:v>
                </c:pt>
                <c:pt idx="72">
                  <c:v>0.91201359815150662</c:v>
                </c:pt>
                <c:pt idx="73">
                  <c:v>0.91225080447795248</c:v>
                </c:pt>
                <c:pt idx="74">
                  <c:v>0.91063153512221917</c:v>
                </c:pt>
                <c:pt idx="75">
                  <c:v>0.91169904974405613</c:v>
                </c:pt>
                <c:pt idx="76">
                  <c:v>0.9089097446983071</c:v>
                </c:pt>
                <c:pt idx="77">
                  <c:v>0.91263320906079493</c:v>
                </c:pt>
                <c:pt idx="78">
                  <c:v>0.91111490098212911</c:v>
                </c:pt>
                <c:pt idx="79">
                  <c:v>0.91509782132598605</c:v>
                </c:pt>
                <c:pt idx="80">
                  <c:v>0.91053045571769819</c:v>
                </c:pt>
                <c:pt idx="81">
                  <c:v>0.91424841981784311</c:v>
                </c:pt>
                <c:pt idx="82">
                  <c:v>0.91099510603658163</c:v>
                </c:pt>
                <c:pt idx="83">
                  <c:v>0.91209857386329507</c:v>
                </c:pt>
                <c:pt idx="84">
                  <c:v>0.91045613020528304</c:v>
                </c:pt>
                <c:pt idx="85">
                  <c:v>0.91335953692806104</c:v>
                </c:pt>
                <c:pt idx="86">
                  <c:v>0.9119756455443655</c:v>
                </c:pt>
                <c:pt idx="87">
                  <c:v>0.91368699082337757</c:v>
                </c:pt>
                <c:pt idx="88">
                  <c:v>0.91346476968834178</c:v>
                </c:pt>
                <c:pt idx="89">
                  <c:v>0.91175386448995377</c:v>
                </c:pt>
                <c:pt idx="90">
                  <c:v>0.9105002801785782</c:v>
                </c:pt>
                <c:pt idx="91">
                  <c:v>0.90996160476043353</c:v>
                </c:pt>
                <c:pt idx="92">
                  <c:v>0.90802061261770373</c:v>
                </c:pt>
                <c:pt idx="93">
                  <c:v>0.90704096354906694</c:v>
                </c:pt>
                <c:pt idx="94">
                  <c:v>0.91075639936488317</c:v>
                </c:pt>
                <c:pt idx="95">
                  <c:v>0.90689619872876037</c:v>
                </c:pt>
                <c:pt idx="96">
                  <c:v>0.9107937997417872</c:v>
                </c:pt>
                <c:pt idx="97">
                  <c:v>0.90649810388931162</c:v>
                </c:pt>
                <c:pt idx="98">
                  <c:v>0.90313153172836447</c:v>
                </c:pt>
                <c:pt idx="99">
                  <c:v>0.90622291414373546</c:v>
                </c:pt>
                <c:pt idx="100">
                  <c:v>0.90571540285909602</c:v>
                </c:pt>
                <c:pt idx="101">
                  <c:v>0.90440027277096824</c:v>
                </c:pt>
                <c:pt idx="102">
                  <c:v>0.90427333690397727</c:v>
                </c:pt>
                <c:pt idx="103">
                  <c:v>0.90355257999500516</c:v>
                </c:pt>
                <c:pt idx="104">
                  <c:v>0.89879485347512389</c:v>
                </c:pt>
                <c:pt idx="105">
                  <c:v>0.89888343807184634</c:v>
                </c:pt>
                <c:pt idx="106">
                  <c:v>0.90160910686596596</c:v>
                </c:pt>
                <c:pt idx="107">
                  <c:v>0.8994729662347265</c:v>
                </c:pt>
                <c:pt idx="108">
                  <c:v>0.89916775429607043</c:v>
                </c:pt>
                <c:pt idx="109">
                  <c:v>0.89405179506757382</c:v>
                </c:pt>
                <c:pt idx="110">
                  <c:v>0.89712964760072922</c:v>
                </c:pt>
                <c:pt idx="111">
                  <c:v>0.89423590164984068</c:v>
                </c:pt>
                <c:pt idx="112">
                  <c:v>0.89452932834983845</c:v>
                </c:pt>
                <c:pt idx="113">
                  <c:v>0.89304315911666576</c:v>
                </c:pt>
                <c:pt idx="114">
                  <c:v>0.89364605971583289</c:v>
                </c:pt>
                <c:pt idx="115">
                  <c:v>0.89065371687246553</c:v>
                </c:pt>
                <c:pt idx="116">
                  <c:v>0.88845813018008135</c:v>
                </c:pt>
                <c:pt idx="117">
                  <c:v>0.88982427197018343</c:v>
                </c:pt>
                <c:pt idx="118">
                  <c:v>0.88920268266094293</c:v>
                </c:pt>
                <c:pt idx="119">
                  <c:v>0.88598560774966395</c:v>
                </c:pt>
                <c:pt idx="120">
                  <c:v>0.88586555774279474</c:v>
                </c:pt>
                <c:pt idx="121">
                  <c:v>0.8872387328193998</c:v>
                </c:pt>
                <c:pt idx="122">
                  <c:v>0.88351940004759921</c:v>
                </c:pt>
                <c:pt idx="123">
                  <c:v>0.88150952617675249</c:v>
                </c:pt>
                <c:pt idx="124">
                  <c:v>0.88510649654561913</c:v>
                </c:pt>
                <c:pt idx="125">
                  <c:v>0.88082169244506603</c:v>
                </c:pt>
                <c:pt idx="126">
                  <c:v>0.88121227861333717</c:v>
                </c:pt>
                <c:pt idx="127">
                  <c:v>0.88344316797409672</c:v>
                </c:pt>
                <c:pt idx="128">
                  <c:v>0.88213519383459549</c:v>
                </c:pt>
                <c:pt idx="129">
                  <c:v>0.87902217969802943</c:v>
                </c:pt>
                <c:pt idx="130">
                  <c:v>0.87485455547495994</c:v>
                </c:pt>
                <c:pt idx="131">
                  <c:v>0.87477113380502314</c:v>
                </c:pt>
                <c:pt idx="132">
                  <c:v>0.87466453507240349</c:v>
                </c:pt>
                <c:pt idx="133">
                  <c:v>0.87481117605697067</c:v>
                </c:pt>
                <c:pt idx="134">
                  <c:v>0.87189124650224581</c:v>
                </c:pt>
                <c:pt idx="135">
                  <c:v>0.87217861676901365</c:v>
                </c:pt>
                <c:pt idx="136">
                  <c:v>0.86979434996329152</c:v>
                </c:pt>
                <c:pt idx="137">
                  <c:v>0.87036719914437188</c:v>
                </c:pt>
                <c:pt idx="138">
                  <c:v>0.86807744786305752</c:v>
                </c:pt>
                <c:pt idx="139">
                  <c:v>0.8695577741953745</c:v>
                </c:pt>
                <c:pt idx="140">
                  <c:v>0.86442380003413277</c:v>
                </c:pt>
                <c:pt idx="141">
                  <c:v>0.86714499237075904</c:v>
                </c:pt>
                <c:pt idx="142">
                  <c:v>0.86550631811057099</c:v>
                </c:pt>
                <c:pt idx="143">
                  <c:v>0.86521427855383137</c:v>
                </c:pt>
                <c:pt idx="144">
                  <c:v>0.86159378561784528</c:v>
                </c:pt>
                <c:pt idx="145">
                  <c:v>0.86204967570356461</c:v>
                </c:pt>
                <c:pt idx="146">
                  <c:v>0.86408818489784922</c:v>
                </c:pt>
                <c:pt idx="147">
                  <c:v>0.85923352418150056</c:v>
                </c:pt>
                <c:pt idx="148">
                  <c:v>0.8600234671812349</c:v>
                </c:pt>
                <c:pt idx="149">
                  <c:v>0.85832360071105218</c:v>
                </c:pt>
                <c:pt idx="150">
                  <c:v>0.85661120438390603</c:v>
                </c:pt>
                <c:pt idx="151">
                  <c:v>0.85753917222834875</c:v>
                </c:pt>
                <c:pt idx="152">
                  <c:v>0.8559042354371178</c:v>
                </c:pt>
                <c:pt idx="153">
                  <c:v>0.85556226189210671</c:v>
                </c:pt>
                <c:pt idx="154">
                  <c:v>0.84872182075965907</c:v>
                </c:pt>
                <c:pt idx="155">
                  <c:v>0.85199989562388767</c:v>
                </c:pt>
                <c:pt idx="156">
                  <c:v>0.8500506403183411</c:v>
                </c:pt>
                <c:pt idx="157">
                  <c:v>0.84807368626765867</c:v>
                </c:pt>
                <c:pt idx="158">
                  <c:v>0.84380619637976639</c:v>
                </c:pt>
                <c:pt idx="159">
                  <c:v>0.84423561390981239</c:v>
                </c:pt>
                <c:pt idx="160">
                  <c:v>0.84005824993897826</c:v>
                </c:pt>
                <c:pt idx="161">
                  <c:v>0.83930145068592077</c:v>
                </c:pt>
                <c:pt idx="162">
                  <c:v>0.83880832093442048</c:v>
                </c:pt>
                <c:pt idx="163">
                  <c:v>0.83712416915320864</c:v>
                </c:pt>
                <c:pt idx="164">
                  <c:v>0.83601884367967072</c:v>
                </c:pt>
                <c:pt idx="165">
                  <c:v>0.83417305674110531</c:v>
                </c:pt>
                <c:pt idx="166">
                  <c:v>0.83604981620426222</c:v>
                </c:pt>
                <c:pt idx="167">
                  <c:v>0.83499424769883024</c:v>
                </c:pt>
                <c:pt idx="168">
                  <c:v>0.83268245692435972</c:v>
                </c:pt>
                <c:pt idx="169">
                  <c:v>0.83382864896705211</c:v>
                </c:pt>
                <c:pt idx="170">
                  <c:v>0.83407201073813353</c:v>
                </c:pt>
                <c:pt idx="171">
                  <c:v>0.82907001076761422</c:v>
                </c:pt>
                <c:pt idx="172">
                  <c:v>0.83082804278080158</c:v>
                </c:pt>
                <c:pt idx="173">
                  <c:v>0.82862303660004788</c:v>
                </c:pt>
                <c:pt idx="174">
                  <c:v>0.82744615182786585</c:v>
                </c:pt>
                <c:pt idx="175">
                  <c:v>0.8291736181600714</c:v>
                </c:pt>
                <c:pt idx="176">
                  <c:v>0.82425002454751173</c:v>
                </c:pt>
                <c:pt idx="177">
                  <c:v>0.82371505529629674</c:v>
                </c:pt>
                <c:pt idx="178">
                  <c:v>0.82371377619180886</c:v>
                </c:pt>
                <c:pt idx="179">
                  <c:v>0.82413178987054725</c:v>
                </c:pt>
                <c:pt idx="180">
                  <c:v>0.82198568512988746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3D-4DE8-8685-9635372A4536}"/>
            </c:ext>
          </c:extLst>
        </c:ser>
        <c:ser>
          <c:idx val="3"/>
          <c:order val="3"/>
          <c:tx>
            <c:strRef>
              <c:f>'[All curves.xlsx]Tabelle1'!$E$1</c:f>
              <c:strCache>
                <c:ptCount val="1"/>
                <c:pt idx="0">
                  <c:v>NHS+ARMS+PBS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'[All curves.xlsx]Tabelle1'!$A$32:$A$212</c:f>
              <c:numCache>
                <c:formatCode>General</c:formatCode>
                <c:ptCount val="181"/>
                <c:pt idx="0">
                  <c:v>60</c:v>
                </c:pt>
                <c:pt idx="1">
                  <c:v>62</c:v>
                </c:pt>
                <c:pt idx="2">
                  <c:v>64</c:v>
                </c:pt>
                <c:pt idx="3">
                  <c:v>66</c:v>
                </c:pt>
                <c:pt idx="4">
                  <c:v>68</c:v>
                </c:pt>
                <c:pt idx="5">
                  <c:v>70</c:v>
                </c:pt>
                <c:pt idx="6">
                  <c:v>72</c:v>
                </c:pt>
                <c:pt idx="7">
                  <c:v>74</c:v>
                </c:pt>
                <c:pt idx="8">
                  <c:v>76</c:v>
                </c:pt>
                <c:pt idx="9">
                  <c:v>78</c:v>
                </c:pt>
                <c:pt idx="10">
                  <c:v>80</c:v>
                </c:pt>
                <c:pt idx="11">
                  <c:v>82</c:v>
                </c:pt>
                <c:pt idx="12">
                  <c:v>84</c:v>
                </c:pt>
                <c:pt idx="13">
                  <c:v>86</c:v>
                </c:pt>
                <c:pt idx="14">
                  <c:v>88</c:v>
                </c:pt>
                <c:pt idx="15">
                  <c:v>90</c:v>
                </c:pt>
                <c:pt idx="16">
                  <c:v>92</c:v>
                </c:pt>
                <c:pt idx="17">
                  <c:v>94</c:v>
                </c:pt>
                <c:pt idx="18">
                  <c:v>96</c:v>
                </c:pt>
                <c:pt idx="19">
                  <c:v>98</c:v>
                </c:pt>
                <c:pt idx="20">
                  <c:v>100</c:v>
                </c:pt>
                <c:pt idx="21">
                  <c:v>102</c:v>
                </c:pt>
                <c:pt idx="22">
                  <c:v>104</c:v>
                </c:pt>
                <c:pt idx="23">
                  <c:v>106</c:v>
                </c:pt>
                <c:pt idx="24">
                  <c:v>108</c:v>
                </c:pt>
                <c:pt idx="25">
                  <c:v>110</c:v>
                </c:pt>
                <c:pt idx="26">
                  <c:v>112</c:v>
                </c:pt>
                <c:pt idx="27">
                  <c:v>114</c:v>
                </c:pt>
                <c:pt idx="28">
                  <c:v>116</c:v>
                </c:pt>
                <c:pt idx="29">
                  <c:v>118</c:v>
                </c:pt>
                <c:pt idx="30">
                  <c:v>120</c:v>
                </c:pt>
                <c:pt idx="31">
                  <c:v>122</c:v>
                </c:pt>
                <c:pt idx="32">
                  <c:v>124</c:v>
                </c:pt>
                <c:pt idx="33">
                  <c:v>126</c:v>
                </c:pt>
                <c:pt idx="34">
                  <c:v>128</c:v>
                </c:pt>
                <c:pt idx="35">
                  <c:v>130</c:v>
                </c:pt>
                <c:pt idx="36">
                  <c:v>132</c:v>
                </c:pt>
                <c:pt idx="37">
                  <c:v>134</c:v>
                </c:pt>
                <c:pt idx="38">
                  <c:v>136</c:v>
                </c:pt>
                <c:pt idx="39">
                  <c:v>138</c:v>
                </c:pt>
                <c:pt idx="40">
                  <c:v>140</c:v>
                </c:pt>
                <c:pt idx="41">
                  <c:v>142</c:v>
                </c:pt>
                <c:pt idx="42">
                  <c:v>144</c:v>
                </c:pt>
                <c:pt idx="43">
                  <c:v>146</c:v>
                </c:pt>
                <c:pt idx="44">
                  <c:v>148</c:v>
                </c:pt>
                <c:pt idx="45">
                  <c:v>150</c:v>
                </c:pt>
                <c:pt idx="46">
                  <c:v>152</c:v>
                </c:pt>
                <c:pt idx="47">
                  <c:v>154</c:v>
                </c:pt>
                <c:pt idx="48">
                  <c:v>156</c:v>
                </c:pt>
                <c:pt idx="49">
                  <c:v>158</c:v>
                </c:pt>
                <c:pt idx="50">
                  <c:v>160</c:v>
                </c:pt>
                <c:pt idx="51">
                  <c:v>162</c:v>
                </c:pt>
                <c:pt idx="52">
                  <c:v>164</c:v>
                </c:pt>
                <c:pt idx="53">
                  <c:v>166</c:v>
                </c:pt>
                <c:pt idx="54">
                  <c:v>168</c:v>
                </c:pt>
                <c:pt idx="55">
                  <c:v>170</c:v>
                </c:pt>
                <c:pt idx="56">
                  <c:v>172</c:v>
                </c:pt>
                <c:pt idx="57">
                  <c:v>174</c:v>
                </c:pt>
                <c:pt idx="58">
                  <c:v>176</c:v>
                </c:pt>
                <c:pt idx="59">
                  <c:v>178</c:v>
                </c:pt>
                <c:pt idx="60">
                  <c:v>180</c:v>
                </c:pt>
                <c:pt idx="61">
                  <c:v>182</c:v>
                </c:pt>
                <c:pt idx="62">
                  <c:v>184</c:v>
                </c:pt>
                <c:pt idx="63">
                  <c:v>186</c:v>
                </c:pt>
                <c:pt idx="64">
                  <c:v>188</c:v>
                </c:pt>
                <c:pt idx="65">
                  <c:v>190</c:v>
                </c:pt>
                <c:pt idx="66">
                  <c:v>192</c:v>
                </c:pt>
                <c:pt idx="67">
                  <c:v>194</c:v>
                </c:pt>
                <c:pt idx="68">
                  <c:v>196</c:v>
                </c:pt>
                <c:pt idx="69">
                  <c:v>198</c:v>
                </c:pt>
                <c:pt idx="70">
                  <c:v>200</c:v>
                </c:pt>
                <c:pt idx="71">
                  <c:v>202</c:v>
                </c:pt>
                <c:pt idx="72">
                  <c:v>204</c:v>
                </c:pt>
                <c:pt idx="73">
                  <c:v>206</c:v>
                </c:pt>
                <c:pt idx="74">
                  <c:v>208</c:v>
                </c:pt>
                <c:pt idx="75">
                  <c:v>210</c:v>
                </c:pt>
                <c:pt idx="76">
                  <c:v>212</c:v>
                </c:pt>
                <c:pt idx="77">
                  <c:v>214</c:v>
                </c:pt>
                <c:pt idx="78">
                  <c:v>216</c:v>
                </c:pt>
                <c:pt idx="79">
                  <c:v>218</c:v>
                </c:pt>
                <c:pt idx="80">
                  <c:v>220</c:v>
                </c:pt>
                <c:pt idx="81">
                  <c:v>222</c:v>
                </c:pt>
                <c:pt idx="82">
                  <c:v>224</c:v>
                </c:pt>
                <c:pt idx="83">
                  <c:v>226</c:v>
                </c:pt>
                <c:pt idx="84">
                  <c:v>228</c:v>
                </c:pt>
                <c:pt idx="85">
                  <c:v>230</c:v>
                </c:pt>
                <c:pt idx="86">
                  <c:v>232</c:v>
                </c:pt>
                <c:pt idx="87">
                  <c:v>234</c:v>
                </c:pt>
                <c:pt idx="88">
                  <c:v>236</c:v>
                </c:pt>
                <c:pt idx="89">
                  <c:v>238</c:v>
                </c:pt>
                <c:pt idx="90">
                  <c:v>240</c:v>
                </c:pt>
                <c:pt idx="91">
                  <c:v>242</c:v>
                </c:pt>
                <c:pt idx="92">
                  <c:v>244</c:v>
                </c:pt>
                <c:pt idx="93">
                  <c:v>246</c:v>
                </c:pt>
                <c:pt idx="94">
                  <c:v>248</c:v>
                </c:pt>
                <c:pt idx="95">
                  <c:v>250</c:v>
                </c:pt>
                <c:pt idx="96">
                  <c:v>252</c:v>
                </c:pt>
                <c:pt idx="97">
                  <c:v>254</c:v>
                </c:pt>
                <c:pt idx="98">
                  <c:v>256</c:v>
                </c:pt>
                <c:pt idx="99">
                  <c:v>258</c:v>
                </c:pt>
                <c:pt idx="100">
                  <c:v>260</c:v>
                </c:pt>
                <c:pt idx="101">
                  <c:v>262</c:v>
                </c:pt>
                <c:pt idx="102">
                  <c:v>264</c:v>
                </c:pt>
                <c:pt idx="103">
                  <c:v>266</c:v>
                </c:pt>
                <c:pt idx="104">
                  <c:v>268</c:v>
                </c:pt>
                <c:pt idx="105">
                  <c:v>270</c:v>
                </c:pt>
                <c:pt idx="106">
                  <c:v>272</c:v>
                </c:pt>
                <c:pt idx="107">
                  <c:v>274</c:v>
                </c:pt>
                <c:pt idx="108">
                  <c:v>276</c:v>
                </c:pt>
                <c:pt idx="109">
                  <c:v>278</c:v>
                </c:pt>
                <c:pt idx="110">
                  <c:v>280</c:v>
                </c:pt>
                <c:pt idx="111">
                  <c:v>282</c:v>
                </c:pt>
                <c:pt idx="112">
                  <c:v>284</c:v>
                </c:pt>
                <c:pt idx="113">
                  <c:v>286</c:v>
                </c:pt>
                <c:pt idx="114">
                  <c:v>288</c:v>
                </c:pt>
                <c:pt idx="115">
                  <c:v>290</c:v>
                </c:pt>
                <c:pt idx="116">
                  <c:v>292</c:v>
                </c:pt>
                <c:pt idx="117">
                  <c:v>294</c:v>
                </c:pt>
                <c:pt idx="118">
                  <c:v>296</c:v>
                </c:pt>
                <c:pt idx="119">
                  <c:v>298</c:v>
                </c:pt>
                <c:pt idx="120">
                  <c:v>300</c:v>
                </c:pt>
                <c:pt idx="121">
                  <c:v>302</c:v>
                </c:pt>
                <c:pt idx="122">
                  <c:v>304</c:v>
                </c:pt>
                <c:pt idx="123">
                  <c:v>306</c:v>
                </c:pt>
                <c:pt idx="124">
                  <c:v>308</c:v>
                </c:pt>
                <c:pt idx="125">
                  <c:v>310</c:v>
                </c:pt>
                <c:pt idx="126">
                  <c:v>312</c:v>
                </c:pt>
                <c:pt idx="127">
                  <c:v>314</c:v>
                </c:pt>
                <c:pt idx="128">
                  <c:v>316</c:v>
                </c:pt>
                <c:pt idx="129">
                  <c:v>318</c:v>
                </c:pt>
                <c:pt idx="130">
                  <c:v>320</c:v>
                </c:pt>
                <c:pt idx="131">
                  <c:v>322</c:v>
                </c:pt>
                <c:pt idx="132">
                  <c:v>324</c:v>
                </c:pt>
                <c:pt idx="133">
                  <c:v>326</c:v>
                </c:pt>
                <c:pt idx="134">
                  <c:v>328</c:v>
                </c:pt>
                <c:pt idx="135">
                  <c:v>330</c:v>
                </c:pt>
                <c:pt idx="136">
                  <c:v>332</c:v>
                </c:pt>
                <c:pt idx="137">
                  <c:v>334</c:v>
                </c:pt>
                <c:pt idx="138">
                  <c:v>336</c:v>
                </c:pt>
                <c:pt idx="139">
                  <c:v>338</c:v>
                </c:pt>
                <c:pt idx="140">
                  <c:v>340</c:v>
                </c:pt>
                <c:pt idx="141">
                  <c:v>342</c:v>
                </c:pt>
                <c:pt idx="142">
                  <c:v>344</c:v>
                </c:pt>
                <c:pt idx="143">
                  <c:v>346</c:v>
                </c:pt>
                <c:pt idx="144">
                  <c:v>348</c:v>
                </c:pt>
                <c:pt idx="145">
                  <c:v>350</c:v>
                </c:pt>
                <c:pt idx="146">
                  <c:v>352</c:v>
                </c:pt>
                <c:pt idx="147">
                  <c:v>354</c:v>
                </c:pt>
                <c:pt idx="148">
                  <c:v>356</c:v>
                </c:pt>
                <c:pt idx="149">
                  <c:v>358</c:v>
                </c:pt>
                <c:pt idx="150">
                  <c:v>360</c:v>
                </c:pt>
                <c:pt idx="151">
                  <c:v>362</c:v>
                </c:pt>
                <c:pt idx="152">
                  <c:v>364</c:v>
                </c:pt>
                <c:pt idx="153">
                  <c:v>366</c:v>
                </c:pt>
                <c:pt idx="154">
                  <c:v>368</c:v>
                </c:pt>
                <c:pt idx="155">
                  <c:v>370</c:v>
                </c:pt>
                <c:pt idx="156">
                  <c:v>372</c:v>
                </c:pt>
                <c:pt idx="157">
                  <c:v>374</c:v>
                </c:pt>
                <c:pt idx="158">
                  <c:v>376</c:v>
                </c:pt>
                <c:pt idx="159">
                  <c:v>378</c:v>
                </c:pt>
                <c:pt idx="160">
                  <c:v>380</c:v>
                </c:pt>
                <c:pt idx="161">
                  <c:v>382</c:v>
                </c:pt>
                <c:pt idx="162">
                  <c:v>384</c:v>
                </c:pt>
                <c:pt idx="163">
                  <c:v>386</c:v>
                </c:pt>
                <c:pt idx="164">
                  <c:v>388</c:v>
                </c:pt>
                <c:pt idx="165">
                  <c:v>390</c:v>
                </c:pt>
                <c:pt idx="166">
                  <c:v>392</c:v>
                </c:pt>
                <c:pt idx="167">
                  <c:v>394</c:v>
                </c:pt>
                <c:pt idx="168">
                  <c:v>396</c:v>
                </c:pt>
                <c:pt idx="169">
                  <c:v>398</c:v>
                </c:pt>
                <c:pt idx="170">
                  <c:v>400</c:v>
                </c:pt>
                <c:pt idx="171">
                  <c:v>402</c:v>
                </c:pt>
                <c:pt idx="172">
                  <c:v>404</c:v>
                </c:pt>
                <c:pt idx="173">
                  <c:v>406</c:v>
                </c:pt>
                <c:pt idx="174">
                  <c:v>408</c:v>
                </c:pt>
                <c:pt idx="175">
                  <c:v>410</c:v>
                </c:pt>
                <c:pt idx="176">
                  <c:v>412</c:v>
                </c:pt>
                <c:pt idx="177">
                  <c:v>414</c:v>
                </c:pt>
                <c:pt idx="178">
                  <c:v>416</c:v>
                </c:pt>
                <c:pt idx="179">
                  <c:v>418</c:v>
                </c:pt>
                <c:pt idx="180">
                  <c:v>420</c:v>
                </c:pt>
              </c:numCache>
            </c:numRef>
          </c:cat>
          <c:val>
            <c:numRef>
              <c:f>'[All curves.xlsx]Tabelle1'!$E$32:$E$212</c:f>
              <c:numCache>
                <c:formatCode>General</c:formatCode>
                <c:ptCount val="181"/>
                <c:pt idx="0">
                  <c:v>0.69442024943754821</c:v>
                </c:pt>
                <c:pt idx="1">
                  <c:v>0.69402056485172114</c:v>
                </c:pt>
                <c:pt idx="2">
                  <c:v>0.69927948499336234</c:v>
                </c:pt>
                <c:pt idx="3">
                  <c:v>0.70301384034079717</c:v>
                </c:pt>
                <c:pt idx="4">
                  <c:v>0.70316095104822196</c:v>
                </c:pt>
                <c:pt idx="5">
                  <c:v>0.70482463908469017</c:v>
                </c:pt>
                <c:pt idx="6">
                  <c:v>0.70305653173569271</c:v>
                </c:pt>
                <c:pt idx="7">
                  <c:v>0.70426731209952598</c:v>
                </c:pt>
                <c:pt idx="8">
                  <c:v>0.70690557284312883</c:v>
                </c:pt>
                <c:pt idx="9">
                  <c:v>0.70975179437815505</c:v>
                </c:pt>
                <c:pt idx="10">
                  <c:v>0.70910073487633041</c:v>
                </c:pt>
                <c:pt idx="11">
                  <c:v>0.70793351404211446</c:v>
                </c:pt>
                <c:pt idx="12">
                  <c:v>0.7102274131675208</c:v>
                </c:pt>
                <c:pt idx="13">
                  <c:v>0.71133232836263138</c:v>
                </c:pt>
                <c:pt idx="14">
                  <c:v>0.70998411045382437</c:v>
                </c:pt>
                <c:pt idx="15">
                  <c:v>0.71091450909266696</c:v>
                </c:pt>
                <c:pt idx="16">
                  <c:v>0.7118638852994974</c:v>
                </c:pt>
                <c:pt idx="17">
                  <c:v>0.71400388551751015</c:v>
                </c:pt>
                <c:pt idx="18">
                  <c:v>0.71842590785235094</c:v>
                </c:pt>
                <c:pt idx="19">
                  <c:v>0.72139687556351551</c:v>
                </c:pt>
                <c:pt idx="20">
                  <c:v>0.73028781582920788</c:v>
                </c:pt>
                <c:pt idx="21">
                  <c:v>0.73844818531169731</c:v>
                </c:pt>
                <c:pt idx="22">
                  <c:v>0.74595278205784399</c:v>
                </c:pt>
                <c:pt idx="23">
                  <c:v>0.75162384897955359</c:v>
                </c:pt>
                <c:pt idx="24">
                  <c:v>0.75445545907060763</c:v>
                </c:pt>
                <c:pt idx="25">
                  <c:v>0.75769485917742807</c:v>
                </c:pt>
                <c:pt idx="26">
                  <c:v>0.75908717669681092</c:v>
                </c:pt>
                <c:pt idx="27">
                  <c:v>0.76493388832329345</c:v>
                </c:pt>
                <c:pt idx="28">
                  <c:v>0.77464939104618391</c:v>
                </c:pt>
                <c:pt idx="29">
                  <c:v>0.78007219963058816</c:v>
                </c:pt>
                <c:pt idx="30">
                  <c:v>0.78448087475981942</c:v>
                </c:pt>
                <c:pt idx="31">
                  <c:v>0.78464520988911424</c:v>
                </c:pt>
                <c:pt idx="32">
                  <c:v>0.78979452455911181</c:v>
                </c:pt>
                <c:pt idx="33">
                  <c:v>0.7991000419338371</c:v>
                </c:pt>
                <c:pt idx="34">
                  <c:v>0.80537600886648419</c:v>
                </c:pt>
                <c:pt idx="35">
                  <c:v>0.8125879022566932</c:v>
                </c:pt>
                <c:pt idx="36">
                  <c:v>0.81885320272637663</c:v>
                </c:pt>
                <c:pt idx="37">
                  <c:v>0.82614014814024572</c:v>
                </c:pt>
                <c:pt idx="38">
                  <c:v>0.83268517528671004</c:v>
                </c:pt>
                <c:pt idx="39">
                  <c:v>0.8357101828161283</c:v>
                </c:pt>
                <c:pt idx="40">
                  <c:v>0.84027373868450583</c:v>
                </c:pt>
                <c:pt idx="41">
                  <c:v>0.84056180478173081</c:v>
                </c:pt>
                <c:pt idx="42">
                  <c:v>0.84851449620804842</c:v>
                </c:pt>
                <c:pt idx="43">
                  <c:v>0.85454080386342735</c:v>
                </c:pt>
                <c:pt idx="44">
                  <c:v>0.86323418962040088</c:v>
                </c:pt>
                <c:pt idx="45">
                  <c:v>0.87245866606988742</c:v>
                </c:pt>
                <c:pt idx="46">
                  <c:v>0.88590082714869745</c:v>
                </c:pt>
                <c:pt idx="47">
                  <c:v>0.8953918500414505</c:v>
                </c:pt>
                <c:pt idx="48">
                  <c:v>0.89910867480066081</c:v>
                </c:pt>
                <c:pt idx="49">
                  <c:v>0.90454747528227775</c:v>
                </c:pt>
                <c:pt idx="50">
                  <c:v>0.90725135968047088</c:v>
                </c:pt>
                <c:pt idx="51">
                  <c:v>0.90945798579637049</c:v>
                </c:pt>
                <c:pt idx="52">
                  <c:v>0.91315865713763189</c:v>
                </c:pt>
                <c:pt idx="53">
                  <c:v>0.91575839487039601</c:v>
                </c:pt>
                <c:pt idx="54">
                  <c:v>0.9193572028937359</c:v>
                </c:pt>
                <c:pt idx="55">
                  <c:v>0.92176999404287463</c:v>
                </c:pt>
                <c:pt idx="56">
                  <c:v>0.92743269519103866</c:v>
                </c:pt>
                <c:pt idx="57">
                  <c:v>0.92674951533372085</c:v>
                </c:pt>
                <c:pt idx="58">
                  <c:v>0.92862612400724853</c:v>
                </c:pt>
                <c:pt idx="59">
                  <c:v>0.93077042188650738</c:v>
                </c:pt>
                <c:pt idx="60">
                  <c:v>0.93490836686464707</c:v>
                </c:pt>
                <c:pt idx="61">
                  <c:v>0.93674850141650168</c:v>
                </c:pt>
                <c:pt idx="62">
                  <c:v>0.94139210472184598</c:v>
                </c:pt>
                <c:pt idx="63">
                  <c:v>0.94379757073050308</c:v>
                </c:pt>
                <c:pt idx="64">
                  <c:v>0.94506233876169432</c:v>
                </c:pt>
                <c:pt idx="65">
                  <c:v>0.94460854750741041</c:v>
                </c:pt>
                <c:pt idx="66">
                  <c:v>0.95097927745502109</c:v>
                </c:pt>
                <c:pt idx="67">
                  <c:v>0.95307651231406054</c:v>
                </c:pt>
                <c:pt idx="68">
                  <c:v>0.95692332963526794</c:v>
                </c:pt>
                <c:pt idx="69">
                  <c:v>0.95985104580720793</c:v>
                </c:pt>
                <c:pt idx="70">
                  <c:v>0.95880405448093187</c:v>
                </c:pt>
                <c:pt idx="71">
                  <c:v>0.96130327792328307</c:v>
                </c:pt>
                <c:pt idx="72">
                  <c:v>0.96341292593040906</c:v>
                </c:pt>
                <c:pt idx="73">
                  <c:v>0.96493677369773523</c:v>
                </c:pt>
                <c:pt idx="74">
                  <c:v>0.96783696021692167</c:v>
                </c:pt>
                <c:pt idx="75">
                  <c:v>0.96542921976961038</c:v>
                </c:pt>
                <c:pt idx="76">
                  <c:v>0.96937279592534342</c:v>
                </c:pt>
                <c:pt idx="77">
                  <c:v>0.97094320622834884</c:v>
                </c:pt>
                <c:pt idx="78">
                  <c:v>0.97285153406397129</c:v>
                </c:pt>
                <c:pt idx="79">
                  <c:v>0.97389436765549497</c:v>
                </c:pt>
                <c:pt idx="80">
                  <c:v>0.96708694932930694</c:v>
                </c:pt>
                <c:pt idx="81">
                  <c:v>0.97119992861285287</c:v>
                </c:pt>
                <c:pt idx="82">
                  <c:v>0.9738698224318918</c:v>
                </c:pt>
                <c:pt idx="83">
                  <c:v>0.97481602945812917</c:v>
                </c:pt>
                <c:pt idx="84">
                  <c:v>0.96931970834307823</c:v>
                </c:pt>
                <c:pt idx="85">
                  <c:v>0.97402032157583962</c:v>
                </c:pt>
                <c:pt idx="86">
                  <c:v>0.97194693619717676</c:v>
                </c:pt>
                <c:pt idx="87">
                  <c:v>0.96948869549016048</c:v>
                </c:pt>
                <c:pt idx="88">
                  <c:v>0.97305617411809697</c:v>
                </c:pt>
                <c:pt idx="89">
                  <c:v>0.97201153327521872</c:v>
                </c:pt>
                <c:pt idx="90">
                  <c:v>0.97073034729143959</c:v>
                </c:pt>
                <c:pt idx="91">
                  <c:v>0.96601192770243949</c:v>
                </c:pt>
                <c:pt idx="92">
                  <c:v>0.96666673949197268</c:v>
                </c:pt>
                <c:pt idx="93">
                  <c:v>0.96676462395708862</c:v>
                </c:pt>
                <c:pt idx="94">
                  <c:v>0.9686579862519914</c:v>
                </c:pt>
                <c:pt idx="95">
                  <c:v>0.96786225140309523</c:v>
                </c:pt>
                <c:pt idx="96">
                  <c:v>0.96419892724595768</c:v>
                </c:pt>
                <c:pt idx="97">
                  <c:v>0.96685507999347875</c:v>
                </c:pt>
                <c:pt idx="98">
                  <c:v>0.96312258607885215</c:v>
                </c:pt>
                <c:pt idx="99">
                  <c:v>0.96418057834094817</c:v>
                </c:pt>
                <c:pt idx="100">
                  <c:v>0.96358424005399346</c:v>
                </c:pt>
                <c:pt idx="101">
                  <c:v>0.96250381546977282</c:v>
                </c:pt>
                <c:pt idx="102">
                  <c:v>0.96115460294945598</c:v>
                </c:pt>
                <c:pt idx="103">
                  <c:v>0.96086632953762019</c:v>
                </c:pt>
                <c:pt idx="104">
                  <c:v>0.96342036017847477</c:v>
                </c:pt>
                <c:pt idx="105">
                  <c:v>0.95935961934982084</c:v>
                </c:pt>
                <c:pt idx="106">
                  <c:v>0.95893851306094768</c:v>
                </c:pt>
                <c:pt idx="107">
                  <c:v>0.96125713034151339</c:v>
                </c:pt>
                <c:pt idx="108">
                  <c:v>0.95809700638249418</c:v>
                </c:pt>
                <c:pt idx="109">
                  <c:v>0.96002510337473901</c:v>
                </c:pt>
                <c:pt idx="110">
                  <c:v>0.95910727894234382</c:v>
                </c:pt>
                <c:pt idx="111">
                  <c:v>0.95815961498981628</c:v>
                </c:pt>
                <c:pt idx="112">
                  <c:v>0.956140809469474</c:v>
                </c:pt>
                <c:pt idx="113">
                  <c:v>0.95769110674493141</c:v>
                </c:pt>
                <c:pt idx="114">
                  <c:v>0.95300305172602284</c:v>
                </c:pt>
                <c:pt idx="115">
                  <c:v>0.94864614660663971</c:v>
                </c:pt>
                <c:pt idx="116">
                  <c:v>0.95457470712010628</c:v>
                </c:pt>
                <c:pt idx="117">
                  <c:v>0.95069325467256749</c:v>
                </c:pt>
                <c:pt idx="118">
                  <c:v>0.94791155764457113</c:v>
                </c:pt>
                <c:pt idx="119">
                  <c:v>0.95071276981474839</c:v>
                </c:pt>
                <c:pt idx="120">
                  <c:v>0.94950490795380549</c:v>
                </c:pt>
                <c:pt idx="121">
                  <c:v>0.94292198165731966</c:v>
                </c:pt>
                <c:pt idx="122">
                  <c:v>0.94732071581054644</c:v>
                </c:pt>
                <c:pt idx="123">
                  <c:v>0.94557800472908571</c:v>
                </c:pt>
                <c:pt idx="124">
                  <c:v>0.94374261534522463</c:v>
                </c:pt>
                <c:pt idx="125">
                  <c:v>0.94617900039976688</c:v>
                </c:pt>
                <c:pt idx="126">
                  <c:v>0.93916209459510447</c:v>
                </c:pt>
                <c:pt idx="127">
                  <c:v>0.94115854331354065</c:v>
                </c:pt>
                <c:pt idx="128">
                  <c:v>0.93926129216900733</c:v>
                </c:pt>
                <c:pt idx="129">
                  <c:v>0.94230071962781636</c:v>
                </c:pt>
                <c:pt idx="130">
                  <c:v>0.93686089218209945</c:v>
                </c:pt>
                <c:pt idx="131">
                  <c:v>0.93417851112190065</c:v>
                </c:pt>
                <c:pt idx="132">
                  <c:v>0.93587466625572935</c:v>
                </c:pt>
                <c:pt idx="133">
                  <c:v>0.9333584359292787</c:v>
                </c:pt>
                <c:pt idx="134">
                  <c:v>0.93356792146168688</c:v>
                </c:pt>
                <c:pt idx="135">
                  <c:v>0.93504010446726216</c:v>
                </c:pt>
                <c:pt idx="136">
                  <c:v>0.93149075745739041</c:v>
                </c:pt>
                <c:pt idx="137">
                  <c:v>0.93293961175873186</c:v>
                </c:pt>
                <c:pt idx="138">
                  <c:v>0.92981588854110975</c:v>
                </c:pt>
                <c:pt idx="139">
                  <c:v>0.929821263682445</c:v>
                </c:pt>
                <c:pt idx="140">
                  <c:v>0.92630654747373886</c:v>
                </c:pt>
                <c:pt idx="141">
                  <c:v>0.92678280827927983</c:v>
                </c:pt>
                <c:pt idx="142">
                  <c:v>0.92771387850917209</c:v>
                </c:pt>
                <c:pt idx="143">
                  <c:v>0.92451589959529834</c:v>
                </c:pt>
                <c:pt idx="144">
                  <c:v>0.92572871530163847</c:v>
                </c:pt>
                <c:pt idx="145">
                  <c:v>0.92415493290890371</c:v>
                </c:pt>
                <c:pt idx="146">
                  <c:v>0.92627098711382938</c:v>
                </c:pt>
                <c:pt idx="147">
                  <c:v>0.92127225421670422</c:v>
                </c:pt>
                <c:pt idx="148">
                  <c:v>0.92003809274946557</c:v>
                </c:pt>
                <c:pt idx="149">
                  <c:v>0.9234422344102664</c:v>
                </c:pt>
                <c:pt idx="150">
                  <c:v>0.92174169197702416</c:v>
                </c:pt>
                <c:pt idx="151">
                  <c:v>0.91573782995324016</c:v>
                </c:pt>
                <c:pt idx="152">
                  <c:v>0.91289148485477645</c:v>
                </c:pt>
                <c:pt idx="153">
                  <c:v>0.91719848942012894</c:v>
                </c:pt>
                <c:pt idx="154">
                  <c:v>0.91488744248459319</c:v>
                </c:pt>
                <c:pt idx="155">
                  <c:v>0.91035335873920153</c:v>
                </c:pt>
                <c:pt idx="156">
                  <c:v>0.9169361283125258</c:v>
                </c:pt>
                <c:pt idx="157">
                  <c:v>0.9101705953975715</c:v>
                </c:pt>
                <c:pt idx="158">
                  <c:v>0.91358840854665735</c:v>
                </c:pt>
                <c:pt idx="159">
                  <c:v>0.91174647513311435</c:v>
                </c:pt>
                <c:pt idx="160">
                  <c:v>0.90840006078839375</c:v>
                </c:pt>
                <c:pt idx="161">
                  <c:v>0.9065130443936481</c:v>
                </c:pt>
                <c:pt idx="162">
                  <c:v>0.90648172460777121</c:v>
                </c:pt>
                <c:pt idx="163">
                  <c:v>0.9055505008708119</c:v>
                </c:pt>
                <c:pt idx="164">
                  <c:v>0.90382605047210507</c:v>
                </c:pt>
                <c:pt idx="165">
                  <c:v>0.90508212805518917</c:v>
                </c:pt>
                <c:pt idx="166">
                  <c:v>0.90471115790850132</c:v>
                </c:pt>
                <c:pt idx="167">
                  <c:v>0.90340076466350194</c:v>
                </c:pt>
                <c:pt idx="168">
                  <c:v>0.9005020150325026</c:v>
                </c:pt>
                <c:pt idx="169">
                  <c:v>0.90123178616538968</c:v>
                </c:pt>
                <c:pt idx="170">
                  <c:v>0.90128843386717239</c:v>
                </c:pt>
                <c:pt idx="171">
                  <c:v>0.89864950504418961</c:v>
                </c:pt>
                <c:pt idx="172">
                  <c:v>0.89602729173694651</c:v>
                </c:pt>
                <c:pt idx="173">
                  <c:v>0.89650650160208178</c:v>
                </c:pt>
                <c:pt idx="174">
                  <c:v>0.89479066281642461</c:v>
                </c:pt>
                <c:pt idx="175">
                  <c:v>0.89489728130610446</c:v>
                </c:pt>
                <c:pt idx="176">
                  <c:v>0.89492239957307596</c:v>
                </c:pt>
                <c:pt idx="177">
                  <c:v>0.89380281578469634</c:v>
                </c:pt>
                <c:pt idx="178">
                  <c:v>0.90012210613843713</c:v>
                </c:pt>
                <c:pt idx="179">
                  <c:v>0.89877277017091695</c:v>
                </c:pt>
                <c:pt idx="180">
                  <c:v>0.89795433816042369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3D-4DE8-8685-9635372A4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8077232"/>
        <c:axId val="628075264"/>
      </c:lineChart>
      <c:catAx>
        <c:axId val="62807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75264"/>
        <c:crosses val="autoZero"/>
        <c:auto val="1"/>
        <c:lblAlgn val="ctr"/>
        <c:lblOffset val="100"/>
        <c:tickLblSkip val="60"/>
        <c:noMultiLvlLbl val="0"/>
      </c:catAx>
      <c:valAx>
        <c:axId val="62807526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7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Tabelle1!$G$22</c:f>
              <c:strCache>
                <c:ptCount val="1"/>
                <c:pt idx="0">
                  <c:v>NHS+PBS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strRef>
              <c:f>Tabelle1!$I$21:$J$21</c:f>
              <c:strCache>
                <c:ptCount val="2"/>
                <c:pt idx="0">
                  <c:v>Peak</c:v>
                </c:pt>
                <c:pt idx="1">
                  <c:v>Plateau</c:v>
                </c:pt>
              </c:strCache>
            </c:strRef>
          </c:cat>
          <c:val>
            <c:numRef>
              <c:f>Tabelle1!$I$22:$J$22</c:f>
              <c:numCache>
                <c:formatCode>General</c:formatCode>
                <c:ptCount val="2"/>
                <c:pt idx="0">
                  <c:v>1.097</c:v>
                </c:pt>
                <c:pt idx="1">
                  <c:v>0.86599999999999999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C-4213-9808-1C21D26CD3F4}"/>
            </c:ext>
          </c:extLst>
        </c:ser>
        <c:ser>
          <c:idx val="1"/>
          <c:order val="1"/>
          <c:tx>
            <c:strRef>
              <c:f>Tabelle1!$G$23</c:f>
              <c:strCache>
                <c:ptCount val="1"/>
                <c:pt idx="0">
                  <c:v>NHS+C3+PBS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Tabelle1!$I$21:$J$21</c:f>
              <c:strCache>
                <c:ptCount val="2"/>
                <c:pt idx="0">
                  <c:v>Peak</c:v>
                </c:pt>
                <c:pt idx="1">
                  <c:v>Plateau</c:v>
                </c:pt>
              </c:strCache>
            </c:strRef>
          </c:cat>
          <c:val>
            <c:numRef>
              <c:f>Tabelle1!$I$23:$J$23</c:f>
              <c:numCache>
                <c:formatCode>General</c:formatCode>
                <c:ptCount val="2"/>
                <c:pt idx="0">
                  <c:v>1.0209999999999999</c:v>
                </c:pt>
                <c:pt idx="1">
                  <c:v>0.78900000000000003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3C-4213-9808-1C21D26CD3F4}"/>
            </c:ext>
          </c:extLst>
        </c:ser>
        <c:ser>
          <c:idx val="2"/>
          <c:order val="2"/>
          <c:tx>
            <c:strRef>
              <c:f>Tabelle1!$G$24</c:f>
              <c:strCache>
                <c:ptCount val="1"/>
                <c:pt idx="0">
                  <c:v>NHS+C3+ARMS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Tabelle1!$I$21:$J$21</c:f>
              <c:strCache>
                <c:ptCount val="2"/>
                <c:pt idx="0">
                  <c:v>Peak</c:v>
                </c:pt>
                <c:pt idx="1">
                  <c:v>Plateau</c:v>
                </c:pt>
              </c:strCache>
            </c:strRef>
          </c:cat>
          <c:val>
            <c:numRef>
              <c:f>Tabelle1!$I$24:$J$24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0.82799999999999996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3C-4213-9808-1C21D26CD3F4}"/>
            </c:ext>
          </c:extLst>
        </c:ser>
        <c:ser>
          <c:idx val="3"/>
          <c:order val="3"/>
          <c:tx>
            <c:strRef>
              <c:f>Tabelle1!$G$25</c:f>
              <c:strCache>
                <c:ptCount val="1"/>
                <c:pt idx="0">
                  <c:v>NHS+ARMS+PBS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Tabelle1!$I$21:$J$21</c:f>
              <c:strCache>
                <c:ptCount val="2"/>
                <c:pt idx="0">
                  <c:v>Peak</c:v>
                </c:pt>
                <c:pt idx="1">
                  <c:v>Plateau</c:v>
                </c:pt>
              </c:strCache>
            </c:strRef>
          </c:cat>
          <c:val>
            <c:numRef>
              <c:f>Tabelle1!$I$25:$J$25</c:f>
              <c:numCache>
                <c:formatCode>General</c:formatCode>
                <c:ptCount val="2"/>
                <c:pt idx="0">
                  <c:v>1.014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3C-4213-9808-1C21D26CD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554352"/>
        <c:axId val="636554680"/>
      </c:barChart>
      <c:catAx>
        <c:axId val="63655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554680"/>
        <c:crosses val="autoZero"/>
        <c:auto val="1"/>
        <c:lblAlgn val="ctr"/>
        <c:lblOffset val="100"/>
        <c:noMultiLvlLbl val="0"/>
      </c:catAx>
      <c:valAx>
        <c:axId val="636554680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55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'[All curves.xlsx]Tabelle1'!$G$22</c:f>
              <c:strCache>
                <c:ptCount val="1"/>
                <c:pt idx="0">
                  <c:v>NHS+PBS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'[All curves.xlsx]Tabelle1'!$K$21</c:f>
              <c:strCache>
                <c:ptCount val="1"/>
                <c:pt idx="0">
                  <c:v>total Ca2+</c:v>
                </c:pt>
              </c:strCache>
            </c:strRef>
          </c:cat>
          <c:val>
            <c:numRef>
              <c:f>'[All curves.xlsx]Tabelle1'!$K$22</c:f>
              <c:numCache>
                <c:formatCode>General</c:formatCode>
                <c:ptCount val="1"/>
                <c:pt idx="0">
                  <c:v>166.7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0-4247-83F3-4EDF3AACD439}"/>
            </c:ext>
          </c:extLst>
        </c:ser>
        <c:ser>
          <c:idx val="1"/>
          <c:order val="1"/>
          <c:tx>
            <c:strRef>
              <c:f>'[All curves.xlsx]Tabelle1'!$G$23</c:f>
              <c:strCache>
                <c:ptCount val="1"/>
                <c:pt idx="0">
                  <c:v>NHS+C3+PBS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'[All curves.xlsx]Tabelle1'!$K$21</c:f>
              <c:strCache>
                <c:ptCount val="1"/>
                <c:pt idx="0">
                  <c:v>total Ca2+</c:v>
                </c:pt>
              </c:strCache>
            </c:strRef>
          </c:cat>
          <c:val>
            <c:numRef>
              <c:f>'[All curves.xlsx]Tabelle1'!$K$23</c:f>
              <c:numCache>
                <c:formatCode>General</c:formatCode>
                <c:ptCount val="1"/>
                <c:pt idx="0">
                  <c:v>156.54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0-4247-83F3-4EDF3AACD439}"/>
            </c:ext>
          </c:extLst>
        </c:ser>
        <c:ser>
          <c:idx val="2"/>
          <c:order val="2"/>
          <c:tx>
            <c:strRef>
              <c:f>'[All curves.xlsx]Tabelle1'!$G$24</c:f>
              <c:strCache>
                <c:ptCount val="1"/>
                <c:pt idx="0">
                  <c:v>NHS+C3+ARMS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'[All curves.xlsx]Tabelle1'!$K$21</c:f>
              <c:strCache>
                <c:ptCount val="1"/>
                <c:pt idx="0">
                  <c:v>total Ca2+</c:v>
                </c:pt>
              </c:strCache>
            </c:strRef>
          </c:cat>
          <c:val>
            <c:numRef>
              <c:f>'[All curves.xlsx]Tabelle1'!$K$24</c:f>
              <c:numCache>
                <c:formatCode>General</c:formatCode>
                <c:ptCount val="1"/>
                <c:pt idx="0">
                  <c:v>152.22999999999999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0-4247-83F3-4EDF3AACD439}"/>
            </c:ext>
          </c:extLst>
        </c:ser>
        <c:ser>
          <c:idx val="3"/>
          <c:order val="3"/>
          <c:tx>
            <c:strRef>
              <c:f>'[All curves.xlsx]Tabelle1'!$G$25</c:f>
              <c:strCache>
                <c:ptCount val="1"/>
                <c:pt idx="0">
                  <c:v>NHS+ARMS+PBS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'[All curves.xlsx]Tabelle1'!$K$21</c:f>
              <c:strCache>
                <c:ptCount val="1"/>
                <c:pt idx="0">
                  <c:v>total Ca2+</c:v>
                </c:pt>
              </c:strCache>
            </c:strRef>
          </c:cat>
          <c:val>
            <c:numRef>
              <c:f>'[All curves.xlsx]Tabelle1'!$K$25</c:f>
              <c:numCache>
                <c:formatCode>General</c:formatCode>
                <c:ptCount val="1"/>
                <c:pt idx="0">
                  <c:v>158.86000000000001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0-4247-83F3-4EDF3AACD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3361096"/>
        <c:axId val="636555992"/>
      </c:barChart>
      <c:catAx>
        <c:axId val="69336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555992"/>
        <c:crosses val="autoZero"/>
        <c:auto val="1"/>
        <c:lblAlgn val="ctr"/>
        <c:lblOffset val="100"/>
        <c:noMultiLvlLbl val="0"/>
      </c:catAx>
      <c:valAx>
        <c:axId val="63655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6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82313824577898"/>
          <c:y val="3.3177697905726493E-2"/>
          <c:w val="0.84007449436467496"/>
          <c:h val="0.63702566046487308"/>
        </c:manualLayout>
      </c:layout>
      <c:lineChart>
        <c:grouping val="standard"/>
        <c:varyColors val="0"/>
        <c:ser>
          <c:idx val="0"/>
          <c:order val="0"/>
          <c:tx>
            <c:v>patient no. 77, ARMS2 wt, 2 risk alleles, n = 30 cells</c:v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'ARMS2 genotype'!$A$8:$A$188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'ARMS2 genotype'!$C$8:$C$188</c:f>
              <c:numCache>
                <c:formatCode>General</c:formatCode>
                <c:ptCount val="181"/>
                <c:pt idx="0">
                  <c:v>0.64677657812711453</c:v>
                </c:pt>
                <c:pt idx="1">
                  <c:v>0.64636926395310623</c:v>
                </c:pt>
                <c:pt idx="2">
                  <c:v>0.65122106287107251</c:v>
                </c:pt>
                <c:pt idx="3">
                  <c:v>0.68268378452888501</c:v>
                </c:pt>
                <c:pt idx="4">
                  <c:v>0.72936107970855324</c:v>
                </c:pt>
                <c:pt idx="5">
                  <c:v>0.76329350149213604</c:v>
                </c:pt>
                <c:pt idx="6">
                  <c:v>0.8259027109677195</c:v>
                </c:pt>
                <c:pt idx="7">
                  <c:v>0.87270654806755532</c:v>
                </c:pt>
                <c:pt idx="8">
                  <c:v>0.88274023447675976</c:v>
                </c:pt>
                <c:pt idx="9">
                  <c:v>0.89111488661530713</c:v>
                </c:pt>
                <c:pt idx="10">
                  <c:v>0.89144533895492095</c:v>
                </c:pt>
                <c:pt idx="11">
                  <c:v>0.89474782539852171</c:v>
                </c:pt>
                <c:pt idx="12">
                  <c:v>0.89592877541236637</c:v>
                </c:pt>
                <c:pt idx="13">
                  <c:v>0.89793454526339966</c:v>
                </c:pt>
                <c:pt idx="14">
                  <c:v>0.90182577865665725</c:v>
                </c:pt>
                <c:pt idx="15">
                  <c:v>0.90178492442738312</c:v>
                </c:pt>
                <c:pt idx="16">
                  <c:v>0.90358673931396971</c:v>
                </c:pt>
                <c:pt idx="17">
                  <c:v>0.9077393454857301</c:v>
                </c:pt>
                <c:pt idx="18">
                  <c:v>0.90461015654560661</c:v>
                </c:pt>
                <c:pt idx="19">
                  <c:v>0.90794896945435188</c:v>
                </c:pt>
                <c:pt idx="20">
                  <c:v>0.90914903929265767</c:v>
                </c:pt>
                <c:pt idx="21">
                  <c:v>0.90833841968601081</c:v>
                </c:pt>
                <c:pt idx="22">
                  <c:v>0.91134713908077691</c:v>
                </c:pt>
                <c:pt idx="23">
                  <c:v>0.90814650772958783</c:v>
                </c:pt>
                <c:pt idx="24">
                  <c:v>0.90781391098481334</c:v>
                </c:pt>
                <c:pt idx="25">
                  <c:v>0.90826895561011145</c:v>
                </c:pt>
                <c:pt idx="26">
                  <c:v>0.91000477005510527</c:v>
                </c:pt>
                <c:pt idx="27">
                  <c:v>0.91371125160822453</c:v>
                </c:pt>
                <c:pt idx="28">
                  <c:v>0.9106246528401204</c:v>
                </c:pt>
                <c:pt idx="29">
                  <c:v>0.91423628476936947</c:v>
                </c:pt>
                <c:pt idx="30">
                  <c:v>0.91081120190038412</c:v>
                </c:pt>
                <c:pt idx="31">
                  <c:v>0.91309334738300163</c:v>
                </c:pt>
                <c:pt idx="32">
                  <c:v>0.91122112856997728</c:v>
                </c:pt>
                <c:pt idx="33">
                  <c:v>0.91020616376788155</c:v>
                </c:pt>
                <c:pt idx="34">
                  <c:v>0.9133610942357494</c:v>
                </c:pt>
                <c:pt idx="35">
                  <c:v>0.9129962302346788</c:v>
                </c:pt>
                <c:pt idx="36">
                  <c:v>0.91469798981997685</c:v>
                </c:pt>
                <c:pt idx="37">
                  <c:v>0.90556009236318913</c:v>
                </c:pt>
                <c:pt idx="38">
                  <c:v>0.90724065201092119</c:v>
                </c:pt>
                <c:pt idx="39">
                  <c:v>0.90812524329404387</c:v>
                </c:pt>
                <c:pt idx="40">
                  <c:v>0.90990186550493779</c:v>
                </c:pt>
                <c:pt idx="41">
                  <c:v>0.90993621673713831</c:v>
                </c:pt>
                <c:pt idx="42">
                  <c:v>0.90798387275996928</c:v>
                </c:pt>
                <c:pt idx="43">
                  <c:v>0.91152341451641428</c:v>
                </c:pt>
                <c:pt idx="44">
                  <c:v>0.90808305718909565</c:v>
                </c:pt>
                <c:pt idx="45">
                  <c:v>0.90527309589663929</c:v>
                </c:pt>
                <c:pt idx="46">
                  <c:v>0.90851719458135716</c:v>
                </c:pt>
                <c:pt idx="47">
                  <c:v>0.90782668197290439</c:v>
                </c:pt>
                <c:pt idx="48">
                  <c:v>0.91018812166937646</c:v>
                </c:pt>
                <c:pt idx="49">
                  <c:v>0.909277746402683</c:v>
                </c:pt>
                <c:pt idx="50">
                  <c:v>0.90493385001372162</c:v>
                </c:pt>
                <c:pt idx="51">
                  <c:v>0.90638822229490434</c:v>
                </c:pt>
                <c:pt idx="52">
                  <c:v>0.90257934861817135</c:v>
                </c:pt>
                <c:pt idx="53">
                  <c:v>0.90802805250301566</c:v>
                </c:pt>
                <c:pt idx="54">
                  <c:v>0.90517062225452782</c:v>
                </c:pt>
                <c:pt idx="55">
                  <c:v>0.90177107612176366</c:v>
                </c:pt>
                <c:pt idx="56">
                  <c:v>0.90665220461420482</c:v>
                </c:pt>
                <c:pt idx="57">
                  <c:v>0.90601743729980844</c:v>
                </c:pt>
                <c:pt idx="58">
                  <c:v>0.90432074845094201</c:v>
                </c:pt>
                <c:pt idx="59">
                  <c:v>0.90375326295032032</c:v>
                </c:pt>
                <c:pt idx="60">
                  <c:v>0.90169028979163302</c:v>
                </c:pt>
                <c:pt idx="61">
                  <c:v>0.90070155899036519</c:v>
                </c:pt>
                <c:pt idx="62">
                  <c:v>0.90380241534292671</c:v>
                </c:pt>
                <c:pt idx="63">
                  <c:v>0.90201136192237452</c:v>
                </c:pt>
                <c:pt idx="64">
                  <c:v>0.89851978485069361</c:v>
                </c:pt>
                <c:pt idx="65">
                  <c:v>0.90005435895416486</c:v>
                </c:pt>
                <c:pt idx="66">
                  <c:v>0.8965360060365033</c:v>
                </c:pt>
                <c:pt idx="67">
                  <c:v>0.8979875740668033</c:v>
                </c:pt>
                <c:pt idx="68">
                  <c:v>0.89900337985245593</c:v>
                </c:pt>
                <c:pt idx="69">
                  <c:v>0.89807297887162274</c:v>
                </c:pt>
                <c:pt idx="70">
                  <c:v>0.89698749412317147</c:v>
                </c:pt>
                <c:pt idx="71">
                  <c:v>0.89507031174046614</c:v>
                </c:pt>
                <c:pt idx="72">
                  <c:v>0.89291136789388836</c:v>
                </c:pt>
                <c:pt idx="73">
                  <c:v>0.89315922285442684</c:v>
                </c:pt>
                <c:pt idx="74">
                  <c:v>0.89167753393044247</c:v>
                </c:pt>
                <c:pt idx="75">
                  <c:v>0.89131073516480475</c:v>
                </c:pt>
                <c:pt idx="76">
                  <c:v>0.89289535075807758</c:v>
                </c:pt>
                <c:pt idx="77">
                  <c:v>0.89429455844693395</c:v>
                </c:pt>
                <c:pt idx="78">
                  <c:v>0.89226357426029745</c:v>
                </c:pt>
                <c:pt idx="79">
                  <c:v>0.88985007288593421</c:v>
                </c:pt>
                <c:pt idx="80">
                  <c:v>0.88680621332724108</c:v>
                </c:pt>
                <c:pt idx="81">
                  <c:v>0.8855061207240581</c:v>
                </c:pt>
                <c:pt idx="82">
                  <c:v>0.88708568041242775</c:v>
                </c:pt>
                <c:pt idx="83">
                  <c:v>0.88749161226822215</c:v>
                </c:pt>
                <c:pt idx="84">
                  <c:v>0.8872042051959248</c:v>
                </c:pt>
                <c:pt idx="85">
                  <c:v>0.88480341746452895</c:v>
                </c:pt>
                <c:pt idx="86">
                  <c:v>0.88821856952168288</c:v>
                </c:pt>
                <c:pt idx="87">
                  <c:v>0.88400461843038924</c:v>
                </c:pt>
                <c:pt idx="88">
                  <c:v>0.88422467822774853</c:v>
                </c:pt>
                <c:pt idx="89">
                  <c:v>0.88344571665484262</c:v>
                </c:pt>
                <c:pt idx="90">
                  <c:v>0.88245657355992912</c:v>
                </c:pt>
                <c:pt idx="91">
                  <c:v>0.88442054523120217</c:v>
                </c:pt>
                <c:pt idx="92">
                  <c:v>0.88001451408605347</c:v>
                </c:pt>
                <c:pt idx="93">
                  <c:v>0.88174299673612277</c:v>
                </c:pt>
                <c:pt idx="94">
                  <c:v>0.88385780836631256</c:v>
                </c:pt>
                <c:pt idx="95">
                  <c:v>0.88230238663788663</c:v>
                </c:pt>
                <c:pt idx="96">
                  <c:v>0.88234477680653589</c:v>
                </c:pt>
                <c:pt idx="97">
                  <c:v>0.87947792105093259</c:v>
                </c:pt>
                <c:pt idx="98">
                  <c:v>0.88167721711938341</c:v>
                </c:pt>
                <c:pt idx="99">
                  <c:v>0.88106390383278577</c:v>
                </c:pt>
                <c:pt idx="100">
                  <c:v>0.88116881217012766</c:v>
                </c:pt>
                <c:pt idx="101">
                  <c:v>0.87545303075729719</c:v>
                </c:pt>
                <c:pt idx="102">
                  <c:v>0.8757817359611626</c:v>
                </c:pt>
                <c:pt idx="103">
                  <c:v>0.87248429838280483</c:v>
                </c:pt>
                <c:pt idx="104">
                  <c:v>0.86972099915564527</c:v>
                </c:pt>
                <c:pt idx="105">
                  <c:v>0.8716315089504364</c:v>
                </c:pt>
                <c:pt idx="106">
                  <c:v>0.8747336105947342</c:v>
                </c:pt>
                <c:pt idx="107">
                  <c:v>0.86827493128065258</c:v>
                </c:pt>
                <c:pt idx="108">
                  <c:v>0.86905036756713672</c:v>
                </c:pt>
                <c:pt idx="109">
                  <c:v>0.87526144104233183</c:v>
                </c:pt>
                <c:pt idx="110">
                  <c:v>0.87101244175532988</c:v>
                </c:pt>
                <c:pt idx="111">
                  <c:v>0.87123962119990372</c:v>
                </c:pt>
                <c:pt idx="112">
                  <c:v>0.86936465380386418</c:v>
                </c:pt>
                <c:pt idx="113">
                  <c:v>0.87010229994938659</c:v>
                </c:pt>
                <c:pt idx="114">
                  <c:v>0.8718788852891417</c:v>
                </c:pt>
                <c:pt idx="115">
                  <c:v>0.86962552211924204</c:v>
                </c:pt>
                <c:pt idx="116">
                  <c:v>0.86911826689486227</c:v>
                </c:pt>
                <c:pt idx="117">
                  <c:v>0.86856627587213497</c:v>
                </c:pt>
                <c:pt idx="118">
                  <c:v>0.87075738427676808</c:v>
                </c:pt>
                <c:pt idx="119">
                  <c:v>0.86292049354400546</c:v>
                </c:pt>
                <c:pt idx="120">
                  <c:v>0.86900785934086477</c:v>
                </c:pt>
                <c:pt idx="121">
                  <c:v>0.86005519238710748</c:v>
                </c:pt>
                <c:pt idx="122">
                  <c:v>0.86623699735340309</c:v>
                </c:pt>
                <c:pt idx="123">
                  <c:v>0.8626287205820381</c:v>
                </c:pt>
                <c:pt idx="124">
                  <c:v>0.86444848853909984</c:v>
                </c:pt>
                <c:pt idx="125">
                  <c:v>0.8640462308383221</c:v>
                </c:pt>
                <c:pt idx="126">
                  <c:v>0.86356914272138041</c:v>
                </c:pt>
                <c:pt idx="127">
                  <c:v>0.8582297094465271</c:v>
                </c:pt>
                <c:pt idx="128">
                  <c:v>0.86455191541584719</c:v>
                </c:pt>
                <c:pt idx="129">
                  <c:v>0.8605280850201279</c:v>
                </c:pt>
                <c:pt idx="130">
                  <c:v>0.8647704645651525</c:v>
                </c:pt>
                <c:pt idx="131">
                  <c:v>0.85843260025902912</c:v>
                </c:pt>
                <c:pt idx="132">
                  <c:v>0.86062405132831787</c:v>
                </c:pt>
                <c:pt idx="133">
                  <c:v>0.85923897719161524</c:v>
                </c:pt>
                <c:pt idx="134">
                  <c:v>0.8600996624273185</c:v>
                </c:pt>
                <c:pt idx="135">
                  <c:v>0.85939318027239697</c:v>
                </c:pt>
                <c:pt idx="136">
                  <c:v>0.86058971759341163</c:v>
                </c:pt>
                <c:pt idx="137">
                  <c:v>0.8604585644561783</c:v>
                </c:pt>
                <c:pt idx="138">
                  <c:v>0.85969878412531309</c:v>
                </c:pt>
                <c:pt idx="139">
                  <c:v>0.85553279364536727</c:v>
                </c:pt>
                <c:pt idx="140">
                  <c:v>0.85644533611814522</c:v>
                </c:pt>
                <c:pt idx="141">
                  <c:v>0.85393138531318413</c:v>
                </c:pt>
                <c:pt idx="142">
                  <c:v>0.85527699395396684</c:v>
                </c:pt>
                <c:pt idx="143">
                  <c:v>0.85510419366767643</c:v>
                </c:pt>
                <c:pt idx="144">
                  <c:v>0.85514929480722457</c:v>
                </c:pt>
                <c:pt idx="145">
                  <c:v>0.85416689016358849</c:v>
                </c:pt>
                <c:pt idx="146">
                  <c:v>0.85070129481870604</c:v>
                </c:pt>
                <c:pt idx="147">
                  <c:v>0.8527947638433504</c:v>
                </c:pt>
                <c:pt idx="148">
                  <c:v>0.85308776020711896</c:v>
                </c:pt>
                <c:pt idx="149">
                  <c:v>0.84685748664342353</c:v>
                </c:pt>
                <c:pt idx="150">
                  <c:v>0.85261393731481572</c:v>
                </c:pt>
                <c:pt idx="151">
                  <c:v>0.85234259911652743</c:v>
                </c:pt>
                <c:pt idx="152">
                  <c:v>0.84962313688335267</c:v>
                </c:pt>
                <c:pt idx="153">
                  <c:v>0.84915400217559533</c:v>
                </c:pt>
                <c:pt idx="154">
                  <c:v>0.84780178539151607</c:v>
                </c:pt>
                <c:pt idx="155">
                  <c:v>0.85085726038053933</c:v>
                </c:pt>
                <c:pt idx="156">
                  <c:v>0.84728252058406617</c:v>
                </c:pt>
                <c:pt idx="157">
                  <c:v>0.84966072858795771</c:v>
                </c:pt>
                <c:pt idx="158">
                  <c:v>0.84563755523591289</c:v>
                </c:pt>
                <c:pt idx="159">
                  <c:v>0.84472899989590799</c:v>
                </c:pt>
                <c:pt idx="160">
                  <c:v>0.84764145933547863</c:v>
                </c:pt>
                <c:pt idx="161">
                  <c:v>0.8497687384711331</c:v>
                </c:pt>
                <c:pt idx="162">
                  <c:v>0.84808718263480531</c:v>
                </c:pt>
                <c:pt idx="163">
                  <c:v>0.84449436549478152</c:v>
                </c:pt>
                <c:pt idx="164">
                  <c:v>0.84804813881597119</c:v>
                </c:pt>
                <c:pt idx="165">
                  <c:v>0.84377566107204816</c:v>
                </c:pt>
                <c:pt idx="166">
                  <c:v>0.84602776021026549</c:v>
                </c:pt>
                <c:pt idx="167">
                  <c:v>0.84370910555261636</c:v>
                </c:pt>
                <c:pt idx="168">
                  <c:v>0.84131503790214823</c:v>
                </c:pt>
                <c:pt idx="169">
                  <c:v>0.85001975454886414</c:v>
                </c:pt>
                <c:pt idx="170">
                  <c:v>0.84776017364758083</c:v>
                </c:pt>
                <c:pt idx="171">
                  <c:v>0.84193633791287581</c:v>
                </c:pt>
                <c:pt idx="172">
                  <c:v>0.84002005016459635</c:v>
                </c:pt>
                <c:pt idx="173">
                  <c:v>0.83997163216387138</c:v>
                </c:pt>
                <c:pt idx="174">
                  <c:v>0.84315636905955149</c:v>
                </c:pt>
                <c:pt idx="175">
                  <c:v>0.84308873053228373</c:v>
                </c:pt>
                <c:pt idx="176">
                  <c:v>0.8462037132041117</c:v>
                </c:pt>
                <c:pt idx="177">
                  <c:v>0.83994004364702568</c:v>
                </c:pt>
                <c:pt idx="178">
                  <c:v>0.84313658991194063</c:v>
                </c:pt>
                <c:pt idx="179">
                  <c:v>0.84182179045398642</c:v>
                </c:pt>
                <c:pt idx="180">
                  <c:v>0.84678714125856103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F6-441B-A1EF-A4F9FACAC718}"/>
            </c:ext>
          </c:extLst>
        </c:ser>
        <c:ser>
          <c:idx val="1"/>
          <c:order val="1"/>
          <c:tx>
            <c:v>patient no. 86, ARMS2 homozygous, 4 risk alleles, n = 30 cells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'ARMS2 genotype'!$A$8:$A$188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'ARMS2 genotype'!$D$8:$D$188</c:f>
              <c:numCache>
                <c:formatCode>General</c:formatCode>
                <c:ptCount val="181"/>
                <c:pt idx="0">
                  <c:v>0.65222970883077191</c:v>
                </c:pt>
                <c:pt idx="1">
                  <c:v>0.65257222141814597</c:v>
                </c:pt>
                <c:pt idx="2">
                  <c:v>0.65798892286143074</c:v>
                </c:pt>
                <c:pt idx="3">
                  <c:v>0.65919651165140114</c:v>
                </c:pt>
                <c:pt idx="4">
                  <c:v>0.68526971710346651</c:v>
                </c:pt>
                <c:pt idx="5">
                  <c:v>0.76969775758372938</c:v>
                </c:pt>
                <c:pt idx="6">
                  <c:v>0.8554900385639076</c:v>
                </c:pt>
                <c:pt idx="7">
                  <c:v>0.88329629457550907</c:v>
                </c:pt>
                <c:pt idx="8">
                  <c:v>0.8914402670493452</c:v>
                </c:pt>
                <c:pt idx="9">
                  <c:v>0.89422405762709178</c:v>
                </c:pt>
                <c:pt idx="10">
                  <c:v>0.90096676120815966</c:v>
                </c:pt>
                <c:pt idx="11">
                  <c:v>0.90429261427444407</c:v>
                </c:pt>
                <c:pt idx="12">
                  <c:v>0.90527251987135471</c:v>
                </c:pt>
                <c:pt idx="13">
                  <c:v>0.91107781237423169</c:v>
                </c:pt>
                <c:pt idx="14">
                  <c:v>0.91349979537382786</c:v>
                </c:pt>
                <c:pt idx="15">
                  <c:v>0.91831988648022667</c:v>
                </c:pt>
                <c:pt idx="16">
                  <c:v>0.92030665172252279</c:v>
                </c:pt>
                <c:pt idx="17">
                  <c:v>0.92233143900671299</c:v>
                </c:pt>
                <c:pt idx="18">
                  <c:v>0.92535045221050416</c:v>
                </c:pt>
                <c:pt idx="19">
                  <c:v>0.9281261521255274</c:v>
                </c:pt>
                <c:pt idx="20">
                  <c:v>0.9297054261704264</c:v>
                </c:pt>
                <c:pt idx="21">
                  <c:v>0.92991649486797157</c:v>
                </c:pt>
                <c:pt idx="22">
                  <c:v>0.93012725433360566</c:v>
                </c:pt>
                <c:pt idx="23">
                  <c:v>0.93004574609440382</c:v>
                </c:pt>
                <c:pt idx="24">
                  <c:v>0.93681303636555069</c:v>
                </c:pt>
                <c:pt idx="25">
                  <c:v>0.93661352900885442</c:v>
                </c:pt>
                <c:pt idx="26">
                  <c:v>0.93604803754219901</c:v>
                </c:pt>
                <c:pt idx="27">
                  <c:v>0.93772699758150013</c:v>
                </c:pt>
                <c:pt idx="28">
                  <c:v>0.93486194926406929</c:v>
                </c:pt>
                <c:pt idx="29">
                  <c:v>0.93598171097382854</c:v>
                </c:pt>
                <c:pt idx="30">
                  <c:v>0.93973787260734676</c:v>
                </c:pt>
                <c:pt idx="31">
                  <c:v>0.93812441792398582</c:v>
                </c:pt>
                <c:pt idx="32">
                  <c:v>0.9377540716207915</c:v>
                </c:pt>
                <c:pt idx="33">
                  <c:v>0.94121490033718169</c:v>
                </c:pt>
                <c:pt idx="34">
                  <c:v>0.93896264554235687</c:v>
                </c:pt>
                <c:pt idx="35">
                  <c:v>0.93840085210282198</c:v>
                </c:pt>
                <c:pt idx="36">
                  <c:v>0.93755318458497416</c:v>
                </c:pt>
                <c:pt idx="37">
                  <c:v>0.93997381695692683</c:v>
                </c:pt>
                <c:pt idx="38">
                  <c:v>0.94239432788912125</c:v>
                </c:pt>
                <c:pt idx="39">
                  <c:v>0.94024171724040495</c:v>
                </c:pt>
                <c:pt idx="40">
                  <c:v>0.93725771947987713</c:v>
                </c:pt>
                <c:pt idx="41">
                  <c:v>0.93987861256938743</c:v>
                </c:pt>
                <c:pt idx="42">
                  <c:v>0.9340368370146791</c:v>
                </c:pt>
                <c:pt idx="43">
                  <c:v>0.93531385816078749</c:v>
                </c:pt>
                <c:pt idx="44">
                  <c:v>0.9360224878879666</c:v>
                </c:pt>
                <c:pt idx="45">
                  <c:v>0.93655590633384367</c:v>
                </c:pt>
                <c:pt idx="46">
                  <c:v>0.93730237873483191</c:v>
                </c:pt>
                <c:pt idx="47">
                  <c:v>0.93724329010146401</c:v>
                </c:pt>
                <c:pt idx="48">
                  <c:v>0.93548470901927538</c:v>
                </c:pt>
                <c:pt idx="49">
                  <c:v>0.93600904750087566</c:v>
                </c:pt>
                <c:pt idx="50">
                  <c:v>0.93481578709086655</c:v>
                </c:pt>
                <c:pt idx="51">
                  <c:v>0.93467917345953211</c:v>
                </c:pt>
                <c:pt idx="52">
                  <c:v>0.93332286321457403</c:v>
                </c:pt>
                <c:pt idx="53">
                  <c:v>0.9312055518199307</c:v>
                </c:pt>
                <c:pt idx="54">
                  <c:v>0.93463733865782039</c:v>
                </c:pt>
                <c:pt idx="55">
                  <c:v>0.93224939688703501</c:v>
                </c:pt>
                <c:pt idx="56">
                  <c:v>0.93136209329041442</c:v>
                </c:pt>
                <c:pt idx="57">
                  <c:v>0.92935032440357357</c:v>
                </c:pt>
                <c:pt idx="58">
                  <c:v>0.93089424186574332</c:v>
                </c:pt>
                <c:pt idx="59">
                  <c:v>0.92968122537427889</c:v>
                </c:pt>
                <c:pt idx="60">
                  <c:v>0.92854723834818687</c:v>
                </c:pt>
                <c:pt idx="61">
                  <c:v>0.92553644370486776</c:v>
                </c:pt>
                <c:pt idx="62">
                  <c:v>0.92502335453811468</c:v>
                </c:pt>
                <c:pt idx="63">
                  <c:v>0.92523241514503263</c:v>
                </c:pt>
                <c:pt idx="64">
                  <c:v>0.92337857820093361</c:v>
                </c:pt>
                <c:pt idx="65">
                  <c:v>0.91945159768197848</c:v>
                </c:pt>
                <c:pt idx="66">
                  <c:v>0.9228635452549161</c:v>
                </c:pt>
                <c:pt idx="67">
                  <c:v>0.92272544867693729</c:v>
                </c:pt>
                <c:pt idx="68">
                  <c:v>0.918506450790887</c:v>
                </c:pt>
                <c:pt idx="69">
                  <c:v>0.92276831378566859</c:v>
                </c:pt>
                <c:pt idx="70">
                  <c:v>0.91677512569025332</c:v>
                </c:pt>
                <c:pt idx="71">
                  <c:v>0.91668767073029278</c:v>
                </c:pt>
                <c:pt idx="72">
                  <c:v>0.91355002042844902</c:v>
                </c:pt>
                <c:pt idx="73">
                  <c:v>0.91736282344580145</c:v>
                </c:pt>
                <c:pt idx="74">
                  <c:v>0.916184728584439</c:v>
                </c:pt>
                <c:pt idx="75">
                  <c:v>0.91567068702995991</c:v>
                </c:pt>
                <c:pt idx="76">
                  <c:v>0.91572841981651298</c:v>
                </c:pt>
                <c:pt idx="77">
                  <c:v>0.91232847934882244</c:v>
                </c:pt>
                <c:pt idx="78">
                  <c:v>0.91288233495251225</c:v>
                </c:pt>
                <c:pt idx="79">
                  <c:v>0.91246878974558832</c:v>
                </c:pt>
                <c:pt idx="80">
                  <c:v>0.91305602822289356</c:v>
                </c:pt>
                <c:pt idx="81">
                  <c:v>0.91213613284204142</c:v>
                </c:pt>
                <c:pt idx="82">
                  <c:v>0.9101254698151201</c:v>
                </c:pt>
                <c:pt idx="83">
                  <c:v>0.9119455430753528</c:v>
                </c:pt>
                <c:pt idx="84">
                  <c:v>0.90891224949991278</c:v>
                </c:pt>
                <c:pt idx="85">
                  <c:v>0.90994511913896881</c:v>
                </c:pt>
                <c:pt idx="86">
                  <c:v>0.90951726208882921</c:v>
                </c:pt>
                <c:pt idx="87">
                  <c:v>0.90883904438739127</c:v>
                </c:pt>
                <c:pt idx="88">
                  <c:v>0.90451485538079512</c:v>
                </c:pt>
                <c:pt idx="89">
                  <c:v>0.90513752154323734</c:v>
                </c:pt>
                <c:pt idx="90">
                  <c:v>0.90293211476060553</c:v>
                </c:pt>
                <c:pt idx="91">
                  <c:v>0.90469580036371078</c:v>
                </c:pt>
                <c:pt idx="92">
                  <c:v>0.90320094106565618</c:v>
                </c:pt>
                <c:pt idx="93">
                  <c:v>0.90148950214697043</c:v>
                </c:pt>
                <c:pt idx="94">
                  <c:v>0.90074060934257349</c:v>
                </c:pt>
                <c:pt idx="95">
                  <c:v>0.90051693912911401</c:v>
                </c:pt>
                <c:pt idx="96">
                  <c:v>0.90002608576671006</c:v>
                </c:pt>
                <c:pt idx="97">
                  <c:v>0.89759380984405923</c:v>
                </c:pt>
                <c:pt idx="98">
                  <c:v>0.89921288277705114</c:v>
                </c:pt>
                <c:pt idx="99">
                  <c:v>0.89886786296827192</c:v>
                </c:pt>
                <c:pt idx="100">
                  <c:v>0.90126867310654968</c:v>
                </c:pt>
                <c:pt idx="101">
                  <c:v>0.89749649035048296</c:v>
                </c:pt>
                <c:pt idx="102">
                  <c:v>0.89540969179586083</c:v>
                </c:pt>
                <c:pt idx="103">
                  <c:v>0.89729754794837924</c:v>
                </c:pt>
                <c:pt idx="104">
                  <c:v>0.8976734257576543</c:v>
                </c:pt>
                <c:pt idx="105">
                  <c:v>0.89866080881514721</c:v>
                </c:pt>
                <c:pt idx="106">
                  <c:v>0.89581633278886519</c:v>
                </c:pt>
                <c:pt idx="107">
                  <c:v>0.89389097721080224</c:v>
                </c:pt>
                <c:pt idx="108">
                  <c:v>0.89588983580494308</c:v>
                </c:pt>
                <c:pt idx="109">
                  <c:v>0.89433172963328877</c:v>
                </c:pt>
                <c:pt idx="110">
                  <c:v>0.89505722119102293</c:v>
                </c:pt>
                <c:pt idx="111">
                  <c:v>0.89650983899505532</c:v>
                </c:pt>
                <c:pt idx="112">
                  <c:v>0.89370058620398884</c:v>
                </c:pt>
                <c:pt idx="113">
                  <c:v>0.89129604592263256</c:v>
                </c:pt>
                <c:pt idx="114">
                  <c:v>0.89118376578321934</c:v>
                </c:pt>
                <c:pt idx="115">
                  <c:v>0.89120472241796433</c:v>
                </c:pt>
                <c:pt idx="116">
                  <c:v>0.88997998461711314</c:v>
                </c:pt>
                <c:pt idx="117">
                  <c:v>0.89079857319369116</c:v>
                </c:pt>
                <c:pt idx="118">
                  <c:v>0.88813031127220443</c:v>
                </c:pt>
                <c:pt idx="119">
                  <c:v>0.89220216605660296</c:v>
                </c:pt>
                <c:pt idx="120">
                  <c:v>0.89084319740322315</c:v>
                </c:pt>
                <c:pt idx="121">
                  <c:v>0.89373745709013552</c:v>
                </c:pt>
                <c:pt idx="122">
                  <c:v>0.89174465453351281</c:v>
                </c:pt>
                <c:pt idx="123">
                  <c:v>0.89088199996472162</c:v>
                </c:pt>
                <c:pt idx="124">
                  <c:v>0.8874553833256702</c:v>
                </c:pt>
                <c:pt idx="125">
                  <c:v>0.89198521620120275</c:v>
                </c:pt>
                <c:pt idx="126">
                  <c:v>0.88930989672021687</c:v>
                </c:pt>
                <c:pt idx="127">
                  <c:v>0.88929146519339131</c:v>
                </c:pt>
                <c:pt idx="128">
                  <c:v>0.88738882969171828</c:v>
                </c:pt>
                <c:pt idx="129">
                  <c:v>0.89156162712647435</c:v>
                </c:pt>
                <c:pt idx="130">
                  <c:v>0.8868064300039401</c:v>
                </c:pt>
                <c:pt idx="131">
                  <c:v>0.88688238988031931</c:v>
                </c:pt>
                <c:pt idx="132">
                  <c:v>0.88842574221204751</c:v>
                </c:pt>
                <c:pt idx="133">
                  <c:v>0.88579155582321756</c:v>
                </c:pt>
                <c:pt idx="134">
                  <c:v>0.88650206649551078</c:v>
                </c:pt>
                <c:pt idx="135">
                  <c:v>0.88386406970562004</c:v>
                </c:pt>
                <c:pt idx="136">
                  <c:v>0.88395399224282112</c:v>
                </c:pt>
                <c:pt idx="137">
                  <c:v>0.88493751429988587</c:v>
                </c:pt>
                <c:pt idx="138">
                  <c:v>0.8820233694249805</c:v>
                </c:pt>
                <c:pt idx="139">
                  <c:v>0.88499183296052886</c:v>
                </c:pt>
                <c:pt idx="140">
                  <c:v>0.88144159618956197</c:v>
                </c:pt>
                <c:pt idx="141">
                  <c:v>0.88294784006827898</c:v>
                </c:pt>
                <c:pt idx="142">
                  <c:v>0.88320581555388633</c:v>
                </c:pt>
                <c:pt idx="143">
                  <c:v>0.88608255771358424</c:v>
                </c:pt>
                <c:pt idx="144">
                  <c:v>0.88333357994784367</c:v>
                </c:pt>
                <c:pt idx="145">
                  <c:v>0.88240155785964058</c:v>
                </c:pt>
                <c:pt idx="146">
                  <c:v>0.88264340934285856</c:v>
                </c:pt>
                <c:pt idx="147">
                  <c:v>0.88506505908460131</c:v>
                </c:pt>
                <c:pt idx="148">
                  <c:v>0.88396092897158074</c:v>
                </c:pt>
                <c:pt idx="149">
                  <c:v>0.88367737371153854</c:v>
                </c:pt>
                <c:pt idx="150">
                  <c:v>0.88453471451170718</c:v>
                </c:pt>
                <c:pt idx="151">
                  <c:v>0.88325505888538391</c:v>
                </c:pt>
                <c:pt idx="152">
                  <c:v>0.88224292044530039</c:v>
                </c:pt>
                <c:pt idx="153">
                  <c:v>0.87919033524680801</c:v>
                </c:pt>
                <c:pt idx="154">
                  <c:v>0.88368853726780094</c:v>
                </c:pt>
                <c:pt idx="155">
                  <c:v>0.88198606537730939</c:v>
                </c:pt>
                <c:pt idx="156">
                  <c:v>0.88099819711315952</c:v>
                </c:pt>
                <c:pt idx="157">
                  <c:v>0.87766610330936601</c:v>
                </c:pt>
                <c:pt idx="158">
                  <c:v>0.88312639498817602</c:v>
                </c:pt>
                <c:pt idx="159">
                  <c:v>0.88217571964622787</c:v>
                </c:pt>
                <c:pt idx="160">
                  <c:v>0.87923296926827943</c:v>
                </c:pt>
                <c:pt idx="161">
                  <c:v>0.88014752121355244</c:v>
                </c:pt>
                <c:pt idx="162">
                  <c:v>0.8807068728599422</c:v>
                </c:pt>
                <c:pt idx="163">
                  <c:v>0.8806137915464276</c:v>
                </c:pt>
                <c:pt idx="164">
                  <c:v>0.88071631900115821</c:v>
                </c:pt>
                <c:pt idx="165">
                  <c:v>0.87877684703940095</c:v>
                </c:pt>
                <c:pt idx="166">
                  <c:v>0.87879619441656787</c:v>
                </c:pt>
                <c:pt idx="167">
                  <c:v>0.87841020658043312</c:v>
                </c:pt>
                <c:pt idx="168">
                  <c:v>0.88057284811345216</c:v>
                </c:pt>
                <c:pt idx="169">
                  <c:v>0.87757494540158787</c:v>
                </c:pt>
                <c:pt idx="170">
                  <c:v>0.88023491854728364</c:v>
                </c:pt>
                <c:pt idx="171">
                  <c:v>0.87798157451752579</c:v>
                </c:pt>
                <c:pt idx="172">
                  <c:v>0.88169265889194792</c:v>
                </c:pt>
                <c:pt idx="173">
                  <c:v>0.87796493005690457</c:v>
                </c:pt>
                <c:pt idx="174">
                  <c:v>0.87791370662770207</c:v>
                </c:pt>
                <c:pt idx="175">
                  <c:v>0.87609005070076762</c:v>
                </c:pt>
                <c:pt idx="176">
                  <c:v>0.87992189495565787</c:v>
                </c:pt>
                <c:pt idx="177">
                  <c:v>0.87916814203134497</c:v>
                </c:pt>
                <c:pt idx="178">
                  <c:v>0.87543128025675476</c:v>
                </c:pt>
                <c:pt idx="179">
                  <c:v>0.87623934805244386</c:v>
                </c:pt>
                <c:pt idx="180">
                  <c:v>0.87778361883410772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F6-441B-A1EF-A4F9FACAC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042240"/>
        <c:axId val="287041848"/>
      </c:lineChart>
      <c:catAx>
        <c:axId val="28704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7041848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287041848"/>
        <c:scaling>
          <c:orientation val="minMax"/>
          <c:max val="1.1000000000000001"/>
          <c:min val="0.60000000000000009"/>
        </c:scaling>
        <c:delete val="1"/>
        <c:axPos val="l"/>
        <c:numFmt formatCode="#,##0.0" sourceLinked="0"/>
        <c:majorTickMark val="out"/>
        <c:minorTickMark val="none"/>
        <c:tickLblPos val="nextTo"/>
        <c:crossAx val="2870422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34B+ARMS+PBS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Tabelle1!$A$35:$A$215</c:f>
              <c:numCache>
                <c:formatCode>0.000</c:formatCode>
                <c:ptCount val="181"/>
                <c:pt idx="0">
                  <c:v>60</c:v>
                </c:pt>
                <c:pt idx="1">
                  <c:v>62</c:v>
                </c:pt>
                <c:pt idx="2">
                  <c:v>64</c:v>
                </c:pt>
                <c:pt idx="3">
                  <c:v>66</c:v>
                </c:pt>
                <c:pt idx="4">
                  <c:v>68</c:v>
                </c:pt>
                <c:pt idx="5">
                  <c:v>70</c:v>
                </c:pt>
                <c:pt idx="6">
                  <c:v>72</c:v>
                </c:pt>
                <c:pt idx="7">
                  <c:v>74</c:v>
                </c:pt>
                <c:pt idx="8">
                  <c:v>76</c:v>
                </c:pt>
                <c:pt idx="9">
                  <c:v>78</c:v>
                </c:pt>
                <c:pt idx="10">
                  <c:v>80</c:v>
                </c:pt>
                <c:pt idx="11">
                  <c:v>82</c:v>
                </c:pt>
                <c:pt idx="12">
                  <c:v>84</c:v>
                </c:pt>
                <c:pt idx="13">
                  <c:v>86</c:v>
                </c:pt>
                <c:pt idx="14">
                  <c:v>88</c:v>
                </c:pt>
                <c:pt idx="15">
                  <c:v>90</c:v>
                </c:pt>
                <c:pt idx="16">
                  <c:v>92</c:v>
                </c:pt>
                <c:pt idx="17">
                  <c:v>94</c:v>
                </c:pt>
                <c:pt idx="18">
                  <c:v>96</c:v>
                </c:pt>
                <c:pt idx="19">
                  <c:v>98</c:v>
                </c:pt>
                <c:pt idx="20">
                  <c:v>100</c:v>
                </c:pt>
                <c:pt idx="21">
                  <c:v>102</c:v>
                </c:pt>
                <c:pt idx="22">
                  <c:v>104</c:v>
                </c:pt>
                <c:pt idx="23">
                  <c:v>106</c:v>
                </c:pt>
                <c:pt idx="24">
                  <c:v>108</c:v>
                </c:pt>
                <c:pt idx="25">
                  <c:v>110</c:v>
                </c:pt>
                <c:pt idx="26">
                  <c:v>112</c:v>
                </c:pt>
                <c:pt idx="27">
                  <c:v>114</c:v>
                </c:pt>
                <c:pt idx="28">
                  <c:v>116</c:v>
                </c:pt>
                <c:pt idx="29">
                  <c:v>118</c:v>
                </c:pt>
                <c:pt idx="30">
                  <c:v>120</c:v>
                </c:pt>
                <c:pt idx="31">
                  <c:v>122</c:v>
                </c:pt>
                <c:pt idx="32">
                  <c:v>124</c:v>
                </c:pt>
                <c:pt idx="33">
                  <c:v>126</c:v>
                </c:pt>
                <c:pt idx="34">
                  <c:v>128</c:v>
                </c:pt>
                <c:pt idx="35">
                  <c:v>130</c:v>
                </c:pt>
                <c:pt idx="36">
                  <c:v>132</c:v>
                </c:pt>
                <c:pt idx="37">
                  <c:v>134</c:v>
                </c:pt>
                <c:pt idx="38">
                  <c:v>136</c:v>
                </c:pt>
                <c:pt idx="39">
                  <c:v>138</c:v>
                </c:pt>
                <c:pt idx="40">
                  <c:v>140</c:v>
                </c:pt>
                <c:pt idx="41">
                  <c:v>142</c:v>
                </c:pt>
                <c:pt idx="42">
                  <c:v>144</c:v>
                </c:pt>
                <c:pt idx="43">
                  <c:v>146</c:v>
                </c:pt>
                <c:pt idx="44">
                  <c:v>148</c:v>
                </c:pt>
                <c:pt idx="45">
                  <c:v>150</c:v>
                </c:pt>
                <c:pt idx="46">
                  <c:v>152</c:v>
                </c:pt>
                <c:pt idx="47">
                  <c:v>154</c:v>
                </c:pt>
                <c:pt idx="48">
                  <c:v>156</c:v>
                </c:pt>
                <c:pt idx="49">
                  <c:v>158</c:v>
                </c:pt>
                <c:pt idx="50">
                  <c:v>160</c:v>
                </c:pt>
                <c:pt idx="51">
                  <c:v>162</c:v>
                </c:pt>
                <c:pt idx="52">
                  <c:v>164</c:v>
                </c:pt>
                <c:pt idx="53">
                  <c:v>166</c:v>
                </c:pt>
                <c:pt idx="54">
                  <c:v>168</c:v>
                </c:pt>
                <c:pt idx="55">
                  <c:v>170</c:v>
                </c:pt>
                <c:pt idx="56">
                  <c:v>172</c:v>
                </c:pt>
                <c:pt idx="57">
                  <c:v>174</c:v>
                </c:pt>
                <c:pt idx="58">
                  <c:v>176</c:v>
                </c:pt>
                <c:pt idx="59">
                  <c:v>178</c:v>
                </c:pt>
                <c:pt idx="60">
                  <c:v>180</c:v>
                </c:pt>
                <c:pt idx="61">
                  <c:v>182</c:v>
                </c:pt>
                <c:pt idx="62">
                  <c:v>184</c:v>
                </c:pt>
                <c:pt idx="63">
                  <c:v>186</c:v>
                </c:pt>
                <c:pt idx="64">
                  <c:v>188</c:v>
                </c:pt>
                <c:pt idx="65">
                  <c:v>190</c:v>
                </c:pt>
                <c:pt idx="66">
                  <c:v>192</c:v>
                </c:pt>
                <c:pt idx="67">
                  <c:v>194</c:v>
                </c:pt>
                <c:pt idx="68">
                  <c:v>196</c:v>
                </c:pt>
                <c:pt idx="69">
                  <c:v>198</c:v>
                </c:pt>
                <c:pt idx="70">
                  <c:v>200</c:v>
                </c:pt>
                <c:pt idx="71">
                  <c:v>202</c:v>
                </c:pt>
                <c:pt idx="72">
                  <c:v>204</c:v>
                </c:pt>
                <c:pt idx="73">
                  <c:v>206</c:v>
                </c:pt>
                <c:pt idx="74">
                  <c:v>208</c:v>
                </c:pt>
                <c:pt idx="75">
                  <c:v>210</c:v>
                </c:pt>
                <c:pt idx="76">
                  <c:v>212</c:v>
                </c:pt>
                <c:pt idx="77">
                  <c:v>214</c:v>
                </c:pt>
                <c:pt idx="78">
                  <c:v>216</c:v>
                </c:pt>
                <c:pt idx="79">
                  <c:v>218</c:v>
                </c:pt>
                <c:pt idx="80">
                  <c:v>220</c:v>
                </c:pt>
                <c:pt idx="81">
                  <c:v>222</c:v>
                </c:pt>
                <c:pt idx="82">
                  <c:v>224</c:v>
                </c:pt>
                <c:pt idx="83">
                  <c:v>226</c:v>
                </c:pt>
                <c:pt idx="84">
                  <c:v>228</c:v>
                </c:pt>
                <c:pt idx="85">
                  <c:v>230</c:v>
                </c:pt>
                <c:pt idx="86">
                  <c:v>232</c:v>
                </c:pt>
                <c:pt idx="87">
                  <c:v>234</c:v>
                </c:pt>
                <c:pt idx="88">
                  <c:v>236</c:v>
                </c:pt>
                <c:pt idx="89">
                  <c:v>238</c:v>
                </c:pt>
                <c:pt idx="90">
                  <c:v>240</c:v>
                </c:pt>
                <c:pt idx="91">
                  <c:v>242</c:v>
                </c:pt>
                <c:pt idx="92">
                  <c:v>244</c:v>
                </c:pt>
                <c:pt idx="93">
                  <c:v>246</c:v>
                </c:pt>
                <c:pt idx="94">
                  <c:v>248</c:v>
                </c:pt>
                <c:pt idx="95">
                  <c:v>250</c:v>
                </c:pt>
                <c:pt idx="96">
                  <c:v>252</c:v>
                </c:pt>
                <c:pt idx="97">
                  <c:v>254</c:v>
                </c:pt>
                <c:pt idx="98">
                  <c:v>256</c:v>
                </c:pt>
                <c:pt idx="99">
                  <c:v>258</c:v>
                </c:pt>
                <c:pt idx="100">
                  <c:v>260</c:v>
                </c:pt>
                <c:pt idx="101">
                  <c:v>262</c:v>
                </c:pt>
                <c:pt idx="102">
                  <c:v>264</c:v>
                </c:pt>
                <c:pt idx="103">
                  <c:v>266</c:v>
                </c:pt>
                <c:pt idx="104">
                  <c:v>268</c:v>
                </c:pt>
                <c:pt idx="105">
                  <c:v>270</c:v>
                </c:pt>
                <c:pt idx="106">
                  <c:v>272</c:v>
                </c:pt>
                <c:pt idx="107">
                  <c:v>274</c:v>
                </c:pt>
                <c:pt idx="108">
                  <c:v>276</c:v>
                </c:pt>
                <c:pt idx="109">
                  <c:v>278</c:v>
                </c:pt>
                <c:pt idx="110">
                  <c:v>280</c:v>
                </c:pt>
                <c:pt idx="111">
                  <c:v>282</c:v>
                </c:pt>
                <c:pt idx="112">
                  <c:v>284</c:v>
                </c:pt>
                <c:pt idx="113">
                  <c:v>286</c:v>
                </c:pt>
                <c:pt idx="114">
                  <c:v>288</c:v>
                </c:pt>
                <c:pt idx="115">
                  <c:v>290</c:v>
                </c:pt>
                <c:pt idx="116">
                  <c:v>292</c:v>
                </c:pt>
                <c:pt idx="117">
                  <c:v>294</c:v>
                </c:pt>
                <c:pt idx="118">
                  <c:v>296</c:v>
                </c:pt>
                <c:pt idx="119">
                  <c:v>298</c:v>
                </c:pt>
                <c:pt idx="120">
                  <c:v>300</c:v>
                </c:pt>
                <c:pt idx="121">
                  <c:v>302</c:v>
                </c:pt>
                <c:pt idx="122">
                  <c:v>304</c:v>
                </c:pt>
                <c:pt idx="123">
                  <c:v>306</c:v>
                </c:pt>
                <c:pt idx="124">
                  <c:v>308</c:v>
                </c:pt>
                <c:pt idx="125">
                  <c:v>310</c:v>
                </c:pt>
                <c:pt idx="126">
                  <c:v>312</c:v>
                </c:pt>
                <c:pt idx="127">
                  <c:v>314</c:v>
                </c:pt>
                <c:pt idx="128">
                  <c:v>316</c:v>
                </c:pt>
                <c:pt idx="129">
                  <c:v>318</c:v>
                </c:pt>
                <c:pt idx="130">
                  <c:v>320</c:v>
                </c:pt>
                <c:pt idx="131">
                  <c:v>322</c:v>
                </c:pt>
                <c:pt idx="132">
                  <c:v>324</c:v>
                </c:pt>
                <c:pt idx="133">
                  <c:v>326</c:v>
                </c:pt>
                <c:pt idx="134">
                  <c:v>328</c:v>
                </c:pt>
                <c:pt idx="135">
                  <c:v>330</c:v>
                </c:pt>
                <c:pt idx="136">
                  <c:v>332</c:v>
                </c:pt>
                <c:pt idx="137">
                  <c:v>334</c:v>
                </c:pt>
                <c:pt idx="138">
                  <c:v>336</c:v>
                </c:pt>
                <c:pt idx="139">
                  <c:v>338</c:v>
                </c:pt>
                <c:pt idx="140">
                  <c:v>340</c:v>
                </c:pt>
                <c:pt idx="141">
                  <c:v>342</c:v>
                </c:pt>
                <c:pt idx="142">
                  <c:v>344</c:v>
                </c:pt>
                <c:pt idx="143">
                  <c:v>346</c:v>
                </c:pt>
                <c:pt idx="144">
                  <c:v>348</c:v>
                </c:pt>
                <c:pt idx="145">
                  <c:v>350</c:v>
                </c:pt>
                <c:pt idx="146">
                  <c:v>352</c:v>
                </c:pt>
                <c:pt idx="147">
                  <c:v>354</c:v>
                </c:pt>
                <c:pt idx="148">
                  <c:v>356</c:v>
                </c:pt>
                <c:pt idx="149">
                  <c:v>358</c:v>
                </c:pt>
                <c:pt idx="150">
                  <c:v>360</c:v>
                </c:pt>
                <c:pt idx="151">
                  <c:v>362</c:v>
                </c:pt>
                <c:pt idx="152">
                  <c:v>364</c:v>
                </c:pt>
                <c:pt idx="153">
                  <c:v>366</c:v>
                </c:pt>
                <c:pt idx="154">
                  <c:v>368</c:v>
                </c:pt>
                <c:pt idx="155">
                  <c:v>370</c:v>
                </c:pt>
                <c:pt idx="156">
                  <c:v>372</c:v>
                </c:pt>
                <c:pt idx="157">
                  <c:v>374</c:v>
                </c:pt>
                <c:pt idx="158">
                  <c:v>376</c:v>
                </c:pt>
                <c:pt idx="159">
                  <c:v>378</c:v>
                </c:pt>
                <c:pt idx="160">
                  <c:v>380</c:v>
                </c:pt>
                <c:pt idx="161">
                  <c:v>382</c:v>
                </c:pt>
                <c:pt idx="162">
                  <c:v>384</c:v>
                </c:pt>
                <c:pt idx="163">
                  <c:v>386</c:v>
                </c:pt>
                <c:pt idx="164">
                  <c:v>388</c:v>
                </c:pt>
                <c:pt idx="165">
                  <c:v>390</c:v>
                </c:pt>
                <c:pt idx="166">
                  <c:v>392</c:v>
                </c:pt>
                <c:pt idx="167">
                  <c:v>394</c:v>
                </c:pt>
                <c:pt idx="168">
                  <c:v>396</c:v>
                </c:pt>
                <c:pt idx="169">
                  <c:v>398</c:v>
                </c:pt>
                <c:pt idx="170">
                  <c:v>400</c:v>
                </c:pt>
                <c:pt idx="171">
                  <c:v>402</c:v>
                </c:pt>
                <c:pt idx="172">
                  <c:v>404</c:v>
                </c:pt>
                <c:pt idx="173">
                  <c:v>406</c:v>
                </c:pt>
                <c:pt idx="174">
                  <c:v>408</c:v>
                </c:pt>
                <c:pt idx="175">
                  <c:v>410</c:v>
                </c:pt>
                <c:pt idx="176">
                  <c:v>412</c:v>
                </c:pt>
                <c:pt idx="177">
                  <c:v>414</c:v>
                </c:pt>
                <c:pt idx="178">
                  <c:v>416</c:v>
                </c:pt>
                <c:pt idx="179">
                  <c:v>418</c:v>
                </c:pt>
                <c:pt idx="180">
                  <c:v>420</c:v>
                </c:pt>
              </c:numCache>
            </c:numRef>
          </c:cat>
          <c:val>
            <c:numRef>
              <c:f>Tabelle1!$B$35:$B$215</c:f>
              <c:numCache>
                <c:formatCode>General</c:formatCode>
                <c:ptCount val="181"/>
                <c:pt idx="0">
                  <c:v>0.69394183094676287</c:v>
                </c:pt>
                <c:pt idx="1">
                  <c:v>0.69432509106730123</c:v>
                </c:pt>
                <c:pt idx="2">
                  <c:v>0.69845027750236011</c:v>
                </c:pt>
                <c:pt idx="3">
                  <c:v>0.70133596129150333</c:v>
                </c:pt>
                <c:pt idx="4">
                  <c:v>0.70994132933355647</c:v>
                </c:pt>
                <c:pt idx="5">
                  <c:v>0.73129036640371403</c:v>
                </c:pt>
                <c:pt idx="6">
                  <c:v>0.77897759827806234</c:v>
                </c:pt>
                <c:pt idx="7">
                  <c:v>0.81438347379900866</c:v>
                </c:pt>
                <c:pt idx="8">
                  <c:v>0.8472960609046114</c:v>
                </c:pt>
                <c:pt idx="9">
                  <c:v>0.87072260923326794</c:v>
                </c:pt>
                <c:pt idx="10">
                  <c:v>0.89755503327065378</c:v>
                </c:pt>
                <c:pt idx="11">
                  <c:v>0.91534641981265996</c:v>
                </c:pt>
                <c:pt idx="12">
                  <c:v>0.92503985955755164</c:v>
                </c:pt>
                <c:pt idx="13">
                  <c:v>0.93155516873315647</c:v>
                </c:pt>
                <c:pt idx="14">
                  <c:v>0.9348013300876199</c:v>
                </c:pt>
                <c:pt idx="15">
                  <c:v>0.94021191824778749</c:v>
                </c:pt>
                <c:pt idx="16">
                  <c:v>0.94032538277237721</c:v>
                </c:pt>
                <c:pt idx="17">
                  <c:v>0.94409845853891727</c:v>
                </c:pt>
                <c:pt idx="18">
                  <c:v>0.94510371159563178</c:v>
                </c:pt>
                <c:pt idx="19">
                  <c:v>0.94887192636322637</c:v>
                </c:pt>
                <c:pt idx="20">
                  <c:v>0.95193849668806407</c:v>
                </c:pt>
                <c:pt idx="21">
                  <c:v>0.95760764173220447</c:v>
                </c:pt>
                <c:pt idx="22">
                  <c:v>0.9549206653402309</c:v>
                </c:pt>
                <c:pt idx="23">
                  <c:v>0.9591119334653484</c:v>
                </c:pt>
                <c:pt idx="24">
                  <c:v>0.96255611898310967</c:v>
                </c:pt>
                <c:pt idx="25">
                  <c:v>0.95951854050927177</c:v>
                </c:pt>
                <c:pt idx="26">
                  <c:v>0.95877004621045836</c:v>
                </c:pt>
                <c:pt idx="27">
                  <c:v>0.95824435979551303</c:v>
                </c:pt>
                <c:pt idx="28">
                  <c:v>0.95783680476225008</c:v>
                </c:pt>
                <c:pt idx="29">
                  <c:v>0.96408518418846312</c:v>
                </c:pt>
                <c:pt idx="30">
                  <c:v>0.95684292361367074</c:v>
                </c:pt>
                <c:pt idx="31">
                  <c:v>0.96088654119739836</c:v>
                </c:pt>
                <c:pt idx="32">
                  <c:v>0.95930157117568282</c:v>
                </c:pt>
                <c:pt idx="33">
                  <c:v>0.95949069050322999</c:v>
                </c:pt>
                <c:pt idx="34">
                  <c:v>0.95561079945335936</c:v>
                </c:pt>
                <c:pt idx="35">
                  <c:v>0.95093855813134276</c:v>
                </c:pt>
                <c:pt idx="36">
                  <c:v>0.95142575050230793</c:v>
                </c:pt>
                <c:pt idx="37">
                  <c:v>0.94728247111920405</c:v>
                </c:pt>
                <c:pt idx="38">
                  <c:v>0.94638382108973751</c:v>
                </c:pt>
                <c:pt idx="39">
                  <c:v>0.94708120690606734</c:v>
                </c:pt>
                <c:pt idx="40">
                  <c:v>0.93998833528633807</c:v>
                </c:pt>
                <c:pt idx="41">
                  <c:v>0.93903864666145176</c:v>
                </c:pt>
                <c:pt idx="42">
                  <c:v>0.93672463265773243</c:v>
                </c:pt>
                <c:pt idx="43">
                  <c:v>0.93437315946535238</c:v>
                </c:pt>
                <c:pt idx="44">
                  <c:v>0.93339346454005245</c:v>
                </c:pt>
                <c:pt idx="45">
                  <c:v>0.93202263648760819</c:v>
                </c:pt>
                <c:pt idx="46">
                  <c:v>0.92672357068127953</c:v>
                </c:pt>
                <c:pt idx="47">
                  <c:v>0.92540178469928336</c:v>
                </c:pt>
                <c:pt idx="48">
                  <c:v>0.92503298374474963</c:v>
                </c:pt>
                <c:pt idx="49">
                  <c:v>0.91821175954934076</c:v>
                </c:pt>
                <c:pt idx="50">
                  <c:v>0.91800929391330766</c:v>
                </c:pt>
                <c:pt idx="51">
                  <c:v>0.91416673157686046</c:v>
                </c:pt>
                <c:pt idx="52">
                  <c:v>0.91150097569612332</c:v>
                </c:pt>
                <c:pt idx="53">
                  <c:v>0.91094577587958314</c:v>
                </c:pt>
                <c:pt idx="54">
                  <c:v>0.90941659082451898</c:v>
                </c:pt>
                <c:pt idx="55">
                  <c:v>0.9048891978298863</c:v>
                </c:pt>
                <c:pt idx="56">
                  <c:v>0.90369017435411891</c:v>
                </c:pt>
                <c:pt idx="57">
                  <c:v>0.90108184713475414</c:v>
                </c:pt>
                <c:pt idx="58">
                  <c:v>0.89713283488096418</c:v>
                </c:pt>
                <c:pt idx="59">
                  <c:v>0.89076265952000777</c:v>
                </c:pt>
                <c:pt idx="60">
                  <c:v>0.89514482956241037</c:v>
                </c:pt>
                <c:pt idx="61">
                  <c:v>0.88950326495570697</c:v>
                </c:pt>
                <c:pt idx="62">
                  <c:v>0.88494177694468401</c:v>
                </c:pt>
                <c:pt idx="63">
                  <c:v>0.8828266898442253</c:v>
                </c:pt>
                <c:pt idx="64">
                  <c:v>0.88304662859240313</c:v>
                </c:pt>
                <c:pt idx="65">
                  <c:v>0.87393148742333326</c:v>
                </c:pt>
                <c:pt idx="66">
                  <c:v>0.87342832737001064</c:v>
                </c:pt>
                <c:pt idx="67">
                  <c:v>0.87152623982042554</c:v>
                </c:pt>
                <c:pt idx="68">
                  <c:v>0.86740319442791691</c:v>
                </c:pt>
                <c:pt idx="69">
                  <c:v>0.86488479341593272</c:v>
                </c:pt>
                <c:pt idx="70">
                  <c:v>0.8598539878541871</c:v>
                </c:pt>
                <c:pt idx="71">
                  <c:v>0.8588959451385797</c:v>
                </c:pt>
                <c:pt idx="72">
                  <c:v>0.85767162961021393</c:v>
                </c:pt>
                <c:pt idx="73">
                  <c:v>0.85440024416370841</c:v>
                </c:pt>
                <c:pt idx="74">
                  <c:v>0.85085453824519186</c:v>
                </c:pt>
                <c:pt idx="75">
                  <c:v>0.84555676369170341</c:v>
                </c:pt>
                <c:pt idx="76">
                  <c:v>0.84269627888713727</c:v>
                </c:pt>
                <c:pt idx="77">
                  <c:v>0.84106670943979134</c:v>
                </c:pt>
                <c:pt idx="78">
                  <c:v>0.83700525347776</c:v>
                </c:pt>
                <c:pt idx="79">
                  <c:v>0.83588102106050621</c:v>
                </c:pt>
                <c:pt idx="80">
                  <c:v>0.83059663901823633</c:v>
                </c:pt>
                <c:pt idx="81">
                  <c:v>0.8289294316775031</c:v>
                </c:pt>
                <c:pt idx="82">
                  <c:v>0.82631634603214765</c:v>
                </c:pt>
                <c:pt idx="83">
                  <c:v>0.82413548224457966</c:v>
                </c:pt>
                <c:pt idx="84">
                  <c:v>0.81917071195987823</c:v>
                </c:pt>
                <c:pt idx="85">
                  <c:v>0.81930341763692804</c:v>
                </c:pt>
                <c:pt idx="86">
                  <c:v>0.81470868746938652</c:v>
                </c:pt>
                <c:pt idx="87">
                  <c:v>0.81371272823621632</c:v>
                </c:pt>
                <c:pt idx="88">
                  <c:v>0.81251351357449042</c:v>
                </c:pt>
                <c:pt idx="89">
                  <c:v>0.80920495416770899</c:v>
                </c:pt>
                <c:pt idx="90">
                  <c:v>0.80743179758883454</c:v>
                </c:pt>
                <c:pt idx="91">
                  <c:v>0.80461939297363128</c:v>
                </c:pt>
                <c:pt idx="92">
                  <c:v>0.8014562828970152</c:v>
                </c:pt>
                <c:pt idx="93">
                  <c:v>0.79880212679922968</c:v>
                </c:pt>
                <c:pt idx="94">
                  <c:v>0.79926126072974502</c:v>
                </c:pt>
                <c:pt idx="95">
                  <c:v>0.79606267564844402</c:v>
                </c:pt>
                <c:pt idx="96">
                  <c:v>0.79454653768697026</c:v>
                </c:pt>
                <c:pt idx="97">
                  <c:v>0.79416064396359798</c:v>
                </c:pt>
                <c:pt idx="98">
                  <c:v>0.79387010491983567</c:v>
                </c:pt>
                <c:pt idx="99">
                  <c:v>0.79067011267607512</c:v>
                </c:pt>
                <c:pt idx="100">
                  <c:v>0.78908245398790555</c:v>
                </c:pt>
                <c:pt idx="101">
                  <c:v>0.78513628992823059</c:v>
                </c:pt>
                <c:pt idx="102">
                  <c:v>0.78513999265823775</c:v>
                </c:pt>
                <c:pt idx="103">
                  <c:v>0.78345744286652919</c:v>
                </c:pt>
                <c:pt idx="104">
                  <c:v>0.78155722494079116</c:v>
                </c:pt>
                <c:pt idx="105">
                  <c:v>0.78268447939388708</c:v>
                </c:pt>
                <c:pt idx="106">
                  <c:v>0.78034548895554889</c:v>
                </c:pt>
                <c:pt idx="107">
                  <c:v>0.77950969019572525</c:v>
                </c:pt>
                <c:pt idx="108">
                  <c:v>0.77710542248219427</c:v>
                </c:pt>
                <c:pt idx="109">
                  <c:v>0.77983689467731454</c:v>
                </c:pt>
                <c:pt idx="110">
                  <c:v>0.77604266749595219</c:v>
                </c:pt>
                <c:pt idx="111">
                  <c:v>0.77393334834928851</c:v>
                </c:pt>
                <c:pt idx="112">
                  <c:v>0.77548103738981966</c:v>
                </c:pt>
                <c:pt idx="113">
                  <c:v>0.77652387797470379</c:v>
                </c:pt>
                <c:pt idx="114">
                  <c:v>0.77658191240513863</c:v>
                </c:pt>
                <c:pt idx="115">
                  <c:v>0.7719385226662524</c:v>
                </c:pt>
                <c:pt idx="116">
                  <c:v>0.77342285125515875</c:v>
                </c:pt>
                <c:pt idx="117">
                  <c:v>0.7735585350955968</c:v>
                </c:pt>
                <c:pt idx="118">
                  <c:v>0.77083124593354135</c:v>
                </c:pt>
                <c:pt idx="119">
                  <c:v>0.77033592068846124</c:v>
                </c:pt>
                <c:pt idx="120">
                  <c:v>0.76970855702562058</c:v>
                </c:pt>
                <c:pt idx="121">
                  <c:v>0.76929726704394175</c:v>
                </c:pt>
                <c:pt idx="122">
                  <c:v>0.77029693935392873</c:v>
                </c:pt>
                <c:pt idx="123">
                  <c:v>0.76775938604420113</c:v>
                </c:pt>
                <c:pt idx="124">
                  <c:v>0.76597856066420389</c:v>
                </c:pt>
                <c:pt idx="125">
                  <c:v>0.76672942460649962</c:v>
                </c:pt>
                <c:pt idx="126">
                  <c:v>0.76862744780940828</c:v>
                </c:pt>
                <c:pt idx="127">
                  <c:v>0.76617432956280673</c:v>
                </c:pt>
                <c:pt idx="128">
                  <c:v>0.76651475313369877</c:v>
                </c:pt>
                <c:pt idx="129">
                  <c:v>0.76446324770306995</c:v>
                </c:pt>
                <c:pt idx="130">
                  <c:v>0.76687920194878056</c:v>
                </c:pt>
                <c:pt idx="131">
                  <c:v>0.76661387480061627</c:v>
                </c:pt>
                <c:pt idx="132">
                  <c:v>0.76305308592038434</c:v>
                </c:pt>
                <c:pt idx="133">
                  <c:v>0.7652465627261209</c:v>
                </c:pt>
                <c:pt idx="134">
                  <c:v>0.76524755282235912</c:v>
                </c:pt>
                <c:pt idx="135">
                  <c:v>0.76449413329629967</c:v>
                </c:pt>
                <c:pt idx="136">
                  <c:v>0.76676426148719024</c:v>
                </c:pt>
                <c:pt idx="137">
                  <c:v>0.76356451564553673</c:v>
                </c:pt>
                <c:pt idx="138">
                  <c:v>0.76570419139693557</c:v>
                </c:pt>
                <c:pt idx="139">
                  <c:v>0.76489515212236248</c:v>
                </c:pt>
                <c:pt idx="140">
                  <c:v>0.76504872756740394</c:v>
                </c:pt>
                <c:pt idx="141">
                  <c:v>0.76526366255116685</c:v>
                </c:pt>
                <c:pt idx="142">
                  <c:v>0.76375128887986421</c:v>
                </c:pt>
                <c:pt idx="143">
                  <c:v>0.76334930203069606</c:v>
                </c:pt>
                <c:pt idx="144">
                  <c:v>0.76474594113903971</c:v>
                </c:pt>
                <c:pt idx="145">
                  <c:v>0.7636215331772449</c:v>
                </c:pt>
                <c:pt idx="146">
                  <c:v>0.76526576580901562</c:v>
                </c:pt>
                <c:pt idx="147">
                  <c:v>0.76383782805332534</c:v>
                </c:pt>
                <c:pt idx="148">
                  <c:v>0.76222593290979523</c:v>
                </c:pt>
                <c:pt idx="149">
                  <c:v>0.76492848996978313</c:v>
                </c:pt>
                <c:pt idx="150">
                  <c:v>0.76553513472231238</c:v>
                </c:pt>
                <c:pt idx="151">
                  <c:v>0.76549805384659053</c:v>
                </c:pt>
                <c:pt idx="152">
                  <c:v>0.76564393647274576</c:v>
                </c:pt>
                <c:pt idx="153">
                  <c:v>0.76375918356120875</c:v>
                </c:pt>
                <c:pt idx="154">
                  <c:v>0.76538979471808988</c:v>
                </c:pt>
                <c:pt idx="155">
                  <c:v>0.76346906218072819</c:v>
                </c:pt>
                <c:pt idx="156">
                  <c:v>0.76379303781780228</c:v>
                </c:pt>
                <c:pt idx="157">
                  <c:v>0.76317144368642553</c:v>
                </c:pt>
                <c:pt idx="158">
                  <c:v>0.76230547944456017</c:v>
                </c:pt>
                <c:pt idx="159">
                  <c:v>0.76232228395250912</c:v>
                </c:pt>
                <c:pt idx="160">
                  <c:v>0.76727271984018164</c:v>
                </c:pt>
                <c:pt idx="161">
                  <c:v>0.76299745861014678</c:v>
                </c:pt>
                <c:pt idx="162">
                  <c:v>0.7636672725451199</c:v>
                </c:pt>
                <c:pt idx="163">
                  <c:v>0.76675831136599693</c:v>
                </c:pt>
                <c:pt idx="164">
                  <c:v>0.7658898587296733</c:v>
                </c:pt>
                <c:pt idx="165">
                  <c:v>0.76548219541324436</c:v>
                </c:pt>
                <c:pt idx="166">
                  <c:v>0.76723436758041375</c:v>
                </c:pt>
                <c:pt idx="167">
                  <c:v>0.7670164780564811</c:v>
                </c:pt>
                <c:pt idx="168">
                  <c:v>0.76683970283440694</c:v>
                </c:pt>
                <c:pt idx="169">
                  <c:v>0.76602418892065538</c:v>
                </c:pt>
                <c:pt idx="170">
                  <c:v>0.76562302982527775</c:v>
                </c:pt>
                <c:pt idx="171">
                  <c:v>0.76482565643492129</c:v>
                </c:pt>
                <c:pt idx="172">
                  <c:v>0.76515290502871025</c:v>
                </c:pt>
                <c:pt idx="173">
                  <c:v>0.76603234821958599</c:v>
                </c:pt>
                <c:pt idx="174">
                  <c:v>0.76453283362062019</c:v>
                </c:pt>
                <c:pt idx="175">
                  <c:v>0.76825880529138801</c:v>
                </c:pt>
                <c:pt idx="176">
                  <c:v>0.76864132241327987</c:v>
                </c:pt>
                <c:pt idx="177">
                  <c:v>0.76501119801092088</c:v>
                </c:pt>
                <c:pt idx="178">
                  <c:v>0.76539371188321981</c:v>
                </c:pt>
                <c:pt idx="179">
                  <c:v>0.76762315915422941</c:v>
                </c:pt>
                <c:pt idx="180">
                  <c:v>0.76667663958851906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B-4609-9263-7F9A56683B41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34B+ARMS+C3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Tabelle1!$C$35:$C$215</c:f>
              <c:numCache>
                <c:formatCode>General</c:formatCode>
                <c:ptCount val="181"/>
                <c:pt idx="0">
                  <c:v>0.68059944157884511</c:v>
                </c:pt>
                <c:pt idx="1">
                  <c:v>0.68032307622558341</c:v>
                </c:pt>
                <c:pt idx="2">
                  <c:v>0.68179095967004177</c:v>
                </c:pt>
                <c:pt idx="3">
                  <c:v>0.69010750857906777</c:v>
                </c:pt>
                <c:pt idx="4">
                  <c:v>0.71294863242073769</c:v>
                </c:pt>
                <c:pt idx="5">
                  <c:v>0.75067208762178661</c:v>
                </c:pt>
                <c:pt idx="6">
                  <c:v>0.81131955799357081</c:v>
                </c:pt>
                <c:pt idx="7">
                  <c:v>0.84210196227191392</c:v>
                </c:pt>
                <c:pt idx="8">
                  <c:v>0.86131504396199365</c:v>
                </c:pt>
                <c:pt idx="9">
                  <c:v>0.88648558183445636</c:v>
                </c:pt>
                <c:pt idx="10">
                  <c:v>0.90459912256126784</c:v>
                </c:pt>
                <c:pt idx="11">
                  <c:v>0.91448907311617422</c:v>
                </c:pt>
                <c:pt idx="12">
                  <c:v>0.92116553837128812</c:v>
                </c:pt>
                <c:pt idx="13">
                  <c:v>0.91973164622019621</c:v>
                </c:pt>
                <c:pt idx="14">
                  <c:v>0.91914972127567429</c:v>
                </c:pt>
                <c:pt idx="15">
                  <c:v>0.92170344332478482</c:v>
                </c:pt>
                <c:pt idx="16">
                  <c:v>0.92631976587725728</c:v>
                </c:pt>
                <c:pt idx="17">
                  <c:v>0.92952948024159299</c:v>
                </c:pt>
                <c:pt idx="18">
                  <c:v>0.93051767241766636</c:v>
                </c:pt>
                <c:pt idx="19">
                  <c:v>0.92920662298402046</c:v>
                </c:pt>
                <c:pt idx="20">
                  <c:v>0.92985600791710188</c:v>
                </c:pt>
                <c:pt idx="21">
                  <c:v>0.93618823922575312</c:v>
                </c:pt>
                <c:pt idx="22">
                  <c:v>0.93397202492242293</c:v>
                </c:pt>
                <c:pt idx="23">
                  <c:v>0.93355474063109078</c:v>
                </c:pt>
                <c:pt idx="24">
                  <c:v>0.9318366228801932</c:v>
                </c:pt>
                <c:pt idx="25">
                  <c:v>0.9369175931348761</c:v>
                </c:pt>
                <c:pt idx="26">
                  <c:v>0.93438551142637849</c:v>
                </c:pt>
                <c:pt idx="27">
                  <c:v>0.93151061957194936</c:v>
                </c:pt>
                <c:pt idx="28">
                  <c:v>0.93240322661897657</c:v>
                </c:pt>
                <c:pt idx="29">
                  <c:v>0.92959631596200742</c:v>
                </c:pt>
                <c:pt idx="30">
                  <c:v>0.92918364417183397</c:v>
                </c:pt>
                <c:pt idx="31">
                  <c:v>0.92561164255104622</c:v>
                </c:pt>
                <c:pt idx="32">
                  <c:v>0.92551050169406301</c:v>
                </c:pt>
                <c:pt idx="33">
                  <c:v>0.92697462197639502</c:v>
                </c:pt>
                <c:pt idx="34">
                  <c:v>0.92362845547238448</c:v>
                </c:pt>
                <c:pt idx="35">
                  <c:v>0.92436387922483865</c:v>
                </c:pt>
                <c:pt idx="36">
                  <c:v>0.91953940939703693</c:v>
                </c:pt>
                <c:pt idx="37">
                  <c:v>0.9192434178106349</c:v>
                </c:pt>
                <c:pt idx="38">
                  <c:v>0.91867450295724362</c:v>
                </c:pt>
                <c:pt idx="39">
                  <c:v>0.91504947697715133</c:v>
                </c:pt>
                <c:pt idx="40">
                  <c:v>0.9149730086023713</c:v>
                </c:pt>
                <c:pt idx="41">
                  <c:v>0.91120510127354348</c:v>
                </c:pt>
                <c:pt idx="42">
                  <c:v>0.90932164354784495</c:v>
                </c:pt>
                <c:pt idx="43">
                  <c:v>0.90991907882527034</c:v>
                </c:pt>
                <c:pt idx="44">
                  <c:v>0.90476995025181028</c:v>
                </c:pt>
                <c:pt idx="45">
                  <c:v>0.89870241568583065</c:v>
                </c:pt>
                <c:pt idx="46">
                  <c:v>0.9038052502405689</c:v>
                </c:pt>
                <c:pt idx="47">
                  <c:v>0.89687105579571069</c:v>
                </c:pt>
                <c:pt idx="48">
                  <c:v>0.89582149957166224</c:v>
                </c:pt>
                <c:pt idx="49">
                  <c:v>0.8949623774398946</c:v>
                </c:pt>
                <c:pt idx="50">
                  <c:v>0.89232214817191369</c:v>
                </c:pt>
                <c:pt idx="51">
                  <c:v>0.89040696062225411</c:v>
                </c:pt>
                <c:pt idx="52">
                  <c:v>0.88721123829777282</c:v>
                </c:pt>
                <c:pt idx="53">
                  <c:v>0.88469160254158374</c:v>
                </c:pt>
                <c:pt idx="54">
                  <c:v>0.88246147210987291</c:v>
                </c:pt>
                <c:pt idx="55">
                  <c:v>0.88164994983544154</c:v>
                </c:pt>
                <c:pt idx="56">
                  <c:v>0.875572902970846</c:v>
                </c:pt>
                <c:pt idx="57">
                  <c:v>0.87796325883970627</c:v>
                </c:pt>
                <c:pt idx="58">
                  <c:v>0.87298250840463232</c:v>
                </c:pt>
                <c:pt idx="59">
                  <c:v>0.87104358834105577</c:v>
                </c:pt>
                <c:pt idx="60">
                  <c:v>0.87226615486859094</c:v>
                </c:pt>
                <c:pt idx="61">
                  <c:v>0.86628478285275212</c:v>
                </c:pt>
                <c:pt idx="62">
                  <c:v>0.86438130898273091</c:v>
                </c:pt>
                <c:pt idx="63">
                  <c:v>0.86226093573564311</c:v>
                </c:pt>
                <c:pt idx="64">
                  <c:v>0.85814321378845415</c:v>
                </c:pt>
                <c:pt idx="65">
                  <c:v>0.85771616958309627</c:v>
                </c:pt>
                <c:pt idx="66">
                  <c:v>0.85420225295928154</c:v>
                </c:pt>
                <c:pt idx="67">
                  <c:v>0.85210261250011254</c:v>
                </c:pt>
                <c:pt idx="68">
                  <c:v>0.84809701989049424</c:v>
                </c:pt>
                <c:pt idx="69">
                  <c:v>0.84678730576186456</c:v>
                </c:pt>
                <c:pt idx="70">
                  <c:v>0.84421774335240207</c:v>
                </c:pt>
                <c:pt idx="71">
                  <c:v>0.84193632404434471</c:v>
                </c:pt>
                <c:pt idx="72">
                  <c:v>0.83885376911857534</c:v>
                </c:pt>
                <c:pt idx="73">
                  <c:v>0.83393111530881248</c:v>
                </c:pt>
                <c:pt idx="74">
                  <c:v>0.83227760207694723</c:v>
                </c:pt>
                <c:pt idx="75">
                  <c:v>0.82782565304517064</c:v>
                </c:pt>
                <c:pt idx="76">
                  <c:v>0.82572688605835187</c:v>
                </c:pt>
                <c:pt idx="77">
                  <c:v>0.8265935400447465</c:v>
                </c:pt>
                <c:pt idx="78">
                  <c:v>0.82068065480044705</c:v>
                </c:pt>
                <c:pt idx="79">
                  <c:v>0.82064606309765409</c:v>
                </c:pt>
                <c:pt idx="80">
                  <c:v>0.81668117881308744</c:v>
                </c:pt>
                <c:pt idx="81">
                  <c:v>0.81636724563681706</c:v>
                </c:pt>
                <c:pt idx="82">
                  <c:v>0.81457404304655667</c:v>
                </c:pt>
                <c:pt idx="83">
                  <c:v>0.81231583882907443</c:v>
                </c:pt>
                <c:pt idx="84">
                  <c:v>0.81057840006780968</c:v>
                </c:pt>
                <c:pt idx="85">
                  <c:v>0.8057761197074893</c:v>
                </c:pt>
                <c:pt idx="86">
                  <c:v>0.8064042748565815</c:v>
                </c:pt>
                <c:pt idx="87">
                  <c:v>0.80204895712730795</c:v>
                </c:pt>
                <c:pt idx="88">
                  <c:v>0.80070867230326803</c:v>
                </c:pt>
                <c:pt idx="89">
                  <c:v>0.799257988766507</c:v>
                </c:pt>
                <c:pt idx="90">
                  <c:v>0.79543636412419272</c:v>
                </c:pt>
                <c:pt idx="91">
                  <c:v>0.79847214423078894</c:v>
                </c:pt>
                <c:pt idx="92">
                  <c:v>0.79439627019730719</c:v>
                </c:pt>
                <c:pt idx="93">
                  <c:v>0.79383564628071679</c:v>
                </c:pt>
                <c:pt idx="94">
                  <c:v>0.79042402771682974</c:v>
                </c:pt>
                <c:pt idx="95">
                  <c:v>0.79102148408020634</c:v>
                </c:pt>
                <c:pt idx="96">
                  <c:v>0.78783428534016731</c:v>
                </c:pt>
                <c:pt idx="97">
                  <c:v>0.78867454058651631</c:v>
                </c:pt>
                <c:pt idx="98">
                  <c:v>0.78615851316748175</c:v>
                </c:pt>
                <c:pt idx="99">
                  <c:v>0.78387246555682422</c:v>
                </c:pt>
                <c:pt idx="100">
                  <c:v>0.78110246339038958</c:v>
                </c:pt>
                <c:pt idx="101">
                  <c:v>0.78366504059570763</c:v>
                </c:pt>
                <c:pt idx="102">
                  <c:v>0.78245423645864443</c:v>
                </c:pt>
                <c:pt idx="103">
                  <c:v>0.78002368709936198</c:v>
                </c:pt>
                <c:pt idx="104">
                  <c:v>0.78107841145269208</c:v>
                </c:pt>
                <c:pt idx="105">
                  <c:v>0.777690695575324</c:v>
                </c:pt>
                <c:pt idx="106">
                  <c:v>0.77814715274063906</c:v>
                </c:pt>
                <c:pt idx="107">
                  <c:v>0.77829636124630042</c:v>
                </c:pt>
                <c:pt idx="108">
                  <c:v>0.77533200071841579</c:v>
                </c:pt>
                <c:pt idx="109">
                  <c:v>0.7735980151765911</c:v>
                </c:pt>
                <c:pt idx="110">
                  <c:v>0.77267303776436447</c:v>
                </c:pt>
                <c:pt idx="111">
                  <c:v>0.7769695176498117</c:v>
                </c:pt>
                <c:pt idx="112">
                  <c:v>0.7717125346083864</c:v>
                </c:pt>
                <c:pt idx="113">
                  <c:v>0.77292890627902056</c:v>
                </c:pt>
                <c:pt idx="114">
                  <c:v>0.77172529262050227</c:v>
                </c:pt>
                <c:pt idx="115">
                  <c:v>0.77105747930187052</c:v>
                </c:pt>
                <c:pt idx="116">
                  <c:v>0.76963471898197711</c:v>
                </c:pt>
                <c:pt idx="117">
                  <c:v>0.76896854007843118</c:v>
                </c:pt>
                <c:pt idx="118">
                  <c:v>0.76797401924508402</c:v>
                </c:pt>
                <c:pt idx="119">
                  <c:v>0.76908463784323777</c:v>
                </c:pt>
                <c:pt idx="120">
                  <c:v>0.76614398700520059</c:v>
                </c:pt>
                <c:pt idx="121">
                  <c:v>0.76822033121446132</c:v>
                </c:pt>
                <c:pt idx="122">
                  <c:v>0.76867112626042944</c:v>
                </c:pt>
                <c:pt idx="123">
                  <c:v>0.76712267609822316</c:v>
                </c:pt>
                <c:pt idx="124">
                  <c:v>0.76818543884717339</c:v>
                </c:pt>
                <c:pt idx="125">
                  <c:v>0.76761290092434986</c:v>
                </c:pt>
                <c:pt idx="126">
                  <c:v>0.76435347164860323</c:v>
                </c:pt>
                <c:pt idx="127">
                  <c:v>0.76605599821528059</c:v>
                </c:pt>
                <c:pt idx="128">
                  <c:v>0.76558369209982502</c:v>
                </c:pt>
                <c:pt idx="129">
                  <c:v>0.76591774889823716</c:v>
                </c:pt>
                <c:pt idx="130">
                  <c:v>0.76487836008137688</c:v>
                </c:pt>
                <c:pt idx="131">
                  <c:v>0.76385847996976208</c:v>
                </c:pt>
                <c:pt idx="132">
                  <c:v>0.7649275259955659</c:v>
                </c:pt>
                <c:pt idx="133">
                  <c:v>0.76339503264819586</c:v>
                </c:pt>
                <c:pt idx="134">
                  <c:v>0.76308056891570386</c:v>
                </c:pt>
                <c:pt idx="135">
                  <c:v>0.76483633347753577</c:v>
                </c:pt>
                <c:pt idx="136">
                  <c:v>0.76569976093215708</c:v>
                </c:pt>
                <c:pt idx="137">
                  <c:v>0.76207337359009386</c:v>
                </c:pt>
                <c:pt idx="138">
                  <c:v>0.76280281449396525</c:v>
                </c:pt>
                <c:pt idx="139">
                  <c:v>0.76173803917268823</c:v>
                </c:pt>
                <c:pt idx="140">
                  <c:v>0.76499570267999994</c:v>
                </c:pt>
                <c:pt idx="141">
                  <c:v>0.76494376773522155</c:v>
                </c:pt>
                <c:pt idx="142">
                  <c:v>0.76515074623529444</c:v>
                </c:pt>
                <c:pt idx="143">
                  <c:v>0.76333412056824068</c:v>
                </c:pt>
                <c:pt idx="144">
                  <c:v>0.76390726806179221</c:v>
                </c:pt>
                <c:pt idx="145">
                  <c:v>0.76395450866894732</c:v>
                </c:pt>
                <c:pt idx="146">
                  <c:v>0.764193039102111</c:v>
                </c:pt>
                <c:pt idx="147">
                  <c:v>0.76635373223450987</c:v>
                </c:pt>
                <c:pt idx="148">
                  <c:v>0.76473251323996339</c:v>
                </c:pt>
                <c:pt idx="149">
                  <c:v>0.7649130011203682</c:v>
                </c:pt>
                <c:pt idx="150">
                  <c:v>0.76420646865600128</c:v>
                </c:pt>
                <c:pt idx="151">
                  <c:v>0.764362448144558</c:v>
                </c:pt>
                <c:pt idx="152">
                  <c:v>0.76527648945260895</c:v>
                </c:pt>
                <c:pt idx="153">
                  <c:v>0.76218554572914909</c:v>
                </c:pt>
                <c:pt idx="154">
                  <c:v>0.76444025373814251</c:v>
                </c:pt>
                <c:pt idx="155">
                  <c:v>0.76374570727902968</c:v>
                </c:pt>
                <c:pt idx="156">
                  <c:v>0.76499422387795479</c:v>
                </c:pt>
                <c:pt idx="157">
                  <c:v>0.7653951999034545</c:v>
                </c:pt>
                <c:pt idx="158">
                  <c:v>0.76584904888201732</c:v>
                </c:pt>
                <c:pt idx="159">
                  <c:v>0.76658276985266349</c:v>
                </c:pt>
                <c:pt idx="160">
                  <c:v>0.76561805607227806</c:v>
                </c:pt>
                <c:pt idx="161">
                  <c:v>0.76577434580356896</c:v>
                </c:pt>
                <c:pt idx="162">
                  <c:v>0.76671443031321018</c:v>
                </c:pt>
                <c:pt idx="163">
                  <c:v>0.76561348341978464</c:v>
                </c:pt>
                <c:pt idx="164">
                  <c:v>0.76664418579095883</c:v>
                </c:pt>
                <c:pt idx="165">
                  <c:v>0.76445280284075912</c:v>
                </c:pt>
                <c:pt idx="166">
                  <c:v>0.76368899318701811</c:v>
                </c:pt>
                <c:pt idx="167">
                  <c:v>0.7646463897127056</c:v>
                </c:pt>
                <c:pt idx="168">
                  <c:v>0.76494847350019313</c:v>
                </c:pt>
                <c:pt idx="169">
                  <c:v>0.76498201752596473</c:v>
                </c:pt>
                <c:pt idx="170">
                  <c:v>0.76365706344891848</c:v>
                </c:pt>
                <c:pt idx="171">
                  <c:v>0.76633977040127743</c:v>
                </c:pt>
                <c:pt idx="172">
                  <c:v>0.7666037647425944</c:v>
                </c:pt>
                <c:pt idx="173">
                  <c:v>0.7671034784487003</c:v>
                </c:pt>
                <c:pt idx="174">
                  <c:v>0.7675142601179763</c:v>
                </c:pt>
                <c:pt idx="175">
                  <c:v>0.76763645532309377</c:v>
                </c:pt>
                <c:pt idx="176">
                  <c:v>0.76789587893820288</c:v>
                </c:pt>
                <c:pt idx="177">
                  <c:v>0.76556354509826441</c:v>
                </c:pt>
                <c:pt idx="178">
                  <c:v>0.76886810530903837</c:v>
                </c:pt>
                <c:pt idx="179">
                  <c:v>0.76750819921208602</c:v>
                </c:pt>
                <c:pt idx="180">
                  <c:v>0.7685911683152703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7B-4609-9263-7F9A56683B41}"/>
            </c:ext>
          </c:extLst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34B+C3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Tabelle1!$D$35:$D$215</c:f>
              <c:numCache>
                <c:formatCode>General</c:formatCode>
                <c:ptCount val="181"/>
                <c:pt idx="0">
                  <c:v>0.6945425778047748</c:v>
                </c:pt>
                <c:pt idx="1">
                  <c:v>0.69586357118295883</c:v>
                </c:pt>
                <c:pt idx="2">
                  <c:v>0.69863674429171485</c:v>
                </c:pt>
                <c:pt idx="3">
                  <c:v>0.70116338154494473</c:v>
                </c:pt>
                <c:pt idx="4">
                  <c:v>0.70555446777023767</c:v>
                </c:pt>
                <c:pt idx="5">
                  <c:v>0.73269457041522723</c:v>
                </c:pt>
                <c:pt idx="6">
                  <c:v>0.80635830965570165</c:v>
                </c:pt>
                <c:pt idx="7">
                  <c:v>0.89219580214254168</c:v>
                </c:pt>
                <c:pt idx="8">
                  <c:v>0.93368052397450585</c:v>
                </c:pt>
                <c:pt idx="9">
                  <c:v>0.94567468203067617</c:v>
                </c:pt>
                <c:pt idx="10">
                  <c:v>0.9530857395075012</c:v>
                </c:pt>
                <c:pt idx="11">
                  <c:v>0.95246625916172811</c:v>
                </c:pt>
                <c:pt idx="12">
                  <c:v>0.95317698447164978</c:v>
                </c:pt>
                <c:pt idx="13">
                  <c:v>0.94633381318132714</c:v>
                </c:pt>
                <c:pt idx="14">
                  <c:v>0.9517532433681809</c:v>
                </c:pt>
                <c:pt idx="15">
                  <c:v>0.94716123723395718</c:v>
                </c:pt>
                <c:pt idx="16">
                  <c:v>0.95268651235811197</c:v>
                </c:pt>
                <c:pt idx="17">
                  <c:v>0.95199292033256189</c:v>
                </c:pt>
                <c:pt idx="18">
                  <c:v>0.95326523079577608</c:v>
                </c:pt>
                <c:pt idx="19">
                  <c:v>0.95741360459979274</c:v>
                </c:pt>
                <c:pt idx="20">
                  <c:v>0.96221248579479268</c:v>
                </c:pt>
                <c:pt idx="21">
                  <c:v>0.96039124765750672</c:v>
                </c:pt>
                <c:pt idx="22">
                  <c:v>0.96085592455398794</c:v>
                </c:pt>
                <c:pt idx="23">
                  <c:v>0.96066090186998698</c:v>
                </c:pt>
                <c:pt idx="24">
                  <c:v>0.9578808718248436</c:v>
                </c:pt>
                <c:pt idx="25">
                  <c:v>0.95582819463211588</c:v>
                </c:pt>
                <c:pt idx="26">
                  <c:v>0.95954447187528258</c:v>
                </c:pt>
                <c:pt idx="27">
                  <c:v>0.96126752758936651</c:v>
                </c:pt>
                <c:pt idx="28">
                  <c:v>0.95562575407334649</c:v>
                </c:pt>
                <c:pt idx="29">
                  <c:v>0.95922933492014928</c:v>
                </c:pt>
                <c:pt idx="30">
                  <c:v>0.9575814515413672</c:v>
                </c:pt>
                <c:pt idx="31">
                  <c:v>0.95362845512982741</c:v>
                </c:pt>
                <c:pt idx="32">
                  <c:v>0.95128291933240272</c:v>
                </c:pt>
                <c:pt idx="33">
                  <c:v>0.94889223944038181</c:v>
                </c:pt>
                <c:pt idx="34">
                  <c:v>0.94503781637829498</c:v>
                </c:pt>
                <c:pt idx="35">
                  <c:v>0.94674874897514838</c:v>
                </c:pt>
                <c:pt idx="36">
                  <c:v>0.9450167621086436</c:v>
                </c:pt>
                <c:pt idx="37">
                  <c:v>0.94003436087699577</c:v>
                </c:pt>
                <c:pt idx="38">
                  <c:v>0.94005888475828936</c:v>
                </c:pt>
                <c:pt idx="39">
                  <c:v>0.93863969444006823</c:v>
                </c:pt>
                <c:pt idx="40">
                  <c:v>0.9353634689851148</c:v>
                </c:pt>
                <c:pt idx="41">
                  <c:v>0.93374991706629562</c:v>
                </c:pt>
                <c:pt idx="42">
                  <c:v>0.92835234389514398</c:v>
                </c:pt>
                <c:pt idx="43">
                  <c:v>0.92752342124024767</c:v>
                </c:pt>
                <c:pt idx="44">
                  <c:v>0.9236591819054264</c:v>
                </c:pt>
                <c:pt idx="45">
                  <c:v>0.91766481189785698</c:v>
                </c:pt>
                <c:pt idx="46">
                  <c:v>0.91805333553089641</c:v>
                </c:pt>
                <c:pt idx="47">
                  <c:v>0.91603769778131727</c:v>
                </c:pt>
                <c:pt idx="48">
                  <c:v>0.90930618661872387</c:v>
                </c:pt>
                <c:pt idx="49">
                  <c:v>0.90754983238938403</c:v>
                </c:pt>
                <c:pt idx="50">
                  <c:v>0.90431337964921055</c:v>
                </c:pt>
                <c:pt idx="51">
                  <c:v>0.89932805295133156</c:v>
                </c:pt>
                <c:pt idx="52">
                  <c:v>0.89709844421646234</c:v>
                </c:pt>
                <c:pt idx="53">
                  <c:v>0.89407919969459793</c:v>
                </c:pt>
                <c:pt idx="54">
                  <c:v>0.89291108242190609</c:v>
                </c:pt>
                <c:pt idx="55">
                  <c:v>0.89088940381085269</c:v>
                </c:pt>
                <c:pt idx="56">
                  <c:v>0.8842455167873019</c:v>
                </c:pt>
                <c:pt idx="57">
                  <c:v>0.88333109724723302</c:v>
                </c:pt>
                <c:pt idx="58">
                  <c:v>0.87572071205216384</c:v>
                </c:pt>
                <c:pt idx="59">
                  <c:v>0.87431158592856317</c:v>
                </c:pt>
                <c:pt idx="60">
                  <c:v>0.87338341623853522</c:v>
                </c:pt>
                <c:pt idx="61">
                  <c:v>0.86510977071037776</c:v>
                </c:pt>
                <c:pt idx="62">
                  <c:v>0.86529762212409589</c:v>
                </c:pt>
                <c:pt idx="63">
                  <c:v>0.86328549277686284</c:v>
                </c:pt>
                <c:pt idx="64">
                  <c:v>0.86091324400575964</c:v>
                </c:pt>
                <c:pt idx="65">
                  <c:v>0.8577768998671047</c:v>
                </c:pt>
                <c:pt idx="66">
                  <c:v>0.85355396008389339</c:v>
                </c:pt>
                <c:pt idx="67">
                  <c:v>0.85431580305464172</c:v>
                </c:pt>
                <c:pt idx="68">
                  <c:v>0.84436259484032694</c:v>
                </c:pt>
                <c:pt idx="69">
                  <c:v>0.8471394121637974</c:v>
                </c:pt>
                <c:pt idx="70">
                  <c:v>0.84379527329377579</c:v>
                </c:pt>
                <c:pt idx="71">
                  <c:v>0.84017589569493267</c:v>
                </c:pt>
                <c:pt idx="72">
                  <c:v>0.84192824555183854</c:v>
                </c:pt>
                <c:pt idx="73">
                  <c:v>0.83572390807143671</c:v>
                </c:pt>
                <c:pt idx="74">
                  <c:v>0.83194205891772954</c:v>
                </c:pt>
                <c:pt idx="75">
                  <c:v>0.82982234536533905</c:v>
                </c:pt>
                <c:pt idx="76">
                  <c:v>0.82764246692065835</c:v>
                </c:pt>
                <c:pt idx="77">
                  <c:v>0.82761649329173415</c:v>
                </c:pt>
                <c:pt idx="78">
                  <c:v>0.82346832375709844</c:v>
                </c:pt>
                <c:pt idx="79">
                  <c:v>0.82160542209227938</c:v>
                </c:pt>
                <c:pt idx="80">
                  <c:v>0.82179133473909083</c:v>
                </c:pt>
                <c:pt idx="81">
                  <c:v>0.81944198149264147</c:v>
                </c:pt>
                <c:pt idx="82">
                  <c:v>0.81708868420280145</c:v>
                </c:pt>
                <c:pt idx="83">
                  <c:v>0.81550352141414828</c:v>
                </c:pt>
                <c:pt idx="84">
                  <c:v>0.81464169880325576</c:v>
                </c:pt>
                <c:pt idx="85">
                  <c:v>0.81396241693020233</c:v>
                </c:pt>
                <c:pt idx="86">
                  <c:v>0.80969156871316761</c:v>
                </c:pt>
                <c:pt idx="87">
                  <c:v>0.80960584919108702</c:v>
                </c:pt>
                <c:pt idx="88">
                  <c:v>0.80902684515589962</c:v>
                </c:pt>
                <c:pt idx="89">
                  <c:v>0.80635658903622276</c:v>
                </c:pt>
                <c:pt idx="90">
                  <c:v>0.80316988282949009</c:v>
                </c:pt>
                <c:pt idx="91">
                  <c:v>0.80306106252004517</c:v>
                </c:pt>
                <c:pt idx="92">
                  <c:v>0.80229927074182472</c:v>
                </c:pt>
                <c:pt idx="93">
                  <c:v>0.80002083513552291</c:v>
                </c:pt>
                <c:pt idx="94">
                  <c:v>0.79931739159077586</c:v>
                </c:pt>
                <c:pt idx="95">
                  <c:v>0.80011822251822995</c:v>
                </c:pt>
                <c:pt idx="96">
                  <c:v>0.79683953997849633</c:v>
                </c:pt>
                <c:pt idx="97">
                  <c:v>0.79794861500650272</c:v>
                </c:pt>
                <c:pt idx="98">
                  <c:v>0.79245403086202182</c:v>
                </c:pt>
                <c:pt idx="99">
                  <c:v>0.79562137687003398</c:v>
                </c:pt>
                <c:pt idx="100">
                  <c:v>0.79398961368995102</c:v>
                </c:pt>
                <c:pt idx="101">
                  <c:v>0.79630833136965196</c:v>
                </c:pt>
                <c:pt idx="102">
                  <c:v>0.79274892195518609</c:v>
                </c:pt>
                <c:pt idx="103">
                  <c:v>0.792360736091827</c:v>
                </c:pt>
                <c:pt idx="104">
                  <c:v>0.79172807814418678</c:v>
                </c:pt>
                <c:pt idx="105">
                  <c:v>0.79053646079931694</c:v>
                </c:pt>
                <c:pt idx="106">
                  <c:v>0.79110953821098784</c:v>
                </c:pt>
                <c:pt idx="107">
                  <c:v>0.79222039407678302</c:v>
                </c:pt>
                <c:pt idx="108">
                  <c:v>0.79018266960624506</c:v>
                </c:pt>
                <c:pt idx="109">
                  <c:v>0.78566970253811763</c:v>
                </c:pt>
                <c:pt idx="110">
                  <c:v>0.78683006968199554</c:v>
                </c:pt>
                <c:pt idx="111">
                  <c:v>0.78784727585585335</c:v>
                </c:pt>
                <c:pt idx="112">
                  <c:v>0.7872230419665035</c:v>
                </c:pt>
                <c:pt idx="113">
                  <c:v>0.78472250743824079</c:v>
                </c:pt>
                <c:pt idx="114">
                  <c:v>0.78310883316845892</c:v>
                </c:pt>
                <c:pt idx="115">
                  <c:v>0.785970241791627</c:v>
                </c:pt>
                <c:pt idx="116">
                  <c:v>0.78530409032665838</c:v>
                </c:pt>
                <c:pt idx="117">
                  <c:v>0.78690308545158327</c:v>
                </c:pt>
                <c:pt idx="118">
                  <c:v>0.78549378760520361</c:v>
                </c:pt>
                <c:pt idx="119">
                  <c:v>0.78407935447661592</c:v>
                </c:pt>
                <c:pt idx="120">
                  <c:v>0.78575421996904959</c:v>
                </c:pt>
                <c:pt idx="121">
                  <c:v>0.78362780956895584</c:v>
                </c:pt>
                <c:pt idx="122">
                  <c:v>0.78255441347498245</c:v>
                </c:pt>
                <c:pt idx="123">
                  <c:v>0.78419396002796193</c:v>
                </c:pt>
                <c:pt idx="124">
                  <c:v>0.78222302042163594</c:v>
                </c:pt>
                <c:pt idx="125">
                  <c:v>0.78538473186307922</c:v>
                </c:pt>
                <c:pt idx="126">
                  <c:v>0.78354075549470403</c:v>
                </c:pt>
                <c:pt idx="127">
                  <c:v>0.78410080218913614</c:v>
                </c:pt>
                <c:pt idx="128">
                  <c:v>0.78424308267386089</c:v>
                </c:pt>
                <c:pt idx="129">
                  <c:v>0.78739884603539545</c:v>
                </c:pt>
                <c:pt idx="130">
                  <c:v>0.78695716183114872</c:v>
                </c:pt>
                <c:pt idx="131">
                  <c:v>0.78500378038683283</c:v>
                </c:pt>
                <c:pt idx="132">
                  <c:v>0.78652238575979849</c:v>
                </c:pt>
                <c:pt idx="133">
                  <c:v>0.78382878300575221</c:v>
                </c:pt>
                <c:pt idx="134">
                  <c:v>0.78624382701792939</c:v>
                </c:pt>
                <c:pt idx="135">
                  <c:v>0.78452878965963313</c:v>
                </c:pt>
                <c:pt idx="136">
                  <c:v>0.78820246651790415</c:v>
                </c:pt>
                <c:pt idx="137">
                  <c:v>0.78757811707889291</c:v>
                </c:pt>
                <c:pt idx="138">
                  <c:v>0.78612348096152773</c:v>
                </c:pt>
                <c:pt idx="139">
                  <c:v>0.78550749051598734</c:v>
                </c:pt>
                <c:pt idx="140">
                  <c:v>0.78616907343214459</c:v>
                </c:pt>
                <c:pt idx="141">
                  <c:v>0.78813007985397032</c:v>
                </c:pt>
                <c:pt idx="142">
                  <c:v>0.78631733859990038</c:v>
                </c:pt>
                <c:pt idx="143">
                  <c:v>0.78404083443074657</c:v>
                </c:pt>
                <c:pt idx="144">
                  <c:v>0.78611995194363082</c:v>
                </c:pt>
                <c:pt idx="145">
                  <c:v>0.78888986681522311</c:v>
                </c:pt>
                <c:pt idx="146">
                  <c:v>0.78889960631707845</c:v>
                </c:pt>
                <c:pt idx="147">
                  <c:v>0.78451191187420888</c:v>
                </c:pt>
                <c:pt idx="148">
                  <c:v>0.78778697416197552</c:v>
                </c:pt>
                <c:pt idx="149">
                  <c:v>0.78839660176275184</c:v>
                </c:pt>
                <c:pt idx="150">
                  <c:v>0.7893101767078633</c:v>
                </c:pt>
                <c:pt idx="151">
                  <c:v>0.78617091669116668</c:v>
                </c:pt>
                <c:pt idx="152">
                  <c:v>0.78904746982761287</c:v>
                </c:pt>
                <c:pt idx="153">
                  <c:v>0.78907578945588974</c:v>
                </c:pt>
                <c:pt idx="154">
                  <c:v>0.78492822143724805</c:v>
                </c:pt>
                <c:pt idx="155">
                  <c:v>0.78900944121479466</c:v>
                </c:pt>
                <c:pt idx="156">
                  <c:v>0.78817967107901943</c:v>
                </c:pt>
                <c:pt idx="157">
                  <c:v>0.78959779222469828</c:v>
                </c:pt>
                <c:pt idx="158">
                  <c:v>0.79015073107087574</c:v>
                </c:pt>
                <c:pt idx="159">
                  <c:v>0.78746952563655437</c:v>
                </c:pt>
                <c:pt idx="160">
                  <c:v>0.78954262908498507</c:v>
                </c:pt>
                <c:pt idx="161">
                  <c:v>0.78870266746729489</c:v>
                </c:pt>
                <c:pt idx="162">
                  <c:v>0.79047738014594671</c:v>
                </c:pt>
                <c:pt idx="163">
                  <c:v>0.78796876312476616</c:v>
                </c:pt>
                <c:pt idx="164">
                  <c:v>0.79074361975621799</c:v>
                </c:pt>
                <c:pt idx="165">
                  <c:v>0.78635001609273469</c:v>
                </c:pt>
                <c:pt idx="166">
                  <c:v>0.78668674245873971</c:v>
                </c:pt>
                <c:pt idx="167">
                  <c:v>0.78883185869427674</c:v>
                </c:pt>
                <c:pt idx="168">
                  <c:v>0.78839366149531276</c:v>
                </c:pt>
                <c:pt idx="169">
                  <c:v>0.7897629295947266</c:v>
                </c:pt>
                <c:pt idx="170">
                  <c:v>0.79074506901005581</c:v>
                </c:pt>
                <c:pt idx="171">
                  <c:v>0.78853549019385294</c:v>
                </c:pt>
                <c:pt idx="172">
                  <c:v>0.79067681415636126</c:v>
                </c:pt>
                <c:pt idx="173">
                  <c:v>0.79101336298749547</c:v>
                </c:pt>
                <c:pt idx="174">
                  <c:v>0.79214537861694279</c:v>
                </c:pt>
                <c:pt idx="175">
                  <c:v>0.79125572532044108</c:v>
                </c:pt>
                <c:pt idx="176">
                  <c:v>0.79064548074998098</c:v>
                </c:pt>
                <c:pt idx="177">
                  <c:v>0.79252448469204195</c:v>
                </c:pt>
                <c:pt idx="178">
                  <c:v>0.79307787654870643</c:v>
                </c:pt>
                <c:pt idx="179">
                  <c:v>0.79061375667775668</c:v>
                </c:pt>
                <c:pt idx="180">
                  <c:v>0.79354113209232102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7B-4609-9263-7F9A56683B41}"/>
            </c:ext>
          </c:extLst>
        </c:ser>
        <c:ser>
          <c:idx val="3"/>
          <c:order val="3"/>
          <c:tx>
            <c:strRef>
              <c:f>Tabelle1!$E$2</c:f>
              <c:strCache>
                <c:ptCount val="1"/>
                <c:pt idx="0">
                  <c:v>34B+PBS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Tabelle1!$E$35:$E$215</c:f>
              <c:numCache>
                <c:formatCode>0.000</c:formatCode>
                <c:ptCount val="181"/>
                <c:pt idx="0">
                  <c:v>0.72601711204642505</c:v>
                </c:pt>
                <c:pt idx="1">
                  <c:v>0.72585419123393591</c:v>
                </c:pt>
                <c:pt idx="2">
                  <c:v>0.729340948398563</c:v>
                </c:pt>
                <c:pt idx="3">
                  <c:v>0.73754595927823952</c:v>
                </c:pt>
                <c:pt idx="4">
                  <c:v>0.76812424030555004</c:v>
                </c:pt>
                <c:pt idx="5">
                  <c:v>0.81972072138842278</c:v>
                </c:pt>
                <c:pt idx="6">
                  <c:v>0.93915619906973213</c:v>
                </c:pt>
                <c:pt idx="7">
                  <c:v>1.0011884364982453</c:v>
                </c:pt>
                <c:pt idx="8">
                  <c:v>1.0308858451389882</c:v>
                </c:pt>
                <c:pt idx="9">
                  <c:v>1.0333922220606024</c:v>
                </c:pt>
                <c:pt idx="10">
                  <c:v>1.0226143665571557</c:v>
                </c:pt>
                <c:pt idx="11">
                  <c:v>1.0228112126715012</c:v>
                </c:pt>
                <c:pt idx="12">
                  <c:v>1.0122515566555119</c:v>
                </c:pt>
                <c:pt idx="13">
                  <c:v>1.0109387252899318</c:v>
                </c:pt>
                <c:pt idx="14">
                  <c:v>1.012978947141032</c:v>
                </c:pt>
                <c:pt idx="15">
                  <c:v>1.0231291390243</c:v>
                </c:pt>
                <c:pt idx="16">
                  <c:v>1.0336930741867638</c:v>
                </c:pt>
                <c:pt idx="17">
                  <c:v>1.0384262328726461</c:v>
                </c:pt>
                <c:pt idx="18">
                  <c:v>1.0314306713407477</c:v>
                </c:pt>
                <c:pt idx="19">
                  <c:v>1.0365475511275002</c:v>
                </c:pt>
                <c:pt idx="20">
                  <c:v>1.0323457858821878</c:v>
                </c:pt>
                <c:pt idx="21">
                  <c:v>1.0394320083867685</c:v>
                </c:pt>
                <c:pt idx="22">
                  <c:v>1.0432406521996285</c:v>
                </c:pt>
                <c:pt idx="23">
                  <c:v>1.0424243956497243</c:v>
                </c:pt>
                <c:pt idx="24">
                  <c:v>1.0356047542142186</c:v>
                </c:pt>
                <c:pt idx="25">
                  <c:v>1.042019380952254</c:v>
                </c:pt>
                <c:pt idx="26">
                  <c:v>1.0439211104413848</c:v>
                </c:pt>
                <c:pt idx="27">
                  <c:v>1.0424773096622617</c:v>
                </c:pt>
                <c:pt idx="28">
                  <c:v>1.0413449828753025</c:v>
                </c:pt>
                <c:pt idx="29">
                  <c:v>1.0332517063468338</c:v>
                </c:pt>
                <c:pt idx="30">
                  <c:v>1.0325741029049615</c:v>
                </c:pt>
                <c:pt idx="31">
                  <c:v>1.0434620293202488</c:v>
                </c:pt>
                <c:pt idx="32">
                  <c:v>1.0354184721608144</c:v>
                </c:pt>
                <c:pt idx="33">
                  <c:v>1.0320809586256878</c:v>
                </c:pt>
                <c:pt idx="34">
                  <c:v>1.0384027505846407</c:v>
                </c:pt>
                <c:pt idx="35">
                  <c:v>1.0260605710541117</c:v>
                </c:pt>
                <c:pt idx="36">
                  <c:v>1.0225210477180553</c:v>
                </c:pt>
                <c:pt idx="37">
                  <c:v>1.0358595211418775</c:v>
                </c:pt>
                <c:pt idx="38">
                  <c:v>1.0194813367004381</c:v>
                </c:pt>
                <c:pt idx="39">
                  <c:v>1.0303088433693255</c:v>
                </c:pt>
                <c:pt idx="40">
                  <c:v>1.020760958454398</c:v>
                </c:pt>
                <c:pt idx="41">
                  <c:v>1.0238260608364982</c:v>
                </c:pt>
                <c:pt idx="42">
                  <c:v>1.0161324261129279</c:v>
                </c:pt>
                <c:pt idx="43">
                  <c:v>1.0147904986468128</c:v>
                </c:pt>
                <c:pt idx="44">
                  <c:v>1.0172701278610119</c:v>
                </c:pt>
                <c:pt idx="45">
                  <c:v>1.0026133629794121</c:v>
                </c:pt>
                <c:pt idx="46">
                  <c:v>1.0137018792895331</c:v>
                </c:pt>
                <c:pt idx="47">
                  <c:v>1.0048842254585888</c:v>
                </c:pt>
                <c:pt idx="48">
                  <c:v>1.0043365002555678</c:v>
                </c:pt>
                <c:pt idx="49">
                  <c:v>1.0011847955406774</c:v>
                </c:pt>
                <c:pt idx="50">
                  <c:v>0.99362969045140903</c:v>
                </c:pt>
                <c:pt idx="51">
                  <c:v>0.99369182608717099</c:v>
                </c:pt>
                <c:pt idx="52">
                  <c:v>0.99116108091772603</c:v>
                </c:pt>
                <c:pt idx="53">
                  <c:v>0.99060558691329936</c:v>
                </c:pt>
                <c:pt idx="54">
                  <c:v>0.98571317787994883</c:v>
                </c:pt>
                <c:pt idx="55">
                  <c:v>0.98379581356360224</c:v>
                </c:pt>
                <c:pt idx="56">
                  <c:v>0.9887732704114105</c:v>
                </c:pt>
                <c:pt idx="57">
                  <c:v>0.98005481641154046</c:v>
                </c:pt>
                <c:pt idx="58">
                  <c:v>0.98098040706430467</c:v>
                </c:pt>
                <c:pt idx="59">
                  <c:v>0.97436295055672262</c:v>
                </c:pt>
                <c:pt idx="60">
                  <c:v>0.97393829294935597</c:v>
                </c:pt>
                <c:pt idx="61">
                  <c:v>0.97732150657022765</c:v>
                </c:pt>
                <c:pt idx="62">
                  <c:v>0.96138932735903582</c:v>
                </c:pt>
                <c:pt idx="63">
                  <c:v>0.96794436262416983</c:v>
                </c:pt>
                <c:pt idx="64">
                  <c:v>0.97020098009488864</c:v>
                </c:pt>
                <c:pt idx="65">
                  <c:v>0.9599398383059875</c:v>
                </c:pt>
                <c:pt idx="66">
                  <c:v>0.95737202966231194</c:v>
                </c:pt>
                <c:pt idx="67">
                  <c:v>0.95915585706582285</c:v>
                </c:pt>
                <c:pt idx="68">
                  <c:v>0.96044973139597589</c:v>
                </c:pt>
                <c:pt idx="69">
                  <c:v>0.95407011545049736</c:v>
                </c:pt>
                <c:pt idx="70">
                  <c:v>0.95341184876773388</c:v>
                </c:pt>
                <c:pt idx="71">
                  <c:v>0.953821572955734</c:v>
                </c:pt>
                <c:pt idx="72">
                  <c:v>0.94747949532995157</c:v>
                </c:pt>
                <c:pt idx="73">
                  <c:v>0.94734671507500834</c:v>
                </c:pt>
                <c:pt idx="74">
                  <c:v>0.94505369256668981</c:v>
                </c:pt>
                <c:pt idx="75">
                  <c:v>0.93252747163165739</c:v>
                </c:pt>
                <c:pt idx="76">
                  <c:v>0.94495267241648295</c:v>
                </c:pt>
                <c:pt idx="77">
                  <c:v>0.93027299284558318</c:v>
                </c:pt>
                <c:pt idx="78">
                  <c:v>0.93414303251985675</c:v>
                </c:pt>
                <c:pt idx="79">
                  <c:v>0.93344670963357923</c:v>
                </c:pt>
                <c:pt idx="80">
                  <c:v>0.93425776465274735</c:v>
                </c:pt>
                <c:pt idx="81">
                  <c:v>0.92785069850828772</c:v>
                </c:pt>
                <c:pt idx="82">
                  <c:v>0.92718360853504123</c:v>
                </c:pt>
                <c:pt idx="83">
                  <c:v>0.92327531494349169</c:v>
                </c:pt>
                <c:pt idx="84">
                  <c:v>0.92530189648982797</c:v>
                </c:pt>
                <c:pt idx="85">
                  <c:v>0.92202160475349426</c:v>
                </c:pt>
                <c:pt idx="86">
                  <c:v>0.92265896629678246</c:v>
                </c:pt>
                <c:pt idx="87">
                  <c:v>0.91032638928774345</c:v>
                </c:pt>
                <c:pt idx="88">
                  <c:v>0.91389672801887545</c:v>
                </c:pt>
                <c:pt idx="89">
                  <c:v>0.90522133001328697</c:v>
                </c:pt>
                <c:pt idx="90">
                  <c:v>0.90887607349121857</c:v>
                </c:pt>
                <c:pt idx="91">
                  <c:v>0.90583560285219089</c:v>
                </c:pt>
                <c:pt idx="92">
                  <c:v>0.90407567847919124</c:v>
                </c:pt>
                <c:pt idx="93">
                  <c:v>0.89343933528487662</c:v>
                </c:pt>
                <c:pt idx="94">
                  <c:v>0.89733490653503412</c:v>
                </c:pt>
                <c:pt idx="95">
                  <c:v>0.89800741383342619</c:v>
                </c:pt>
                <c:pt idx="96">
                  <c:v>0.90128262145561511</c:v>
                </c:pt>
                <c:pt idx="97">
                  <c:v>0.89134613241961669</c:v>
                </c:pt>
                <c:pt idx="98">
                  <c:v>0.88661675654216376</c:v>
                </c:pt>
                <c:pt idx="99">
                  <c:v>0.88703442640927932</c:v>
                </c:pt>
                <c:pt idx="100">
                  <c:v>0.88127022029214552</c:v>
                </c:pt>
                <c:pt idx="101">
                  <c:v>0.88228461409147585</c:v>
                </c:pt>
                <c:pt idx="102">
                  <c:v>0.87926530568457006</c:v>
                </c:pt>
                <c:pt idx="103">
                  <c:v>0.87659359087909727</c:v>
                </c:pt>
                <c:pt idx="104">
                  <c:v>0.87023266276248057</c:v>
                </c:pt>
                <c:pt idx="105">
                  <c:v>0.87574350191734018</c:v>
                </c:pt>
                <c:pt idx="106">
                  <c:v>0.87441264129248764</c:v>
                </c:pt>
                <c:pt idx="107">
                  <c:v>0.87177339138546361</c:v>
                </c:pt>
                <c:pt idx="108">
                  <c:v>0.86256403084715583</c:v>
                </c:pt>
                <c:pt idx="109">
                  <c:v>0.86167055277799764</c:v>
                </c:pt>
                <c:pt idx="110">
                  <c:v>0.86396533926161756</c:v>
                </c:pt>
                <c:pt idx="111">
                  <c:v>0.85401843497964791</c:v>
                </c:pt>
                <c:pt idx="112">
                  <c:v>0.85443800038905349</c:v>
                </c:pt>
                <c:pt idx="113">
                  <c:v>0.85375460721651453</c:v>
                </c:pt>
                <c:pt idx="114">
                  <c:v>0.84944371891057746</c:v>
                </c:pt>
                <c:pt idx="115">
                  <c:v>0.84562956039989257</c:v>
                </c:pt>
                <c:pt idx="116">
                  <c:v>0.84904734878263499</c:v>
                </c:pt>
                <c:pt idx="117">
                  <c:v>0.83717965543776629</c:v>
                </c:pt>
                <c:pt idx="118">
                  <c:v>0.84041050016526742</c:v>
                </c:pt>
                <c:pt idx="119">
                  <c:v>0.84144374374644282</c:v>
                </c:pt>
                <c:pt idx="120">
                  <c:v>0.83470953827536254</c:v>
                </c:pt>
                <c:pt idx="121">
                  <c:v>0.8394626642023677</c:v>
                </c:pt>
                <c:pt idx="122">
                  <c:v>0.83226159789632759</c:v>
                </c:pt>
                <c:pt idx="123">
                  <c:v>0.82581379363033447</c:v>
                </c:pt>
                <c:pt idx="124">
                  <c:v>0.83080897377403939</c:v>
                </c:pt>
                <c:pt idx="125">
                  <c:v>0.82717991456890139</c:v>
                </c:pt>
                <c:pt idx="126">
                  <c:v>0.82709909758875566</c:v>
                </c:pt>
                <c:pt idx="127">
                  <c:v>0.82465884339846729</c:v>
                </c:pt>
                <c:pt idx="128">
                  <c:v>0.82712201185473855</c:v>
                </c:pt>
                <c:pt idx="129">
                  <c:v>0.82019651884577627</c:v>
                </c:pt>
                <c:pt idx="130">
                  <c:v>0.82233069879347287</c:v>
                </c:pt>
                <c:pt idx="131">
                  <c:v>0.81763626009960877</c:v>
                </c:pt>
                <c:pt idx="132">
                  <c:v>0.81992436162826499</c:v>
                </c:pt>
                <c:pt idx="133">
                  <c:v>0.81846613323064232</c:v>
                </c:pt>
                <c:pt idx="134">
                  <c:v>0.81356520050363401</c:v>
                </c:pt>
                <c:pt idx="135">
                  <c:v>0.81441457881866142</c:v>
                </c:pt>
                <c:pt idx="136">
                  <c:v>0.81500764442126106</c:v>
                </c:pt>
                <c:pt idx="137">
                  <c:v>0.81535505824886556</c:v>
                </c:pt>
                <c:pt idx="138">
                  <c:v>0.81346850814083027</c:v>
                </c:pt>
                <c:pt idx="139">
                  <c:v>0.81081025845079047</c:v>
                </c:pt>
                <c:pt idx="140">
                  <c:v>0.81056756815271458</c:v>
                </c:pt>
                <c:pt idx="141">
                  <c:v>0.80833290150291248</c:v>
                </c:pt>
                <c:pt idx="142">
                  <c:v>0.80823353726384628</c:v>
                </c:pt>
                <c:pt idx="143">
                  <c:v>0.80840198014989928</c:v>
                </c:pt>
                <c:pt idx="144">
                  <c:v>0.80686455098309617</c:v>
                </c:pt>
                <c:pt idx="145">
                  <c:v>0.80293381610320469</c:v>
                </c:pt>
                <c:pt idx="146">
                  <c:v>0.80555003403173742</c:v>
                </c:pt>
                <c:pt idx="147">
                  <c:v>0.80432932993889306</c:v>
                </c:pt>
                <c:pt idx="148">
                  <c:v>0.80863772639212195</c:v>
                </c:pt>
                <c:pt idx="149">
                  <c:v>0.80384417971459543</c:v>
                </c:pt>
                <c:pt idx="150">
                  <c:v>0.80061220758860485</c:v>
                </c:pt>
                <c:pt idx="151">
                  <c:v>0.80437221613383014</c:v>
                </c:pt>
                <c:pt idx="152">
                  <c:v>0.79682245462531154</c:v>
                </c:pt>
                <c:pt idx="153">
                  <c:v>0.79655375981452103</c:v>
                </c:pt>
                <c:pt idx="154">
                  <c:v>0.79934060695253595</c:v>
                </c:pt>
                <c:pt idx="155">
                  <c:v>0.79544297473272296</c:v>
                </c:pt>
                <c:pt idx="156">
                  <c:v>0.79502120969433165</c:v>
                </c:pt>
                <c:pt idx="157">
                  <c:v>0.79384152454951418</c:v>
                </c:pt>
                <c:pt idx="158">
                  <c:v>0.79928593169381268</c:v>
                </c:pt>
                <c:pt idx="159">
                  <c:v>0.79727509721704071</c:v>
                </c:pt>
                <c:pt idx="160">
                  <c:v>0.79631963964848262</c:v>
                </c:pt>
                <c:pt idx="161">
                  <c:v>0.79727989757023554</c:v>
                </c:pt>
                <c:pt idx="162">
                  <c:v>0.79385464850108778</c:v>
                </c:pt>
                <c:pt idx="163">
                  <c:v>0.79671408158733381</c:v>
                </c:pt>
                <c:pt idx="164">
                  <c:v>0.79161150990297346</c:v>
                </c:pt>
                <c:pt idx="165">
                  <c:v>0.79745083503960124</c:v>
                </c:pt>
                <c:pt idx="166">
                  <c:v>0.79184210296318247</c:v>
                </c:pt>
                <c:pt idx="167">
                  <c:v>0.79718328760950541</c:v>
                </c:pt>
                <c:pt idx="168">
                  <c:v>0.79991026579358226</c:v>
                </c:pt>
                <c:pt idx="169">
                  <c:v>0.79603140362695135</c:v>
                </c:pt>
                <c:pt idx="170">
                  <c:v>0.79667979790755661</c:v>
                </c:pt>
                <c:pt idx="171">
                  <c:v>0.79366647975885962</c:v>
                </c:pt>
                <c:pt idx="172">
                  <c:v>0.79565189543494963</c:v>
                </c:pt>
                <c:pt idx="173">
                  <c:v>0.79774040471936247</c:v>
                </c:pt>
                <c:pt idx="174">
                  <c:v>0.79999950000794773</c:v>
                </c:pt>
                <c:pt idx="175">
                  <c:v>0.79669341125256243</c:v>
                </c:pt>
                <c:pt idx="176">
                  <c:v>0.79393541625587216</c:v>
                </c:pt>
                <c:pt idx="177">
                  <c:v>0.79498228129014814</c:v>
                </c:pt>
                <c:pt idx="178">
                  <c:v>0.79014004870972365</c:v>
                </c:pt>
                <c:pt idx="179">
                  <c:v>0.79088498808857288</c:v>
                </c:pt>
                <c:pt idx="180">
                  <c:v>0.79880529502807907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7B-4609-9263-7F9A56683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4990352"/>
        <c:axId val="634990680"/>
      </c:lineChart>
      <c:catAx>
        <c:axId val="63499035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90680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634990680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903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'[all curves.xlsx]Tabelle1'!$N$5</c:f>
              <c:strCache>
                <c:ptCount val="1"/>
                <c:pt idx="0">
                  <c:v>34B+ARMS+PBS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'[all curves.xlsx]Tabelle1'!$P$4:$Q$4</c:f>
              <c:strCache>
                <c:ptCount val="2"/>
                <c:pt idx="0">
                  <c:v>peak</c:v>
                </c:pt>
                <c:pt idx="1">
                  <c:v>plateau</c:v>
                </c:pt>
              </c:strCache>
            </c:strRef>
          </c:cat>
          <c:val>
            <c:numRef>
              <c:f>'[all curves.xlsx]Tabelle1'!$P$5:$Q$5</c:f>
              <c:numCache>
                <c:formatCode>General</c:formatCode>
                <c:ptCount val="2"/>
                <c:pt idx="0">
                  <c:v>0.98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4-4818-9D51-AEF03746E643}"/>
            </c:ext>
          </c:extLst>
        </c:ser>
        <c:ser>
          <c:idx val="1"/>
          <c:order val="1"/>
          <c:tx>
            <c:strRef>
              <c:f>'[all curves.xlsx]Tabelle1'!$N$6</c:f>
              <c:strCache>
                <c:ptCount val="1"/>
                <c:pt idx="0">
                  <c:v>34B+ARMS+C3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'[all curves.xlsx]Tabelle1'!$P$4:$Q$4</c:f>
              <c:strCache>
                <c:ptCount val="2"/>
                <c:pt idx="0">
                  <c:v>peak</c:v>
                </c:pt>
                <c:pt idx="1">
                  <c:v>plateau</c:v>
                </c:pt>
              </c:strCache>
            </c:strRef>
          </c:cat>
          <c:val>
            <c:numRef>
              <c:f>'[all curves.xlsx]Tabelle1'!$P$6:$Q$6</c:f>
              <c:numCache>
                <c:formatCode>General</c:formatCode>
                <c:ptCount val="2"/>
                <c:pt idx="0">
                  <c:v>0.96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4-4818-9D51-AEF03746E643}"/>
            </c:ext>
          </c:extLst>
        </c:ser>
        <c:ser>
          <c:idx val="2"/>
          <c:order val="2"/>
          <c:tx>
            <c:strRef>
              <c:f>'[all curves.xlsx]Tabelle1'!$N$7</c:f>
              <c:strCache>
                <c:ptCount val="1"/>
                <c:pt idx="0">
                  <c:v>34B+C3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'[all curves.xlsx]Tabelle1'!$P$4:$Q$4</c:f>
              <c:strCache>
                <c:ptCount val="2"/>
                <c:pt idx="0">
                  <c:v>peak</c:v>
                </c:pt>
                <c:pt idx="1">
                  <c:v>plateau</c:v>
                </c:pt>
              </c:strCache>
            </c:strRef>
          </c:cat>
          <c:val>
            <c:numRef>
              <c:f>'[all curves.xlsx]Tabelle1'!$P$7:$Q$7</c:f>
              <c:numCache>
                <c:formatCode>General</c:formatCode>
                <c:ptCount val="2"/>
                <c:pt idx="0">
                  <c:v>0.98</c:v>
                </c:pt>
                <c:pt idx="1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4-4818-9D51-AEF03746E643}"/>
            </c:ext>
          </c:extLst>
        </c:ser>
        <c:ser>
          <c:idx val="3"/>
          <c:order val="3"/>
          <c:tx>
            <c:strRef>
              <c:f>'[all curves.xlsx]Tabelle1'!$P$8:$Q$8</c:f>
              <c:strCache>
                <c:ptCount val="2"/>
                <c:pt idx="0">
                  <c:v>1.03</c:v>
                </c:pt>
                <c:pt idx="1">
                  <c:v>0.79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'[all curves.xlsx]Tabelle1'!$P$4:$Q$4</c:f>
              <c:strCache>
                <c:ptCount val="2"/>
                <c:pt idx="0">
                  <c:v>peak</c:v>
                </c:pt>
                <c:pt idx="1">
                  <c:v>plateau</c:v>
                </c:pt>
              </c:strCache>
            </c:strRef>
          </c:cat>
          <c:val>
            <c:numRef>
              <c:f>'[all curves.xlsx]Tabelle1'!$P$8:$Q$8</c:f>
              <c:numCache>
                <c:formatCode>General</c:formatCode>
                <c:ptCount val="2"/>
                <c:pt idx="0">
                  <c:v>1.03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4-4818-9D51-AEF03746E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473944"/>
        <c:axId val="345655024"/>
      </c:barChart>
      <c:catAx>
        <c:axId val="50047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55024"/>
        <c:crosses val="autoZero"/>
        <c:auto val="1"/>
        <c:lblAlgn val="ctr"/>
        <c:lblOffset val="100"/>
        <c:noMultiLvlLbl val="0"/>
      </c:catAx>
      <c:valAx>
        <c:axId val="345655024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47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'[all curves.xlsx]Tabelle1'!$N$5</c:f>
              <c:strCache>
                <c:ptCount val="1"/>
                <c:pt idx="0">
                  <c:v>34B+ARMS+PBS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'[all curves.xlsx]Tabelle1'!$R$4</c:f>
              <c:strCache>
                <c:ptCount val="1"/>
                <c:pt idx="0">
                  <c:v>gesamt ca2+</c:v>
                </c:pt>
              </c:strCache>
            </c:strRef>
          </c:cat>
          <c:val>
            <c:numRef>
              <c:f>'[all curves.xlsx]Tabelle1'!$R$5</c:f>
              <c:numCache>
                <c:formatCode>General</c:formatCode>
                <c:ptCount val="1"/>
                <c:pt idx="0">
                  <c:v>149.69999999999999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9-47F7-ABA3-495913FB303B}"/>
            </c:ext>
          </c:extLst>
        </c:ser>
        <c:ser>
          <c:idx val="1"/>
          <c:order val="1"/>
          <c:tx>
            <c:strRef>
              <c:f>'[all curves.xlsx]Tabelle1'!$N$6</c:f>
              <c:strCache>
                <c:ptCount val="1"/>
                <c:pt idx="0">
                  <c:v>34B+ARMS+C3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'[all curves.xlsx]Tabelle1'!$R$4</c:f>
              <c:strCache>
                <c:ptCount val="1"/>
                <c:pt idx="0">
                  <c:v>gesamt ca2+</c:v>
                </c:pt>
              </c:strCache>
            </c:strRef>
          </c:cat>
          <c:val>
            <c:numRef>
              <c:f>'[all curves.xlsx]Tabelle1'!$R$6</c:f>
              <c:numCache>
                <c:formatCode>General</c:formatCode>
                <c:ptCount val="1"/>
                <c:pt idx="0">
                  <c:v>149.19999999999999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9-47F7-ABA3-495913FB303B}"/>
            </c:ext>
          </c:extLst>
        </c:ser>
        <c:ser>
          <c:idx val="2"/>
          <c:order val="2"/>
          <c:tx>
            <c:strRef>
              <c:f>'[all curves.xlsx]Tabelle1'!$N$7</c:f>
              <c:strCache>
                <c:ptCount val="1"/>
                <c:pt idx="0">
                  <c:v>34B+C3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'[all curves.xlsx]Tabelle1'!$R$4</c:f>
              <c:strCache>
                <c:ptCount val="1"/>
                <c:pt idx="0">
                  <c:v>gesamt ca2+</c:v>
                </c:pt>
              </c:strCache>
            </c:strRef>
          </c:cat>
          <c:val>
            <c:numRef>
              <c:f>'[all curves.xlsx]Tabelle1'!$R$7</c:f>
              <c:numCache>
                <c:formatCode>General</c:formatCode>
                <c:ptCount val="1"/>
                <c:pt idx="0">
                  <c:v>150.9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59-47F7-ABA3-495913FB303B}"/>
            </c:ext>
          </c:extLst>
        </c:ser>
        <c:ser>
          <c:idx val="3"/>
          <c:order val="3"/>
          <c:tx>
            <c:strRef>
              <c:f>'[all curves.xlsx]Tabelle1'!$N$8</c:f>
              <c:strCache>
                <c:ptCount val="1"/>
                <c:pt idx="0">
                  <c:v>34B+PBS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'[all curves.xlsx]Tabelle1'!$R$4</c:f>
              <c:strCache>
                <c:ptCount val="1"/>
                <c:pt idx="0">
                  <c:v>gesamt ca2+</c:v>
                </c:pt>
              </c:strCache>
            </c:strRef>
          </c:cat>
          <c:val>
            <c:numRef>
              <c:f>'[all curves.xlsx]Tabelle1'!$R$8</c:f>
              <c:numCache>
                <c:formatCode>General</c:formatCode>
                <c:ptCount val="1"/>
                <c:pt idx="0">
                  <c:v>161.05000000000001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59-47F7-ABA3-495913FB3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473944"/>
        <c:axId val="345655024"/>
      </c:barChart>
      <c:catAx>
        <c:axId val="50047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55024"/>
        <c:crosses val="autoZero"/>
        <c:auto val="1"/>
        <c:lblAlgn val="ctr"/>
        <c:lblOffset val="100"/>
        <c:noMultiLvlLbl val="0"/>
      </c:catAx>
      <c:valAx>
        <c:axId val="34565502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47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79070298498284E-2"/>
          <c:y val="3.0136784138412486E-2"/>
          <c:w val="0.91702096981140546"/>
          <c:h val="0.68632195925162542"/>
        </c:manualLayout>
      </c:layout>
      <c:barChart>
        <c:barDir val="col"/>
        <c:grouping val="clustered"/>
        <c:varyColors val="0"/>
        <c:ser>
          <c:idx val="0"/>
          <c:order val="0"/>
          <c:tx>
            <c:v>wildtype, serumfree conditions n = 3</c:v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'[Übersicht Auswertung.xlsx]HI'!$C$36:$L$36</c:f>
              <c:strCache>
                <c:ptCount val="10"/>
                <c:pt idx="0">
                  <c:v>C3</c:v>
                </c:pt>
                <c:pt idx="1">
                  <c:v>C3aR</c:v>
                </c:pt>
                <c:pt idx="2">
                  <c:v>C5</c:v>
                </c:pt>
                <c:pt idx="3">
                  <c:v>C5aR</c:v>
                </c:pt>
                <c:pt idx="4">
                  <c:v>CD46</c:v>
                </c:pt>
                <c:pt idx="5">
                  <c:v>CD55</c:v>
                </c:pt>
                <c:pt idx="6">
                  <c:v>CD59</c:v>
                </c:pt>
                <c:pt idx="7">
                  <c:v>CFH</c:v>
                </c:pt>
                <c:pt idx="8">
                  <c:v>VEGF-A</c:v>
                </c:pt>
                <c:pt idx="9">
                  <c:v>IL-1beta</c:v>
                </c:pt>
              </c:strCache>
            </c:strRef>
          </c:cat>
          <c:val>
            <c:numRef>
              <c:f>'[Übersicht Auswertung.xlsx]HI'!$C$37:$L$37</c:f>
              <c:numCache>
                <c:formatCode>General</c:formatCode>
                <c:ptCount val="10"/>
                <c:pt idx="0">
                  <c:v>0.7663244365870806</c:v>
                </c:pt>
                <c:pt idx="1">
                  <c:v>0.64220783223878797</c:v>
                </c:pt>
                <c:pt idx="2">
                  <c:v>0.86279249784718315</c:v>
                </c:pt>
                <c:pt idx="3">
                  <c:v>1.1011974566499176</c:v>
                </c:pt>
                <c:pt idx="4">
                  <c:v>1.1011974566499176</c:v>
                </c:pt>
                <c:pt idx="5">
                  <c:v>1.525556525816256</c:v>
                </c:pt>
                <c:pt idx="6">
                  <c:v>0.66134451945924111</c:v>
                </c:pt>
                <c:pt idx="7">
                  <c:v>2.7030503417005876</c:v>
                </c:pt>
                <c:pt idx="8">
                  <c:v>1.5688028380427734</c:v>
                </c:pt>
                <c:pt idx="9">
                  <c:v>0.35577450401211741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B-4EE4-93D8-D7B741FE1069}"/>
            </c:ext>
          </c:extLst>
        </c:ser>
        <c:ser>
          <c:idx val="1"/>
          <c:order val="1"/>
          <c:tx>
            <c:v>NHS-stimulated, n = 3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'[Übersicht Auswertung.xlsx]HI'!$C$36:$L$36</c:f>
              <c:strCache>
                <c:ptCount val="10"/>
                <c:pt idx="0">
                  <c:v>C3</c:v>
                </c:pt>
                <c:pt idx="1">
                  <c:v>C3aR</c:v>
                </c:pt>
                <c:pt idx="2">
                  <c:v>C5</c:v>
                </c:pt>
                <c:pt idx="3">
                  <c:v>C5aR</c:v>
                </c:pt>
                <c:pt idx="4">
                  <c:v>CD46</c:v>
                </c:pt>
                <c:pt idx="5">
                  <c:v>CD55</c:v>
                </c:pt>
                <c:pt idx="6">
                  <c:v>CD59</c:v>
                </c:pt>
                <c:pt idx="7">
                  <c:v>CFH</c:v>
                </c:pt>
                <c:pt idx="8">
                  <c:v>VEGF-A</c:v>
                </c:pt>
                <c:pt idx="9">
                  <c:v>IL-1beta</c:v>
                </c:pt>
              </c:strCache>
            </c:strRef>
          </c:cat>
          <c:val>
            <c:numRef>
              <c:f>'[Übersicht Auswertung.xlsx]HI'!$C$38:$L$38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B-4EE4-93D8-D7B741FE1069}"/>
            </c:ext>
          </c:extLst>
        </c:ser>
        <c:ser>
          <c:idx val="2"/>
          <c:order val="2"/>
          <c:tx>
            <c:v>AMD patients' sera stimulated, n = 14</c:v>
          </c:tx>
          <c:spPr>
            <a:solidFill>
              <a:srgbClr val="80808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'[Übersicht Auswertung.xlsx]HI'!$C$36:$L$36</c:f>
              <c:strCache>
                <c:ptCount val="10"/>
                <c:pt idx="0">
                  <c:v>C3</c:v>
                </c:pt>
                <c:pt idx="1">
                  <c:v>C3aR</c:v>
                </c:pt>
                <c:pt idx="2">
                  <c:v>C5</c:v>
                </c:pt>
                <c:pt idx="3">
                  <c:v>C5aR</c:v>
                </c:pt>
                <c:pt idx="4">
                  <c:v>CD46</c:v>
                </c:pt>
                <c:pt idx="5">
                  <c:v>CD55</c:v>
                </c:pt>
                <c:pt idx="6">
                  <c:v>CD59</c:v>
                </c:pt>
                <c:pt idx="7">
                  <c:v>CFH</c:v>
                </c:pt>
                <c:pt idx="8">
                  <c:v>VEGF-A</c:v>
                </c:pt>
                <c:pt idx="9">
                  <c:v>IL-1beta</c:v>
                </c:pt>
              </c:strCache>
            </c:strRef>
          </c:cat>
          <c:val>
            <c:numRef>
              <c:f>'[Übersicht Auswertung.xlsx]HI'!$C$39:$L$39</c:f>
              <c:numCache>
                <c:formatCode>General</c:formatCode>
                <c:ptCount val="10"/>
                <c:pt idx="0">
                  <c:v>0.48172731778521122</c:v>
                </c:pt>
                <c:pt idx="1">
                  <c:v>1.0736470620545016</c:v>
                </c:pt>
                <c:pt idx="2">
                  <c:v>4.441219320869858</c:v>
                </c:pt>
                <c:pt idx="3">
                  <c:v>1.6438059356903703</c:v>
                </c:pt>
                <c:pt idx="4">
                  <c:v>1.380092527618529</c:v>
                </c:pt>
                <c:pt idx="5">
                  <c:v>2.0884652605446439</c:v>
                </c:pt>
                <c:pt idx="6">
                  <c:v>1.484497415904809</c:v>
                </c:pt>
                <c:pt idx="7">
                  <c:v>1.4801973882070425</c:v>
                </c:pt>
                <c:pt idx="8">
                  <c:v>0.32252308530393925</c:v>
                </c:pt>
                <c:pt idx="9">
                  <c:v>0.29638852188695075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BB-4EE4-93D8-D7B741FE1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614968"/>
        <c:axId val="227615360"/>
      </c:barChart>
      <c:catAx>
        <c:axId val="22761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615360"/>
        <c:crosses val="autoZero"/>
        <c:auto val="1"/>
        <c:lblAlgn val="ctr"/>
        <c:lblOffset val="100"/>
        <c:noMultiLvlLbl val="0"/>
      </c:catAx>
      <c:valAx>
        <c:axId val="22761536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/>
                  <a:t>relative </a:t>
                </a:r>
                <a:r>
                  <a:rPr lang="de-DE" sz="1600" dirty="0" err="1"/>
                  <a:t>gene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expression</a:t>
                </a:r>
                <a:endParaRPr lang="de-DE" sz="1600" dirty="0"/>
              </a:p>
            </c:rich>
          </c:tx>
          <c:layout>
            <c:manualLayout>
              <c:xMode val="edge"/>
              <c:yMode val="edge"/>
              <c:x val="0"/>
              <c:y val="0.15028433945756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F8F8F8">
                <a:lumMod val="9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61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307790861049284E-2"/>
          <c:y val="0.86408607830618156"/>
          <c:w val="0.94656481361194889"/>
          <c:h val="0.13539112521960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AMD pt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Tabelle1!$B$20:$K$20</c:f>
              <c:strCache>
                <c:ptCount val="10"/>
                <c:pt idx="0">
                  <c:v>AT1R-AB</c:v>
                </c:pt>
                <c:pt idx="1">
                  <c:v>ETAR-AB</c:v>
                </c:pt>
                <c:pt idx="2">
                  <c:v>VEGF-R1</c:v>
                </c:pt>
                <c:pt idx="3">
                  <c:v>VEGF-R2</c:v>
                </c:pt>
                <c:pt idx="4">
                  <c:v>VEGF-A</c:v>
                </c:pt>
                <c:pt idx="5">
                  <c:v>VEGF-B</c:v>
                </c:pt>
                <c:pt idx="6">
                  <c:v>PAR1</c:v>
                </c:pt>
                <c:pt idx="7">
                  <c:v>PAR2</c:v>
                </c:pt>
                <c:pt idx="8">
                  <c:v>C3aR</c:v>
                </c:pt>
                <c:pt idx="9">
                  <c:v>C5aR</c:v>
                </c:pt>
              </c:strCache>
            </c:strRef>
          </c:cat>
          <c:val>
            <c:numRef>
              <c:f>Tabelle1!$B$21:$K$21</c:f>
              <c:numCache>
                <c:formatCode>0.00</c:formatCode>
                <c:ptCount val="10"/>
                <c:pt idx="0">
                  <c:v>4.7218385416666662</c:v>
                </c:pt>
                <c:pt idx="1">
                  <c:v>2.8563014739229025</c:v>
                </c:pt>
                <c:pt idx="2">
                  <c:v>20.726985714285714</c:v>
                </c:pt>
                <c:pt idx="3">
                  <c:v>12.499353933747415</c:v>
                </c:pt>
                <c:pt idx="4">
                  <c:v>7.811425166666667</c:v>
                </c:pt>
                <c:pt idx="5">
                  <c:v>0.60964578571428574</c:v>
                </c:pt>
                <c:pt idx="6">
                  <c:v>1.9725502976190477</c:v>
                </c:pt>
                <c:pt idx="7">
                  <c:v>2.6853103571428574</c:v>
                </c:pt>
                <c:pt idx="8">
                  <c:v>5.1408071428571427</c:v>
                </c:pt>
                <c:pt idx="9">
                  <c:v>0.44204053571428581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8-471D-9582-B0877A925C46}"/>
            </c:ext>
          </c:extLst>
        </c:ser>
        <c:ser>
          <c:idx val="1"/>
          <c:order val="1"/>
          <c:tx>
            <c:strRef>
              <c:f>Tabelle1!$A$24</c:f>
              <c:strCache>
                <c:ptCount val="1"/>
                <c:pt idx="0">
                  <c:v>Kontrollen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Tabelle1!$B$24:$K$24</c:f>
              <c:numCache>
                <c:formatCode>0.00</c:formatCode>
                <c:ptCount val="10"/>
                <c:pt idx="0">
                  <c:v>6.4426203045685249</c:v>
                </c:pt>
                <c:pt idx="1">
                  <c:v>8.9916083756345184</c:v>
                </c:pt>
                <c:pt idx="2">
                  <c:v>72.773567707474925</c:v>
                </c:pt>
                <c:pt idx="3">
                  <c:v>16.759245761351412</c:v>
                </c:pt>
                <c:pt idx="4">
                  <c:v>30.645885025380714</c:v>
                </c:pt>
                <c:pt idx="5">
                  <c:v>17.084041232974858</c:v>
                </c:pt>
                <c:pt idx="6">
                  <c:v>14.278152983085306</c:v>
                </c:pt>
                <c:pt idx="7">
                  <c:v>17.682567710413402</c:v>
                </c:pt>
                <c:pt idx="8">
                  <c:v>7.5115587229821212</c:v>
                </c:pt>
                <c:pt idx="9">
                  <c:v>9.1895435692718426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8-471D-9582-B0877A925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924520"/>
        <c:axId val="687919272"/>
      </c:barChart>
      <c:catAx>
        <c:axId val="68792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19272"/>
        <c:crosses val="autoZero"/>
        <c:auto val="1"/>
        <c:lblAlgn val="ctr"/>
        <c:lblOffset val="100"/>
        <c:noMultiLvlLbl val="0"/>
      </c:catAx>
      <c:valAx>
        <c:axId val="68791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2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00755643978668"/>
          <c:y val="0.38377993233206903"/>
          <c:w val="0.82323381452318456"/>
          <c:h val="0.58705778345610549"/>
        </c:manualLayout>
      </c:layout>
      <c:lineChart>
        <c:grouping val="standard"/>
        <c:varyColors val="0"/>
        <c:ser>
          <c:idx val="0"/>
          <c:order val="0"/>
          <c:tx>
            <c:v>patient no. 51, non-smoker, ARMS2 and CFH heterozygous, n = 30 cells</c:v>
          </c:tx>
          <c:spPr>
            <a:ln w="3810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'[Kurven-Diagramme ProRetina Poster.xlsx]Risk alleles'!$A$8:$A$188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'[Kurven-Diagramme ProRetina Poster.xlsx]smoker'!$E$8:$E$188</c:f>
              <c:numCache>
                <c:formatCode>General</c:formatCode>
                <c:ptCount val="181"/>
                <c:pt idx="0">
                  <c:v>0.65882428202679444</c:v>
                </c:pt>
                <c:pt idx="1">
                  <c:v>0.6625813160995474</c:v>
                </c:pt>
                <c:pt idx="2">
                  <c:v>0.66876408864633874</c:v>
                </c:pt>
                <c:pt idx="3">
                  <c:v>0.67952313026976385</c:v>
                </c:pt>
                <c:pt idx="4">
                  <c:v>0.74750696902436298</c:v>
                </c:pt>
                <c:pt idx="5">
                  <c:v>0.87619640198355042</c:v>
                </c:pt>
                <c:pt idx="6">
                  <c:v>0.91884549219964995</c:v>
                </c:pt>
                <c:pt idx="7">
                  <c:v>0.93499072559756269</c:v>
                </c:pt>
                <c:pt idx="8">
                  <c:v>0.94208644494181215</c:v>
                </c:pt>
                <c:pt idx="9">
                  <c:v>0.94352971465931157</c:v>
                </c:pt>
                <c:pt idx="10">
                  <c:v>0.94721284939346506</c:v>
                </c:pt>
                <c:pt idx="11">
                  <c:v>0.94348680536574225</c:v>
                </c:pt>
                <c:pt idx="12">
                  <c:v>0.94718038032941654</c:v>
                </c:pt>
                <c:pt idx="13">
                  <c:v>0.94605287057823007</c:v>
                </c:pt>
                <c:pt idx="14">
                  <c:v>0.94812321279198586</c:v>
                </c:pt>
                <c:pt idx="15">
                  <c:v>0.94596799366068407</c:v>
                </c:pt>
                <c:pt idx="16">
                  <c:v>0.94568602069548169</c:v>
                </c:pt>
                <c:pt idx="17">
                  <c:v>0.94865124850621985</c:v>
                </c:pt>
                <c:pt idx="18">
                  <c:v>0.95133116261106265</c:v>
                </c:pt>
                <c:pt idx="19">
                  <c:v>0.94665430680562368</c:v>
                </c:pt>
                <c:pt idx="20">
                  <c:v>0.94726867966855088</c:v>
                </c:pt>
                <c:pt idx="21">
                  <c:v>0.94915748826142088</c:v>
                </c:pt>
                <c:pt idx="22">
                  <c:v>0.94810584463088743</c:v>
                </c:pt>
                <c:pt idx="23">
                  <c:v>0.94829083676930503</c:v>
                </c:pt>
                <c:pt idx="24">
                  <c:v>0.94557876387582063</c:v>
                </c:pt>
                <c:pt idx="25">
                  <c:v>0.94755762440776437</c:v>
                </c:pt>
                <c:pt idx="26">
                  <c:v>0.94427503953431446</c:v>
                </c:pt>
                <c:pt idx="27">
                  <c:v>0.94475884248203845</c:v>
                </c:pt>
                <c:pt idx="28">
                  <c:v>0.94404734732227047</c:v>
                </c:pt>
                <c:pt idx="29">
                  <c:v>0.93961866558570328</c:v>
                </c:pt>
                <c:pt idx="30">
                  <c:v>0.94222555547769848</c:v>
                </c:pt>
                <c:pt idx="31">
                  <c:v>0.94175073842718737</c:v>
                </c:pt>
                <c:pt idx="32">
                  <c:v>0.93869385456947885</c:v>
                </c:pt>
                <c:pt idx="33">
                  <c:v>0.94118516287570897</c:v>
                </c:pt>
                <c:pt idx="34">
                  <c:v>0.94075255864601648</c:v>
                </c:pt>
                <c:pt idx="35">
                  <c:v>0.93681275084443483</c:v>
                </c:pt>
                <c:pt idx="36">
                  <c:v>0.93498576034412351</c:v>
                </c:pt>
                <c:pt idx="37">
                  <c:v>0.93406324606862234</c:v>
                </c:pt>
                <c:pt idx="38">
                  <c:v>0.93665128623759675</c:v>
                </c:pt>
                <c:pt idx="39">
                  <c:v>0.93677828548579556</c:v>
                </c:pt>
                <c:pt idx="40">
                  <c:v>0.93329191448570314</c:v>
                </c:pt>
                <c:pt idx="41">
                  <c:v>0.93021025169415628</c:v>
                </c:pt>
                <c:pt idx="42">
                  <c:v>0.93399861867366574</c:v>
                </c:pt>
                <c:pt idx="43">
                  <c:v>0.92950450045760913</c:v>
                </c:pt>
                <c:pt idx="44">
                  <c:v>0.92706385405454594</c:v>
                </c:pt>
                <c:pt idx="45">
                  <c:v>0.9311245117499839</c:v>
                </c:pt>
                <c:pt idx="46">
                  <c:v>0.92586366399898512</c:v>
                </c:pt>
                <c:pt idx="47">
                  <c:v>0.92756200225962571</c:v>
                </c:pt>
                <c:pt idx="48">
                  <c:v>0.92187313086136546</c:v>
                </c:pt>
                <c:pt idx="49">
                  <c:v>0.92073352182406909</c:v>
                </c:pt>
                <c:pt idx="50">
                  <c:v>0.92238255463109009</c:v>
                </c:pt>
                <c:pt idx="51">
                  <c:v>0.91748873388193453</c:v>
                </c:pt>
                <c:pt idx="52">
                  <c:v>0.91849648325994993</c:v>
                </c:pt>
                <c:pt idx="53">
                  <c:v>0.9176267306303626</c:v>
                </c:pt>
                <c:pt idx="54">
                  <c:v>0.91436631559969073</c:v>
                </c:pt>
                <c:pt idx="55">
                  <c:v>0.91411452446126729</c:v>
                </c:pt>
                <c:pt idx="56">
                  <c:v>0.91080093302589971</c:v>
                </c:pt>
                <c:pt idx="57">
                  <c:v>0.91083777553830558</c:v>
                </c:pt>
                <c:pt idx="58">
                  <c:v>0.9114321734997014</c:v>
                </c:pt>
                <c:pt idx="59">
                  <c:v>0.90951882513777227</c:v>
                </c:pt>
                <c:pt idx="60">
                  <c:v>0.90766839063412286</c:v>
                </c:pt>
                <c:pt idx="61">
                  <c:v>0.902566458754547</c:v>
                </c:pt>
                <c:pt idx="62">
                  <c:v>0.90619258205266506</c:v>
                </c:pt>
                <c:pt idx="63">
                  <c:v>0.90430043392649939</c:v>
                </c:pt>
                <c:pt idx="64">
                  <c:v>0.8990664427671291</c:v>
                </c:pt>
                <c:pt idx="65">
                  <c:v>0.9030452799809694</c:v>
                </c:pt>
                <c:pt idx="66">
                  <c:v>0.89923212725506174</c:v>
                </c:pt>
                <c:pt idx="67">
                  <c:v>0.89960314550596432</c:v>
                </c:pt>
                <c:pt idx="68">
                  <c:v>0.8944258350591866</c:v>
                </c:pt>
                <c:pt idx="69">
                  <c:v>0.89673831238088897</c:v>
                </c:pt>
                <c:pt idx="70">
                  <c:v>0.89540235919216848</c:v>
                </c:pt>
                <c:pt idx="71">
                  <c:v>0.8930839199437467</c:v>
                </c:pt>
                <c:pt idx="72">
                  <c:v>0.89225652726542815</c:v>
                </c:pt>
                <c:pt idx="73">
                  <c:v>0.89352185079528268</c:v>
                </c:pt>
                <c:pt idx="74">
                  <c:v>0.88572254813339713</c:v>
                </c:pt>
                <c:pt idx="75">
                  <c:v>0.88841960542414911</c:v>
                </c:pt>
                <c:pt idx="76">
                  <c:v>0.88684135936795638</c:v>
                </c:pt>
                <c:pt idx="77">
                  <c:v>0.8849137731930905</c:v>
                </c:pt>
                <c:pt idx="78">
                  <c:v>0.88544109999532594</c:v>
                </c:pt>
                <c:pt idx="79">
                  <c:v>0.88041176968395873</c:v>
                </c:pt>
                <c:pt idx="80">
                  <c:v>0.87962680777278768</c:v>
                </c:pt>
                <c:pt idx="81">
                  <c:v>0.87791995028795533</c:v>
                </c:pt>
                <c:pt idx="82">
                  <c:v>0.87679720771051073</c:v>
                </c:pt>
                <c:pt idx="83">
                  <c:v>0.87630989521240343</c:v>
                </c:pt>
                <c:pt idx="84">
                  <c:v>0.87440556501365985</c:v>
                </c:pt>
                <c:pt idx="85">
                  <c:v>0.87528345757524106</c:v>
                </c:pt>
                <c:pt idx="86">
                  <c:v>0.87009035133279933</c:v>
                </c:pt>
                <c:pt idx="87">
                  <c:v>0.87343970267958471</c:v>
                </c:pt>
                <c:pt idx="88">
                  <c:v>0.86703069364124674</c:v>
                </c:pt>
                <c:pt idx="89">
                  <c:v>0.86843368763380491</c:v>
                </c:pt>
                <c:pt idx="90">
                  <c:v>0.87089442981717513</c:v>
                </c:pt>
                <c:pt idx="91">
                  <c:v>0.86564608204899318</c:v>
                </c:pt>
                <c:pt idx="92">
                  <c:v>0.86799253526988474</c:v>
                </c:pt>
                <c:pt idx="93">
                  <c:v>0.86729663436690352</c:v>
                </c:pt>
                <c:pt idx="94">
                  <c:v>0.86492933340132427</c:v>
                </c:pt>
                <c:pt idx="95">
                  <c:v>0.8618208167242839</c:v>
                </c:pt>
                <c:pt idx="96">
                  <c:v>0.86258475295713188</c:v>
                </c:pt>
                <c:pt idx="97">
                  <c:v>0.86050544683072017</c:v>
                </c:pt>
                <c:pt idx="98">
                  <c:v>0.86281656210814228</c:v>
                </c:pt>
                <c:pt idx="99">
                  <c:v>0.85832605011711172</c:v>
                </c:pt>
                <c:pt idx="100">
                  <c:v>0.85656869743166153</c:v>
                </c:pt>
                <c:pt idx="101">
                  <c:v>0.85752831654381734</c:v>
                </c:pt>
                <c:pt idx="102">
                  <c:v>0.85250190728485187</c:v>
                </c:pt>
                <c:pt idx="103">
                  <c:v>0.85378286234715361</c:v>
                </c:pt>
                <c:pt idx="104">
                  <c:v>0.85338090705799952</c:v>
                </c:pt>
                <c:pt idx="105">
                  <c:v>0.84924474736937017</c:v>
                </c:pt>
                <c:pt idx="106">
                  <c:v>0.85201266459898595</c:v>
                </c:pt>
                <c:pt idx="107">
                  <c:v>0.85200113819093626</c:v>
                </c:pt>
                <c:pt idx="108">
                  <c:v>0.84904068247927567</c:v>
                </c:pt>
                <c:pt idx="109">
                  <c:v>0.84968310462420782</c:v>
                </c:pt>
                <c:pt idx="110">
                  <c:v>0.84684165703524183</c:v>
                </c:pt>
                <c:pt idx="111">
                  <c:v>0.84834856166744177</c:v>
                </c:pt>
                <c:pt idx="112">
                  <c:v>0.84553343412129311</c:v>
                </c:pt>
                <c:pt idx="113">
                  <c:v>0.84465466815867885</c:v>
                </c:pt>
                <c:pt idx="114">
                  <c:v>0.84256812506213152</c:v>
                </c:pt>
                <c:pt idx="115">
                  <c:v>0.8435853859874799</c:v>
                </c:pt>
                <c:pt idx="116">
                  <c:v>0.83780526236303432</c:v>
                </c:pt>
                <c:pt idx="117">
                  <c:v>0.83845383623702907</c:v>
                </c:pt>
                <c:pt idx="118">
                  <c:v>0.83870542201530374</c:v>
                </c:pt>
                <c:pt idx="119">
                  <c:v>0.83721439109634799</c:v>
                </c:pt>
                <c:pt idx="120">
                  <c:v>0.83662891611454426</c:v>
                </c:pt>
                <c:pt idx="121">
                  <c:v>0.83535577517571802</c:v>
                </c:pt>
                <c:pt idx="122">
                  <c:v>0.83895056411363489</c:v>
                </c:pt>
                <c:pt idx="123">
                  <c:v>0.83461284464003416</c:v>
                </c:pt>
                <c:pt idx="124">
                  <c:v>0.83654488195342014</c:v>
                </c:pt>
                <c:pt idx="125">
                  <c:v>0.8353453997513024</c:v>
                </c:pt>
                <c:pt idx="126">
                  <c:v>0.8360641869202774</c:v>
                </c:pt>
                <c:pt idx="127">
                  <c:v>0.83424359961683936</c:v>
                </c:pt>
                <c:pt idx="128">
                  <c:v>0.83560450361449468</c:v>
                </c:pt>
                <c:pt idx="129">
                  <c:v>0.83506105502489092</c:v>
                </c:pt>
                <c:pt idx="130">
                  <c:v>0.83506403204459867</c:v>
                </c:pt>
                <c:pt idx="131">
                  <c:v>0.83618922807310825</c:v>
                </c:pt>
                <c:pt idx="132">
                  <c:v>0.83535141218949494</c:v>
                </c:pt>
                <c:pt idx="133">
                  <c:v>0.83407934740238765</c:v>
                </c:pt>
                <c:pt idx="134">
                  <c:v>0.83444106799992346</c:v>
                </c:pt>
                <c:pt idx="135">
                  <c:v>0.83102225774054139</c:v>
                </c:pt>
                <c:pt idx="136">
                  <c:v>0.83078398158138567</c:v>
                </c:pt>
                <c:pt idx="137">
                  <c:v>0.82964264584681535</c:v>
                </c:pt>
                <c:pt idx="138">
                  <c:v>0.83057420696500117</c:v>
                </c:pt>
                <c:pt idx="139">
                  <c:v>0.83055995343808953</c:v>
                </c:pt>
                <c:pt idx="140">
                  <c:v>0.83365119020097567</c:v>
                </c:pt>
                <c:pt idx="141">
                  <c:v>0.83282665591800786</c:v>
                </c:pt>
                <c:pt idx="142">
                  <c:v>0.83203313560541714</c:v>
                </c:pt>
                <c:pt idx="143">
                  <c:v>0.83316714640959799</c:v>
                </c:pt>
                <c:pt idx="144">
                  <c:v>0.83237710707624979</c:v>
                </c:pt>
                <c:pt idx="145">
                  <c:v>0.83398726438042092</c:v>
                </c:pt>
                <c:pt idx="146">
                  <c:v>0.83330252080212064</c:v>
                </c:pt>
                <c:pt idx="147">
                  <c:v>0.82930654859981867</c:v>
                </c:pt>
                <c:pt idx="148">
                  <c:v>0.83085431644462082</c:v>
                </c:pt>
                <c:pt idx="149">
                  <c:v>0.83373578494615075</c:v>
                </c:pt>
                <c:pt idx="150">
                  <c:v>0.83431764344688852</c:v>
                </c:pt>
                <c:pt idx="151">
                  <c:v>0.83439680420642781</c:v>
                </c:pt>
                <c:pt idx="152">
                  <c:v>0.83342486694874096</c:v>
                </c:pt>
                <c:pt idx="153">
                  <c:v>0.83219463396213789</c:v>
                </c:pt>
                <c:pt idx="154">
                  <c:v>0.8316340397006089</c:v>
                </c:pt>
                <c:pt idx="155">
                  <c:v>0.83247818506466997</c:v>
                </c:pt>
                <c:pt idx="156">
                  <c:v>0.833234002235686</c:v>
                </c:pt>
                <c:pt idx="157">
                  <c:v>0.83258480604008611</c:v>
                </c:pt>
                <c:pt idx="158">
                  <c:v>0.83211258265892785</c:v>
                </c:pt>
                <c:pt idx="159">
                  <c:v>0.83507981501324535</c:v>
                </c:pt>
                <c:pt idx="160">
                  <c:v>0.83535258136715362</c:v>
                </c:pt>
                <c:pt idx="161">
                  <c:v>0.83247302001309043</c:v>
                </c:pt>
                <c:pt idx="162">
                  <c:v>0.83360952076096539</c:v>
                </c:pt>
                <c:pt idx="163">
                  <c:v>0.83194746171185663</c:v>
                </c:pt>
                <c:pt idx="164">
                  <c:v>0.8335820902697455</c:v>
                </c:pt>
                <c:pt idx="165">
                  <c:v>0.83355920609936907</c:v>
                </c:pt>
                <c:pt idx="166">
                  <c:v>0.83222616977410835</c:v>
                </c:pt>
                <c:pt idx="167">
                  <c:v>0.83750962353594727</c:v>
                </c:pt>
                <c:pt idx="168">
                  <c:v>0.83584750073252434</c:v>
                </c:pt>
                <c:pt idx="169">
                  <c:v>0.83446002708755129</c:v>
                </c:pt>
                <c:pt idx="170">
                  <c:v>0.83583427210535932</c:v>
                </c:pt>
                <c:pt idx="171">
                  <c:v>0.83341931645855327</c:v>
                </c:pt>
                <c:pt idx="172">
                  <c:v>0.83536790682208961</c:v>
                </c:pt>
                <c:pt idx="173">
                  <c:v>0.8367665317066616</c:v>
                </c:pt>
                <c:pt idx="174">
                  <c:v>0.83662709596824614</c:v>
                </c:pt>
                <c:pt idx="175">
                  <c:v>0.8384260677807398</c:v>
                </c:pt>
                <c:pt idx="176">
                  <c:v>0.83504966114700485</c:v>
                </c:pt>
                <c:pt idx="177">
                  <c:v>0.83757145247230869</c:v>
                </c:pt>
                <c:pt idx="178">
                  <c:v>0.83840079124917699</c:v>
                </c:pt>
                <c:pt idx="179">
                  <c:v>0.837290919692943</c:v>
                </c:pt>
                <c:pt idx="180">
                  <c:v>0.83530107948556986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C-43E7-8DEA-8595E4D26590}"/>
            </c:ext>
          </c:extLst>
        </c:ser>
        <c:ser>
          <c:idx val="1"/>
          <c:order val="1"/>
          <c:tx>
            <c:v>patient no. 92, smoker, ARMS2 and CFH heterozygous, n = 30 cells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'[Kurven-Diagramme ProRetina Poster.xlsx]Risk alleles'!$A$8:$A$188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'[Kurven-Diagramme ProRetina Poster.xlsx]smoker'!$D$8:$D$188</c:f>
              <c:numCache>
                <c:formatCode>General</c:formatCode>
                <c:ptCount val="181"/>
                <c:pt idx="0">
                  <c:v>0.64413048117841154</c:v>
                </c:pt>
                <c:pt idx="1">
                  <c:v>0.64144684992716883</c:v>
                </c:pt>
                <c:pt idx="2">
                  <c:v>0.64877578002797454</c:v>
                </c:pt>
                <c:pt idx="3">
                  <c:v>0.64755438099813589</c:v>
                </c:pt>
                <c:pt idx="4">
                  <c:v>0.66794773097437088</c:v>
                </c:pt>
                <c:pt idx="5">
                  <c:v>0.76531175271118779</c:v>
                </c:pt>
                <c:pt idx="6">
                  <c:v>0.85955820710195896</c:v>
                </c:pt>
                <c:pt idx="7">
                  <c:v>0.89325493632661523</c:v>
                </c:pt>
                <c:pt idx="8">
                  <c:v>0.90580366588780536</c:v>
                </c:pt>
                <c:pt idx="9">
                  <c:v>0.91151795208504571</c:v>
                </c:pt>
                <c:pt idx="10">
                  <c:v>0.91968009555453989</c:v>
                </c:pt>
                <c:pt idx="11">
                  <c:v>0.92323368124920024</c:v>
                </c:pt>
                <c:pt idx="12">
                  <c:v>0.92987854700405204</c:v>
                </c:pt>
                <c:pt idx="13">
                  <c:v>0.93579814645918702</c:v>
                </c:pt>
                <c:pt idx="14">
                  <c:v>0.93972068633215</c:v>
                </c:pt>
                <c:pt idx="15">
                  <c:v>0.94510099770385569</c:v>
                </c:pt>
                <c:pt idx="16">
                  <c:v>0.94787644292945172</c:v>
                </c:pt>
                <c:pt idx="17">
                  <c:v>0.95309828416681219</c:v>
                </c:pt>
                <c:pt idx="18">
                  <c:v>0.95279260646702846</c:v>
                </c:pt>
                <c:pt idx="19">
                  <c:v>0.96147837177581896</c:v>
                </c:pt>
                <c:pt idx="20">
                  <c:v>0.95915193355025274</c:v>
                </c:pt>
                <c:pt idx="21">
                  <c:v>0.966359788773134</c:v>
                </c:pt>
                <c:pt idx="22">
                  <c:v>0.97156285072676907</c:v>
                </c:pt>
                <c:pt idx="23">
                  <c:v>0.97038582222103387</c:v>
                </c:pt>
                <c:pt idx="24">
                  <c:v>0.97017927456521313</c:v>
                </c:pt>
                <c:pt idx="25">
                  <c:v>0.97381269534904691</c:v>
                </c:pt>
                <c:pt idx="26">
                  <c:v>0.97341388766416448</c:v>
                </c:pt>
                <c:pt idx="27">
                  <c:v>0.97934848037920907</c:v>
                </c:pt>
                <c:pt idx="28">
                  <c:v>0.97975951714765308</c:v>
                </c:pt>
                <c:pt idx="29">
                  <c:v>0.98062363217751158</c:v>
                </c:pt>
                <c:pt idx="30">
                  <c:v>0.98440055842146235</c:v>
                </c:pt>
                <c:pt idx="31">
                  <c:v>0.98000195825231851</c:v>
                </c:pt>
                <c:pt idx="32">
                  <c:v>0.98141745009945602</c:v>
                </c:pt>
                <c:pt idx="33">
                  <c:v>0.9824579678860087</c:v>
                </c:pt>
                <c:pt idx="34">
                  <c:v>0.98742601548514697</c:v>
                </c:pt>
                <c:pt idx="35">
                  <c:v>0.98115246037813619</c:v>
                </c:pt>
                <c:pt idx="36">
                  <c:v>0.98016441963291789</c:v>
                </c:pt>
                <c:pt idx="37">
                  <c:v>0.98788616345542202</c:v>
                </c:pt>
                <c:pt idx="38">
                  <c:v>0.98397175768518319</c:v>
                </c:pt>
                <c:pt idx="39">
                  <c:v>0.98267342739446784</c:v>
                </c:pt>
                <c:pt idx="40">
                  <c:v>0.98380102471225173</c:v>
                </c:pt>
                <c:pt idx="41">
                  <c:v>0.98376100552217716</c:v>
                </c:pt>
                <c:pt idx="42">
                  <c:v>0.98316860336885847</c:v>
                </c:pt>
                <c:pt idx="43">
                  <c:v>0.98171507938189639</c:v>
                </c:pt>
                <c:pt idx="44">
                  <c:v>0.98349448849499344</c:v>
                </c:pt>
                <c:pt idx="45">
                  <c:v>0.97856065989843155</c:v>
                </c:pt>
                <c:pt idx="46">
                  <c:v>0.98192796320475695</c:v>
                </c:pt>
                <c:pt idx="47">
                  <c:v>0.98112993768892454</c:v>
                </c:pt>
                <c:pt idx="48">
                  <c:v>0.97931505146278919</c:v>
                </c:pt>
                <c:pt idx="49">
                  <c:v>0.9802276836685182</c:v>
                </c:pt>
                <c:pt idx="50">
                  <c:v>0.97616930168891058</c:v>
                </c:pt>
                <c:pt idx="51">
                  <c:v>0.97941644705317044</c:v>
                </c:pt>
                <c:pt idx="52">
                  <c:v>0.974576881429427</c:v>
                </c:pt>
                <c:pt idx="53">
                  <c:v>0.97105563908026882</c:v>
                </c:pt>
                <c:pt idx="54">
                  <c:v>0.97446240056581501</c:v>
                </c:pt>
                <c:pt idx="55">
                  <c:v>0.97347588130992913</c:v>
                </c:pt>
                <c:pt idx="56">
                  <c:v>0.96852631341220163</c:v>
                </c:pt>
                <c:pt idx="57">
                  <c:v>0.97292563166151369</c:v>
                </c:pt>
                <c:pt idx="58">
                  <c:v>0.97183233733435581</c:v>
                </c:pt>
                <c:pt idx="59">
                  <c:v>0.96934513172986159</c:v>
                </c:pt>
                <c:pt idx="60">
                  <c:v>0.9680967122730455</c:v>
                </c:pt>
                <c:pt idx="61">
                  <c:v>0.96723942716880817</c:v>
                </c:pt>
                <c:pt idx="62">
                  <c:v>0.9649514784537</c:v>
                </c:pt>
                <c:pt idx="63">
                  <c:v>0.96132812258770728</c:v>
                </c:pt>
                <c:pt idx="64">
                  <c:v>0.96321075295403713</c:v>
                </c:pt>
                <c:pt idx="65">
                  <c:v>0.96225652287423791</c:v>
                </c:pt>
                <c:pt idx="66">
                  <c:v>0.96140553733695633</c:v>
                </c:pt>
                <c:pt idx="67">
                  <c:v>0.96004139720370352</c:v>
                </c:pt>
                <c:pt idx="68">
                  <c:v>0.95584392444507915</c:v>
                </c:pt>
                <c:pt idx="69">
                  <c:v>0.95238395751019922</c:v>
                </c:pt>
                <c:pt idx="70">
                  <c:v>0.95683794156988689</c:v>
                </c:pt>
                <c:pt idx="71">
                  <c:v>0.95280590874725479</c:v>
                </c:pt>
                <c:pt idx="72">
                  <c:v>0.95361454583775651</c:v>
                </c:pt>
                <c:pt idx="73">
                  <c:v>0.94981870763765863</c:v>
                </c:pt>
                <c:pt idx="74">
                  <c:v>0.94972171896749635</c:v>
                </c:pt>
                <c:pt idx="75">
                  <c:v>0.94917944749852268</c:v>
                </c:pt>
                <c:pt idx="76">
                  <c:v>0.94629653961868909</c:v>
                </c:pt>
                <c:pt idx="77">
                  <c:v>0.94456762935113125</c:v>
                </c:pt>
                <c:pt idx="78">
                  <c:v>0.94042919536122416</c:v>
                </c:pt>
                <c:pt idx="79">
                  <c:v>0.94043347821529732</c:v>
                </c:pt>
                <c:pt idx="80">
                  <c:v>0.94221253725437615</c:v>
                </c:pt>
                <c:pt idx="81">
                  <c:v>0.94283872351793185</c:v>
                </c:pt>
                <c:pt idx="82">
                  <c:v>0.94004310319929352</c:v>
                </c:pt>
                <c:pt idx="83">
                  <c:v>0.93908349611674458</c:v>
                </c:pt>
                <c:pt idx="84">
                  <c:v>0.93720659889569691</c:v>
                </c:pt>
                <c:pt idx="85">
                  <c:v>0.93467444925617904</c:v>
                </c:pt>
                <c:pt idx="86">
                  <c:v>0.93642599198865983</c:v>
                </c:pt>
                <c:pt idx="87">
                  <c:v>0.93195294943303852</c:v>
                </c:pt>
                <c:pt idx="88">
                  <c:v>0.93065070967077879</c:v>
                </c:pt>
                <c:pt idx="89">
                  <c:v>0.93526912420049113</c:v>
                </c:pt>
                <c:pt idx="90">
                  <c:v>0.92927693038633352</c:v>
                </c:pt>
                <c:pt idx="91">
                  <c:v>0.92857451551753412</c:v>
                </c:pt>
                <c:pt idx="92">
                  <c:v>0.92630491818083505</c:v>
                </c:pt>
                <c:pt idx="93">
                  <c:v>0.92501704265592044</c:v>
                </c:pt>
                <c:pt idx="94">
                  <c:v>0.92241854225100683</c:v>
                </c:pt>
                <c:pt idx="95">
                  <c:v>0.92205637853279088</c:v>
                </c:pt>
                <c:pt idx="96">
                  <c:v>0.92614424019363462</c:v>
                </c:pt>
                <c:pt idx="97">
                  <c:v>0.92242298902779729</c:v>
                </c:pt>
                <c:pt idx="98">
                  <c:v>0.92474567227441684</c:v>
                </c:pt>
                <c:pt idx="99">
                  <c:v>0.91969314849749362</c:v>
                </c:pt>
                <c:pt idx="100">
                  <c:v>0.91802819922645051</c:v>
                </c:pt>
                <c:pt idx="101">
                  <c:v>0.9185696051149993</c:v>
                </c:pt>
                <c:pt idx="102">
                  <c:v>0.91975010027352699</c:v>
                </c:pt>
                <c:pt idx="103">
                  <c:v>0.91558040797510143</c:v>
                </c:pt>
                <c:pt idx="104">
                  <c:v>0.91811686664713077</c:v>
                </c:pt>
                <c:pt idx="105">
                  <c:v>0.91673037201022056</c:v>
                </c:pt>
                <c:pt idx="106">
                  <c:v>0.91657664607225986</c:v>
                </c:pt>
                <c:pt idx="107">
                  <c:v>0.91614750256502131</c:v>
                </c:pt>
                <c:pt idx="108">
                  <c:v>0.91767344896070968</c:v>
                </c:pt>
                <c:pt idx="109">
                  <c:v>0.91564398543186298</c:v>
                </c:pt>
                <c:pt idx="110">
                  <c:v>0.9075833993073803</c:v>
                </c:pt>
                <c:pt idx="111">
                  <c:v>0.91174403311924301</c:v>
                </c:pt>
                <c:pt idx="112">
                  <c:v>0.91217983385919521</c:v>
                </c:pt>
                <c:pt idx="113">
                  <c:v>0.90927831020558203</c:v>
                </c:pt>
                <c:pt idx="114">
                  <c:v>0.91059373238747765</c:v>
                </c:pt>
                <c:pt idx="115">
                  <c:v>0.90630113390971856</c:v>
                </c:pt>
                <c:pt idx="116">
                  <c:v>0.90608211226416568</c:v>
                </c:pt>
                <c:pt idx="117">
                  <c:v>0.90557539504168683</c:v>
                </c:pt>
                <c:pt idx="118">
                  <c:v>0.90764407459719409</c:v>
                </c:pt>
                <c:pt idx="119">
                  <c:v>0.90332427180678421</c:v>
                </c:pt>
                <c:pt idx="120">
                  <c:v>0.9040915153280743</c:v>
                </c:pt>
                <c:pt idx="121">
                  <c:v>0.90454059919310781</c:v>
                </c:pt>
                <c:pt idx="122">
                  <c:v>0.90296247324242507</c:v>
                </c:pt>
                <c:pt idx="123">
                  <c:v>0.90267994472927937</c:v>
                </c:pt>
                <c:pt idx="124">
                  <c:v>0.90080901402398439</c:v>
                </c:pt>
                <c:pt idx="125">
                  <c:v>0.90473882865165112</c:v>
                </c:pt>
                <c:pt idx="126">
                  <c:v>0.90425375194371105</c:v>
                </c:pt>
                <c:pt idx="127">
                  <c:v>0.90033487104684917</c:v>
                </c:pt>
                <c:pt idx="128">
                  <c:v>0.90109630951826103</c:v>
                </c:pt>
                <c:pt idx="129">
                  <c:v>0.90248701752319493</c:v>
                </c:pt>
                <c:pt idx="130">
                  <c:v>0.89900053925703771</c:v>
                </c:pt>
                <c:pt idx="131">
                  <c:v>0.89736904308380994</c:v>
                </c:pt>
                <c:pt idx="132">
                  <c:v>0.90055099095412239</c:v>
                </c:pt>
                <c:pt idx="133">
                  <c:v>0.89893453056889661</c:v>
                </c:pt>
                <c:pt idx="134">
                  <c:v>0.89653638391388835</c:v>
                </c:pt>
                <c:pt idx="135">
                  <c:v>0.89895573279744034</c:v>
                </c:pt>
                <c:pt idx="136">
                  <c:v>0.89956633279812881</c:v>
                </c:pt>
                <c:pt idx="137">
                  <c:v>0.8979171029438402</c:v>
                </c:pt>
                <c:pt idx="138">
                  <c:v>0.89630633473796506</c:v>
                </c:pt>
                <c:pt idx="139">
                  <c:v>0.8972923158918733</c:v>
                </c:pt>
                <c:pt idx="140">
                  <c:v>0.89647642931663118</c:v>
                </c:pt>
                <c:pt idx="141">
                  <c:v>0.89641568020959339</c:v>
                </c:pt>
                <c:pt idx="142">
                  <c:v>0.89684828429135677</c:v>
                </c:pt>
                <c:pt idx="143">
                  <c:v>0.89565134588404927</c:v>
                </c:pt>
                <c:pt idx="144">
                  <c:v>0.8979187679213364</c:v>
                </c:pt>
                <c:pt idx="145">
                  <c:v>0.89861489205022604</c:v>
                </c:pt>
                <c:pt idx="146">
                  <c:v>0.8944957342335953</c:v>
                </c:pt>
                <c:pt idx="147">
                  <c:v>0.8955078116016959</c:v>
                </c:pt>
                <c:pt idx="148">
                  <c:v>0.89794225704067898</c:v>
                </c:pt>
                <c:pt idx="149">
                  <c:v>0.89485100591923039</c:v>
                </c:pt>
                <c:pt idx="150">
                  <c:v>0.89335398577236658</c:v>
                </c:pt>
                <c:pt idx="151">
                  <c:v>0.89219711660901757</c:v>
                </c:pt>
                <c:pt idx="152">
                  <c:v>0.8913805677195481</c:v>
                </c:pt>
                <c:pt idx="153">
                  <c:v>0.89490354033335839</c:v>
                </c:pt>
                <c:pt idx="154">
                  <c:v>0.89466275511691207</c:v>
                </c:pt>
                <c:pt idx="155">
                  <c:v>0.89324329301057648</c:v>
                </c:pt>
                <c:pt idx="156">
                  <c:v>0.89008052342860988</c:v>
                </c:pt>
                <c:pt idx="157">
                  <c:v>0.89273930944188928</c:v>
                </c:pt>
                <c:pt idx="158">
                  <c:v>0.8940623913944975</c:v>
                </c:pt>
                <c:pt idx="159">
                  <c:v>0.89170863575001591</c:v>
                </c:pt>
                <c:pt idx="160">
                  <c:v>0.89172564275068222</c:v>
                </c:pt>
                <c:pt idx="161">
                  <c:v>0.89360742822613437</c:v>
                </c:pt>
                <c:pt idx="162">
                  <c:v>0.89458554607877783</c:v>
                </c:pt>
                <c:pt idx="163">
                  <c:v>0.89473116332466607</c:v>
                </c:pt>
                <c:pt idx="164">
                  <c:v>0.89058322251111577</c:v>
                </c:pt>
                <c:pt idx="165">
                  <c:v>0.89285005896126968</c:v>
                </c:pt>
                <c:pt idx="166">
                  <c:v>0.88945679454608773</c:v>
                </c:pt>
                <c:pt idx="167">
                  <c:v>0.89421009221949777</c:v>
                </c:pt>
                <c:pt idx="168">
                  <c:v>0.89232509292140116</c:v>
                </c:pt>
                <c:pt idx="169">
                  <c:v>0.89110537419210745</c:v>
                </c:pt>
                <c:pt idx="170">
                  <c:v>0.89258278203839914</c:v>
                </c:pt>
                <c:pt idx="171">
                  <c:v>0.890749465961586</c:v>
                </c:pt>
                <c:pt idx="172">
                  <c:v>0.88943739570375835</c:v>
                </c:pt>
                <c:pt idx="173">
                  <c:v>0.89093624418042183</c:v>
                </c:pt>
                <c:pt idx="174">
                  <c:v>0.89257007789118614</c:v>
                </c:pt>
                <c:pt idx="175">
                  <c:v>0.89292295146700518</c:v>
                </c:pt>
                <c:pt idx="176">
                  <c:v>0.89160221401997797</c:v>
                </c:pt>
                <c:pt idx="177">
                  <c:v>0.88943311493779353</c:v>
                </c:pt>
                <c:pt idx="178">
                  <c:v>0.8899992805747573</c:v>
                </c:pt>
                <c:pt idx="179">
                  <c:v>0.8908184935900344</c:v>
                </c:pt>
                <c:pt idx="180">
                  <c:v>0.89023768286576854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9C-43E7-8DEA-8595E4D26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040280"/>
        <c:axId val="287041064"/>
      </c:lineChart>
      <c:catAx>
        <c:axId val="287040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7041064"/>
        <c:crosses val="autoZero"/>
        <c:auto val="1"/>
        <c:lblAlgn val="ctr"/>
        <c:lblOffset val="100"/>
        <c:tickLblSkip val="30"/>
        <c:noMultiLvlLbl val="0"/>
      </c:catAx>
      <c:valAx>
        <c:axId val="287041064"/>
        <c:scaling>
          <c:orientation val="minMax"/>
          <c:max val="1.1000000000000001"/>
          <c:min val="0.60000000000000009"/>
        </c:scaling>
        <c:delete val="1"/>
        <c:axPos val="l"/>
        <c:numFmt formatCode="#,##0.0" sourceLinked="0"/>
        <c:majorTickMark val="out"/>
        <c:minorTickMark val="none"/>
        <c:tickLblPos val="nextTo"/>
        <c:crossAx val="2870402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04193674685693"/>
          <c:y val="0.15055517062917173"/>
          <c:w val="0.82323381452318456"/>
          <c:h val="0.62262841257917778"/>
        </c:manualLayout>
      </c:layout>
      <c:lineChart>
        <c:grouping val="standard"/>
        <c:varyColors val="0"/>
        <c:ser>
          <c:idx val="2"/>
          <c:order val="0"/>
          <c:tx>
            <c:v>patient no. 94, CFH heterozygous, ARMS2 heterozygous, non-smoker, n = 30 cells </c:v>
          </c:tx>
          <c:spPr>
            <a:ln w="3810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CFH!$A$8:$A$188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CFH!$C$8:$C$188</c:f>
              <c:numCache>
                <c:formatCode>General</c:formatCode>
                <c:ptCount val="181"/>
                <c:pt idx="0">
                  <c:v>0.65302761808291698</c:v>
                </c:pt>
                <c:pt idx="1">
                  <c:v>0.64277724783269363</c:v>
                </c:pt>
                <c:pt idx="2">
                  <c:v>0.65853875755606439</c:v>
                </c:pt>
                <c:pt idx="3">
                  <c:v>0.79527948671182458</c:v>
                </c:pt>
                <c:pt idx="4">
                  <c:v>0.8979371354220983</c:v>
                </c:pt>
                <c:pt idx="5">
                  <c:v>0.91677732002479217</c:v>
                </c:pt>
                <c:pt idx="6">
                  <c:v>0.92088708069990832</c:v>
                </c:pt>
                <c:pt idx="7">
                  <c:v>0.91646595042456414</c:v>
                </c:pt>
                <c:pt idx="8">
                  <c:v>0.91797276808157624</c:v>
                </c:pt>
                <c:pt idx="9">
                  <c:v>0.92296635790442572</c:v>
                </c:pt>
                <c:pt idx="10">
                  <c:v>0.92176420808942805</c:v>
                </c:pt>
                <c:pt idx="11">
                  <c:v>0.92151007712535105</c:v>
                </c:pt>
                <c:pt idx="12">
                  <c:v>0.91818645853237413</c:v>
                </c:pt>
                <c:pt idx="13">
                  <c:v>0.91956287920271096</c:v>
                </c:pt>
                <c:pt idx="14">
                  <c:v>0.91733997642975396</c:v>
                </c:pt>
                <c:pt idx="15">
                  <c:v>0.91899550622282145</c:v>
                </c:pt>
                <c:pt idx="16">
                  <c:v>0.91597100275987908</c:v>
                </c:pt>
                <c:pt idx="17">
                  <c:v>0.92103935561886041</c:v>
                </c:pt>
                <c:pt idx="18">
                  <c:v>0.9210863126551081</c:v>
                </c:pt>
                <c:pt idx="19">
                  <c:v>0.91268175674564056</c:v>
                </c:pt>
                <c:pt idx="20">
                  <c:v>0.91168415804953351</c:v>
                </c:pt>
                <c:pt idx="21">
                  <c:v>0.9116396626560781</c:v>
                </c:pt>
                <c:pt idx="22">
                  <c:v>0.9077003791069761</c:v>
                </c:pt>
                <c:pt idx="23">
                  <c:v>0.91097221810213436</c:v>
                </c:pt>
                <c:pt idx="24">
                  <c:v>0.91156908138016535</c:v>
                </c:pt>
                <c:pt idx="25">
                  <c:v>0.90958110889773025</c:v>
                </c:pt>
                <c:pt idx="26">
                  <c:v>0.90591371475691107</c:v>
                </c:pt>
                <c:pt idx="27">
                  <c:v>0.9089244446854664</c:v>
                </c:pt>
                <c:pt idx="28">
                  <c:v>0.90852654300846203</c:v>
                </c:pt>
                <c:pt idx="29">
                  <c:v>0.90447805501039891</c:v>
                </c:pt>
                <c:pt idx="30">
                  <c:v>0.90110897680095481</c:v>
                </c:pt>
                <c:pt idx="31">
                  <c:v>0.90000477171911386</c:v>
                </c:pt>
                <c:pt idx="32">
                  <c:v>0.89841779262630383</c:v>
                </c:pt>
                <c:pt idx="33">
                  <c:v>0.89686554538403407</c:v>
                </c:pt>
                <c:pt idx="34">
                  <c:v>0.89582201954328822</c:v>
                </c:pt>
                <c:pt idx="35">
                  <c:v>0.89270784523489288</c:v>
                </c:pt>
                <c:pt idx="36">
                  <c:v>0.89046260986317194</c:v>
                </c:pt>
                <c:pt idx="37">
                  <c:v>0.88616768311693117</c:v>
                </c:pt>
                <c:pt idx="38">
                  <c:v>0.88770223685459326</c:v>
                </c:pt>
                <c:pt idx="39">
                  <c:v>0.88444227543619403</c:v>
                </c:pt>
                <c:pt idx="40">
                  <c:v>0.88349992256525611</c:v>
                </c:pt>
                <c:pt idx="41">
                  <c:v>0.87936250394885762</c:v>
                </c:pt>
                <c:pt idx="42">
                  <c:v>0.87951262674538599</c:v>
                </c:pt>
                <c:pt idx="43">
                  <c:v>0.87742131057526618</c:v>
                </c:pt>
                <c:pt idx="44">
                  <c:v>0.87341611289807353</c:v>
                </c:pt>
                <c:pt idx="45">
                  <c:v>0.87233965173917405</c:v>
                </c:pt>
                <c:pt idx="46">
                  <c:v>0.86625653705077343</c:v>
                </c:pt>
                <c:pt idx="47">
                  <c:v>0.86934975989305974</c:v>
                </c:pt>
                <c:pt idx="48">
                  <c:v>0.86672727282160489</c:v>
                </c:pt>
                <c:pt idx="49">
                  <c:v>0.8644543287878127</c:v>
                </c:pt>
                <c:pt idx="50">
                  <c:v>0.86347237793581233</c:v>
                </c:pt>
                <c:pt idx="51">
                  <c:v>0.86479410823448122</c:v>
                </c:pt>
                <c:pt idx="52">
                  <c:v>0.86005916103323699</c:v>
                </c:pt>
                <c:pt idx="53">
                  <c:v>0.86102524595431484</c:v>
                </c:pt>
                <c:pt idx="54">
                  <c:v>0.85885289068549575</c:v>
                </c:pt>
                <c:pt idx="55">
                  <c:v>0.8519818656903182</c:v>
                </c:pt>
                <c:pt idx="56">
                  <c:v>0.85437402989786759</c:v>
                </c:pt>
                <c:pt idx="57">
                  <c:v>0.85236403707800046</c:v>
                </c:pt>
                <c:pt idx="58">
                  <c:v>0.85279897076424094</c:v>
                </c:pt>
                <c:pt idx="59">
                  <c:v>0.84869363336591053</c:v>
                </c:pt>
                <c:pt idx="60">
                  <c:v>0.84622238490385593</c:v>
                </c:pt>
                <c:pt idx="61">
                  <c:v>0.84597590018209312</c:v>
                </c:pt>
                <c:pt idx="62">
                  <c:v>0.8453842871481313</c:v>
                </c:pt>
                <c:pt idx="63">
                  <c:v>0.8441899471018367</c:v>
                </c:pt>
                <c:pt idx="64">
                  <c:v>0.84162626809050844</c:v>
                </c:pt>
                <c:pt idx="65">
                  <c:v>0.84489805629864523</c:v>
                </c:pt>
                <c:pt idx="66">
                  <c:v>0.84084639025294239</c:v>
                </c:pt>
                <c:pt idx="67">
                  <c:v>0.84089730183584832</c:v>
                </c:pt>
                <c:pt idx="68">
                  <c:v>0.835657202591505</c:v>
                </c:pt>
                <c:pt idx="69">
                  <c:v>0.84133422982340555</c:v>
                </c:pt>
                <c:pt idx="70">
                  <c:v>0.83746135193278293</c:v>
                </c:pt>
                <c:pt idx="71">
                  <c:v>0.83525006463553053</c:v>
                </c:pt>
                <c:pt idx="72">
                  <c:v>0.8351371836693684</c:v>
                </c:pt>
                <c:pt idx="73">
                  <c:v>0.83579930785863377</c:v>
                </c:pt>
                <c:pt idx="74">
                  <c:v>0.83423275681343578</c:v>
                </c:pt>
                <c:pt idx="75">
                  <c:v>0.83260915613857223</c:v>
                </c:pt>
                <c:pt idx="76">
                  <c:v>0.83031799284358043</c:v>
                </c:pt>
                <c:pt idx="77">
                  <c:v>0.83039145103675149</c:v>
                </c:pt>
                <c:pt idx="78">
                  <c:v>0.83203067152770216</c:v>
                </c:pt>
                <c:pt idx="79">
                  <c:v>0.832570017231959</c:v>
                </c:pt>
                <c:pt idx="80">
                  <c:v>0.829986272353612</c:v>
                </c:pt>
                <c:pt idx="81">
                  <c:v>0.82759630022780872</c:v>
                </c:pt>
                <c:pt idx="82">
                  <c:v>0.82464905581677361</c:v>
                </c:pt>
                <c:pt idx="83">
                  <c:v>0.82488387172203725</c:v>
                </c:pt>
                <c:pt idx="84">
                  <c:v>0.82664021359198592</c:v>
                </c:pt>
                <c:pt idx="85">
                  <c:v>0.82657317975255751</c:v>
                </c:pt>
                <c:pt idx="86">
                  <c:v>0.82593303684061992</c:v>
                </c:pt>
                <c:pt idx="87">
                  <c:v>0.82365493966515935</c:v>
                </c:pt>
                <c:pt idx="88">
                  <c:v>0.82430980930230713</c:v>
                </c:pt>
                <c:pt idx="89">
                  <c:v>0.82434231960841575</c:v>
                </c:pt>
                <c:pt idx="90">
                  <c:v>0.82375386403311546</c:v>
                </c:pt>
                <c:pt idx="91">
                  <c:v>0.82036392198304531</c:v>
                </c:pt>
                <c:pt idx="92">
                  <c:v>0.82048672822372781</c:v>
                </c:pt>
                <c:pt idx="93">
                  <c:v>0.82268133675571542</c:v>
                </c:pt>
                <c:pt idx="94">
                  <c:v>0.82054424808469839</c:v>
                </c:pt>
                <c:pt idx="95">
                  <c:v>0.82368550624666814</c:v>
                </c:pt>
                <c:pt idx="96">
                  <c:v>0.82216624291404061</c:v>
                </c:pt>
                <c:pt idx="97">
                  <c:v>0.82354976339489505</c:v>
                </c:pt>
                <c:pt idx="98">
                  <c:v>0.82203506692325412</c:v>
                </c:pt>
                <c:pt idx="99">
                  <c:v>0.81908418957671414</c:v>
                </c:pt>
                <c:pt idx="100">
                  <c:v>0.82267416909766644</c:v>
                </c:pt>
                <c:pt idx="101">
                  <c:v>0.81903445072353831</c:v>
                </c:pt>
                <c:pt idx="102">
                  <c:v>0.82087498474176857</c:v>
                </c:pt>
                <c:pt idx="103">
                  <c:v>0.82350530163544255</c:v>
                </c:pt>
                <c:pt idx="104">
                  <c:v>0.81796703811615856</c:v>
                </c:pt>
                <c:pt idx="105">
                  <c:v>0.82286394372509497</c:v>
                </c:pt>
                <c:pt idx="106">
                  <c:v>0.8210860582929953</c:v>
                </c:pt>
                <c:pt idx="107">
                  <c:v>0.8211516440948653</c:v>
                </c:pt>
                <c:pt idx="108">
                  <c:v>0.81998951721938207</c:v>
                </c:pt>
                <c:pt idx="109">
                  <c:v>0.81977389185582827</c:v>
                </c:pt>
                <c:pt idx="110">
                  <c:v>0.82004559760658913</c:v>
                </c:pt>
                <c:pt idx="111">
                  <c:v>0.82038689027964495</c:v>
                </c:pt>
                <c:pt idx="112">
                  <c:v>0.82270054934938797</c:v>
                </c:pt>
                <c:pt idx="113">
                  <c:v>0.82038530799819176</c:v>
                </c:pt>
                <c:pt idx="114">
                  <c:v>0.82162976629468676</c:v>
                </c:pt>
                <c:pt idx="115">
                  <c:v>0.81819597169901048</c:v>
                </c:pt>
                <c:pt idx="116">
                  <c:v>0.82261251836793114</c:v>
                </c:pt>
                <c:pt idx="117">
                  <c:v>0.81890184865950999</c:v>
                </c:pt>
                <c:pt idx="118">
                  <c:v>0.82030603571632388</c:v>
                </c:pt>
                <c:pt idx="119">
                  <c:v>0.82061723204901271</c:v>
                </c:pt>
                <c:pt idx="120">
                  <c:v>0.81676098725309776</c:v>
                </c:pt>
                <c:pt idx="121">
                  <c:v>0.8219738439408858</c:v>
                </c:pt>
                <c:pt idx="122">
                  <c:v>0.82595691774706581</c:v>
                </c:pt>
                <c:pt idx="123">
                  <c:v>0.82348038117266276</c:v>
                </c:pt>
                <c:pt idx="124">
                  <c:v>0.82189075030700665</c:v>
                </c:pt>
                <c:pt idx="125">
                  <c:v>0.82436813715696522</c:v>
                </c:pt>
                <c:pt idx="126">
                  <c:v>0.82494746032884125</c:v>
                </c:pt>
                <c:pt idx="127">
                  <c:v>0.8240037735614224</c:v>
                </c:pt>
                <c:pt idx="128">
                  <c:v>0.82532586784356299</c:v>
                </c:pt>
                <c:pt idx="129">
                  <c:v>0.82085435702912668</c:v>
                </c:pt>
                <c:pt idx="130">
                  <c:v>0.82516496295156072</c:v>
                </c:pt>
                <c:pt idx="131">
                  <c:v>0.82447025834786625</c:v>
                </c:pt>
                <c:pt idx="132">
                  <c:v>0.82506734551102845</c:v>
                </c:pt>
                <c:pt idx="133">
                  <c:v>0.82673614965817654</c:v>
                </c:pt>
                <c:pt idx="134">
                  <c:v>0.82498375131476076</c:v>
                </c:pt>
                <c:pt idx="135">
                  <c:v>0.82436595684389891</c:v>
                </c:pt>
                <c:pt idx="136">
                  <c:v>0.82685956548468298</c:v>
                </c:pt>
                <c:pt idx="137">
                  <c:v>0.82827906798298445</c:v>
                </c:pt>
                <c:pt idx="138">
                  <c:v>0.82728047596187071</c:v>
                </c:pt>
                <c:pt idx="139">
                  <c:v>0.82753804378072682</c:v>
                </c:pt>
                <c:pt idx="140">
                  <c:v>0.82721852486446656</c:v>
                </c:pt>
                <c:pt idx="141">
                  <c:v>0.82993545356771914</c:v>
                </c:pt>
                <c:pt idx="142">
                  <c:v>0.82725068544261504</c:v>
                </c:pt>
                <c:pt idx="143">
                  <c:v>0.82647251649741571</c:v>
                </c:pt>
                <c:pt idx="144">
                  <c:v>0.83047458639723837</c:v>
                </c:pt>
                <c:pt idx="145">
                  <c:v>0.82536900276400416</c:v>
                </c:pt>
                <c:pt idx="146">
                  <c:v>0.82966261952591247</c:v>
                </c:pt>
                <c:pt idx="147">
                  <c:v>0.82534259637358454</c:v>
                </c:pt>
                <c:pt idx="148">
                  <c:v>0.82532972617233091</c:v>
                </c:pt>
                <c:pt idx="149">
                  <c:v>0.82430683254988035</c:v>
                </c:pt>
                <c:pt idx="150">
                  <c:v>0.82471635403850885</c:v>
                </c:pt>
                <c:pt idx="151">
                  <c:v>0.82625260294295233</c:v>
                </c:pt>
                <c:pt idx="152">
                  <c:v>0.82893941547248151</c:v>
                </c:pt>
                <c:pt idx="153">
                  <c:v>0.82354305215331469</c:v>
                </c:pt>
                <c:pt idx="154">
                  <c:v>0.82327152048875141</c:v>
                </c:pt>
                <c:pt idx="155">
                  <c:v>0.82609257360283173</c:v>
                </c:pt>
                <c:pt idx="156">
                  <c:v>0.82202624661831758</c:v>
                </c:pt>
                <c:pt idx="157">
                  <c:v>0.82205042747945423</c:v>
                </c:pt>
                <c:pt idx="158">
                  <c:v>0.82839048250543768</c:v>
                </c:pt>
                <c:pt idx="159">
                  <c:v>0.82233307390378996</c:v>
                </c:pt>
                <c:pt idx="160">
                  <c:v>0.82442703137861872</c:v>
                </c:pt>
                <c:pt idx="161">
                  <c:v>0.82651234044351674</c:v>
                </c:pt>
                <c:pt idx="162">
                  <c:v>0.82723440232811785</c:v>
                </c:pt>
                <c:pt idx="163">
                  <c:v>0.82629701890331952</c:v>
                </c:pt>
                <c:pt idx="164">
                  <c:v>0.82711049824147109</c:v>
                </c:pt>
                <c:pt idx="165">
                  <c:v>0.82562946263721504</c:v>
                </c:pt>
                <c:pt idx="166">
                  <c:v>0.82236520205126284</c:v>
                </c:pt>
                <c:pt idx="167">
                  <c:v>0.82228054753394153</c:v>
                </c:pt>
                <c:pt idx="168">
                  <c:v>0.8220298935304664</c:v>
                </c:pt>
                <c:pt idx="169">
                  <c:v>0.82246264782295297</c:v>
                </c:pt>
                <c:pt idx="170">
                  <c:v>0.82483574139681093</c:v>
                </c:pt>
                <c:pt idx="171">
                  <c:v>0.82607001486311382</c:v>
                </c:pt>
                <c:pt idx="172">
                  <c:v>0.82298913554777553</c:v>
                </c:pt>
                <c:pt idx="173">
                  <c:v>0.82227992470664268</c:v>
                </c:pt>
                <c:pt idx="174">
                  <c:v>0.82022247934627079</c:v>
                </c:pt>
                <c:pt idx="175">
                  <c:v>0.82000939971954179</c:v>
                </c:pt>
                <c:pt idx="176">
                  <c:v>0.81575173202762297</c:v>
                </c:pt>
                <c:pt idx="177">
                  <c:v>0.82248837113751305</c:v>
                </c:pt>
                <c:pt idx="178">
                  <c:v>0.81691296204513597</c:v>
                </c:pt>
                <c:pt idx="179">
                  <c:v>0.81933867428259366</c:v>
                </c:pt>
                <c:pt idx="180">
                  <c:v>0.81727360019825546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5B-4288-9DA3-E9F4B5F0FFF5}"/>
            </c:ext>
          </c:extLst>
        </c:ser>
        <c:ser>
          <c:idx val="3"/>
          <c:order val="1"/>
          <c:tx>
            <c:v>patient no. 4, CFH homozygous, ARMS2 heterozygous, non-smoker, n = 30 cells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CFH!$A$8:$A$188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CFH!$B$8:$B$188</c:f>
              <c:numCache>
                <c:formatCode>General</c:formatCode>
                <c:ptCount val="181"/>
                <c:pt idx="0">
                  <c:v>0.64871664857073519</c:v>
                </c:pt>
                <c:pt idx="1">
                  <c:v>0.64902017317764726</c:v>
                </c:pt>
                <c:pt idx="2">
                  <c:v>0.65880827865539693</c:v>
                </c:pt>
                <c:pt idx="3">
                  <c:v>0.72285754743955222</c:v>
                </c:pt>
                <c:pt idx="4">
                  <c:v>0.79972812312553876</c:v>
                </c:pt>
                <c:pt idx="5">
                  <c:v>0.82367509836000941</c:v>
                </c:pt>
                <c:pt idx="6">
                  <c:v>0.85132585200599709</c:v>
                </c:pt>
                <c:pt idx="7">
                  <c:v>0.88743857632613155</c:v>
                </c:pt>
                <c:pt idx="8">
                  <c:v>0.90752872652179617</c:v>
                </c:pt>
                <c:pt idx="9">
                  <c:v>0.91927351027934234</c:v>
                </c:pt>
                <c:pt idx="10">
                  <c:v>0.92066055708898942</c:v>
                </c:pt>
                <c:pt idx="11">
                  <c:v>0.92307871643334127</c:v>
                </c:pt>
                <c:pt idx="12">
                  <c:v>0.93045243927995847</c:v>
                </c:pt>
                <c:pt idx="13">
                  <c:v>0.93208844244064115</c:v>
                </c:pt>
                <c:pt idx="14">
                  <c:v>0.93491714919777102</c:v>
                </c:pt>
                <c:pt idx="15">
                  <c:v>0.93491042168038241</c:v>
                </c:pt>
                <c:pt idx="16">
                  <c:v>0.94044244768317564</c:v>
                </c:pt>
                <c:pt idx="17">
                  <c:v>0.94053883920855219</c:v>
                </c:pt>
                <c:pt idx="18">
                  <c:v>0.94372065305851405</c:v>
                </c:pt>
                <c:pt idx="19">
                  <c:v>0.9450313292410768</c:v>
                </c:pt>
                <c:pt idx="20">
                  <c:v>0.95074539475864661</c:v>
                </c:pt>
                <c:pt idx="21">
                  <c:v>0.94783177988639045</c:v>
                </c:pt>
                <c:pt idx="22">
                  <c:v>0.95290515065139048</c:v>
                </c:pt>
                <c:pt idx="23">
                  <c:v>0.95205047666524378</c:v>
                </c:pt>
                <c:pt idx="24">
                  <c:v>0.95674051166460206</c:v>
                </c:pt>
                <c:pt idx="25">
                  <c:v>0.95842347336858469</c:v>
                </c:pt>
                <c:pt idx="26">
                  <c:v>0.95751319731843432</c:v>
                </c:pt>
                <c:pt idx="27">
                  <c:v>0.96284245826887938</c:v>
                </c:pt>
                <c:pt idx="28">
                  <c:v>0.96295124271321753</c:v>
                </c:pt>
                <c:pt idx="29">
                  <c:v>0.96309967491805759</c:v>
                </c:pt>
                <c:pt idx="30">
                  <c:v>0.96637541582822628</c:v>
                </c:pt>
                <c:pt idx="31">
                  <c:v>0.96461238877260236</c:v>
                </c:pt>
                <c:pt idx="32">
                  <c:v>0.96548721598096066</c:v>
                </c:pt>
                <c:pt idx="33">
                  <c:v>0.96508916009929124</c:v>
                </c:pt>
                <c:pt idx="34">
                  <c:v>0.96599220459630086</c:v>
                </c:pt>
                <c:pt idx="35">
                  <c:v>0.96659489527112141</c:v>
                </c:pt>
                <c:pt idx="36">
                  <c:v>0.96854695351132203</c:v>
                </c:pt>
                <c:pt idx="37">
                  <c:v>0.96676622886935504</c:v>
                </c:pt>
                <c:pt idx="38">
                  <c:v>0.96561638682706097</c:v>
                </c:pt>
                <c:pt idx="39">
                  <c:v>0.96977155298649864</c:v>
                </c:pt>
                <c:pt idx="40">
                  <c:v>0.9674969486119317</c:v>
                </c:pt>
                <c:pt idx="41">
                  <c:v>0.9675162955770823</c:v>
                </c:pt>
                <c:pt idx="42">
                  <c:v>0.96815630673571773</c:v>
                </c:pt>
                <c:pt idx="43">
                  <c:v>0.96846538702781215</c:v>
                </c:pt>
                <c:pt idx="44">
                  <c:v>0.96760051745867703</c:v>
                </c:pt>
                <c:pt idx="45">
                  <c:v>0.9659244576972349</c:v>
                </c:pt>
                <c:pt idx="46">
                  <c:v>0.96439778302414481</c:v>
                </c:pt>
                <c:pt idx="47">
                  <c:v>0.96675823308916142</c:v>
                </c:pt>
                <c:pt idx="48">
                  <c:v>0.96520954151239047</c:v>
                </c:pt>
                <c:pt idx="49">
                  <c:v>0.96559250393318741</c:v>
                </c:pt>
                <c:pt idx="50">
                  <c:v>0.96162839440279513</c:v>
                </c:pt>
                <c:pt idx="51">
                  <c:v>0.96544135184342994</c:v>
                </c:pt>
                <c:pt idx="52">
                  <c:v>0.96506018487995893</c:v>
                </c:pt>
                <c:pt idx="53">
                  <c:v>0.96306145420359546</c:v>
                </c:pt>
                <c:pt idx="54">
                  <c:v>0.96238337467713686</c:v>
                </c:pt>
                <c:pt idx="55">
                  <c:v>0.9598818847460604</c:v>
                </c:pt>
                <c:pt idx="56">
                  <c:v>0.96327795689759932</c:v>
                </c:pt>
                <c:pt idx="57">
                  <c:v>0.96065892285711507</c:v>
                </c:pt>
                <c:pt idx="58">
                  <c:v>0.96014854985404874</c:v>
                </c:pt>
                <c:pt idx="59">
                  <c:v>0.96292969309609644</c:v>
                </c:pt>
                <c:pt idx="60">
                  <c:v>0.96095315658459035</c:v>
                </c:pt>
                <c:pt idx="61">
                  <c:v>0.95892059429622478</c:v>
                </c:pt>
                <c:pt idx="62">
                  <c:v>0.95854729804003347</c:v>
                </c:pt>
                <c:pt idx="63">
                  <c:v>0.95512114145918614</c:v>
                </c:pt>
                <c:pt idx="64">
                  <c:v>0.95959472687505643</c:v>
                </c:pt>
                <c:pt idx="65">
                  <c:v>0.9544325653343978</c:v>
                </c:pt>
                <c:pt idx="66">
                  <c:v>0.95493516222792818</c:v>
                </c:pt>
                <c:pt idx="67">
                  <c:v>0.95436390910713043</c:v>
                </c:pt>
                <c:pt idx="68">
                  <c:v>0.95225175081785696</c:v>
                </c:pt>
                <c:pt idx="69">
                  <c:v>0.95232754876501136</c:v>
                </c:pt>
                <c:pt idx="70">
                  <c:v>0.947399073065606</c:v>
                </c:pt>
                <c:pt idx="71">
                  <c:v>0.9522496231434856</c:v>
                </c:pt>
                <c:pt idx="72">
                  <c:v>0.94925150176398998</c:v>
                </c:pt>
                <c:pt idx="73">
                  <c:v>0.94641066151500419</c:v>
                </c:pt>
                <c:pt idx="74">
                  <c:v>0.94861023799112298</c:v>
                </c:pt>
                <c:pt idx="75">
                  <c:v>0.95158078554979686</c:v>
                </c:pt>
                <c:pt idx="76">
                  <c:v>0.94658627595093559</c:v>
                </c:pt>
                <c:pt idx="77">
                  <c:v>0.94404631413104156</c:v>
                </c:pt>
                <c:pt idx="78">
                  <c:v>0.94253485768138068</c:v>
                </c:pt>
                <c:pt idx="79">
                  <c:v>0.94289379073053703</c:v>
                </c:pt>
                <c:pt idx="80">
                  <c:v>0.94108563965632863</c:v>
                </c:pt>
                <c:pt idx="81">
                  <c:v>0.94400916961517678</c:v>
                </c:pt>
                <c:pt idx="82">
                  <c:v>0.9422776916522263</c:v>
                </c:pt>
                <c:pt idx="83">
                  <c:v>0.93885464940491625</c:v>
                </c:pt>
                <c:pt idx="84">
                  <c:v>0.93866976520318512</c:v>
                </c:pt>
                <c:pt idx="85">
                  <c:v>0.93691735368270412</c:v>
                </c:pt>
                <c:pt idx="86">
                  <c:v>0.93528867248204373</c:v>
                </c:pt>
                <c:pt idx="87">
                  <c:v>0.93760818108210331</c:v>
                </c:pt>
                <c:pt idx="88">
                  <c:v>0.93077746236952252</c:v>
                </c:pt>
                <c:pt idx="89">
                  <c:v>0.93502738096024529</c:v>
                </c:pt>
                <c:pt idx="90">
                  <c:v>0.93366458075904946</c:v>
                </c:pt>
                <c:pt idx="91">
                  <c:v>0.92878471381389716</c:v>
                </c:pt>
                <c:pt idx="92">
                  <c:v>0.93154687508420819</c:v>
                </c:pt>
                <c:pt idx="93">
                  <c:v>0.9295383219086446</c:v>
                </c:pt>
                <c:pt idx="94">
                  <c:v>0.92541073242016636</c:v>
                </c:pt>
                <c:pt idx="95">
                  <c:v>0.92686940937923479</c:v>
                </c:pt>
                <c:pt idx="96">
                  <c:v>0.93080660379021518</c:v>
                </c:pt>
                <c:pt idx="97">
                  <c:v>0.92568643515451332</c:v>
                </c:pt>
                <c:pt idx="98">
                  <c:v>0.9214543126625292</c:v>
                </c:pt>
                <c:pt idx="99">
                  <c:v>0.92349939111548796</c:v>
                </c:pt>
                <c:pt idx="100">
                  <c:v>0.92386749320096728</c:v>
                </c:pt>
                <c:pt idx="101">
                  <c:v>0.92067269431466281</c:v>
                </c:pt>
                <c:pt idx="102">
                  <c:v>0.91877704551777606</c:v>
                </c:pt>
                <c:pt idx="103">
                  <c:v>0.91975015838956542</c:v>
                </c:pt>
                <c:pt idx="104">
                  <c:v>0.91832346582537039</c:v>
                </c:pt>
                <c:pt idx="105">
                  <c:v>0.92142550773880172</c:v>
                </c:pt>
                <c:pt idx="106">
                  <c:v>0.91644277539707475</c:v>
                </c:pt>
                <c:pt idx="107">
                  <c:v>0.91272348549179816</c:v>
                </c:pt>
                <c:pt idx="108">
                  <c:v>0.91425048253554331</c:v>
                </c:pt>
                <c:pt idx="109">
                  <c:v>0.91294982097272392</c:v>
                </c:pt>
                <c:pt idx="110">
                  <c:v>0.91283037442161197</c:v>
                </c:pt>
                <c:pt idx="111">
                  <c:v>0.91090591980722435</c:v>
                </c:pt>
                <c:pt idx="112">
                  <c:v>0.91314792514632748</c:v>
                </c:pt>
                <c:pt idx="113">
                  <c:v>0.90990140586280821</c:v>
                </c:pt>
                <c:pt idx="114">
                  <c:v>0.91052172962157618</c:v>
                </c:pt>
                <c:pt idx="115">
                  <c:v>0.90671354647115376</c:v>
                </c:pt>
                <c:pt idx="116">
                  <c:v>0.90846618542267565</c:v>
                </c:pt>
                <c:pt idx="117">
                  <c:v>0.90931115465259915</c:v>
                </c:pt>
                <c:pt idx="118">
                  <c:v>0.90716195759662321</c:v>
                </c:pt>
                <c:pt idx="119">
                  <c:v>0.90309477530769711</c:v>
                </c:pt>
                <c:pt idx="120">
                  <c:v>0.90281205709330592</c:v>
                </c:pt>
                <c:pt idx="121">
                  <c:v>0.90501829820454915</c:v>
                </c:pt>
                <c:pt idx="122">
                  <c:v>0.90363286786067953</c:v>
                </c:pt>
                <c:pt idx="123">
                  <c:v>0.90212949913605855</c:v>
                </c:pt>
                <c:pt idx="124">
                  <c:v>0.90318715752171908</c:v>
                </c:pt>
                <c:pt idx="125">
                  <c:v>0.89864758035913506</c:v>
                </c:pt>
                <c:pt idx="126">
                  <c:v>0.8996136763213286</c:v>
                </c:pt>
                <c:pt idx="127">
                  <c:v>0.90084966265616118</c:v>
                </c:pt>
                <c:pt idx="128">
                  <c:v>0.89694097984784449</c:v>
                </c:pt>
                <c:pt idx="129">
                  <c:v>0.8980960228486855</c:v>
                </c:pt>
                <c:pt idx="130">
                  <c:v>0.89764112893786174</c:v>
                </c:pt>
                <c:pt idx="131">
                  <c:v>0.89757484964036749</c:v>
                </c:pt>
                <c:pt idx="132">
                  <c:v>0.89552409924602505</c:v>
                </c:pt>
                <c:pt idx="133">
                  <c:v>0.89643683731865886</c:v>
                </c:pt>
                <c:pt idx="134">
                  <c:v>0.89607294503936863</c:v>
                </c:pt>
                <c:pt idx="135">
                  <c:v>0.89501191256708912</c:v>
                </c:pt>
                <c:pt idx="136">
                  <c:v>0.8955382682223304</c:v>
                </c:pt>
                <c:pt idx="137">
                  <c:v>0.89157586817380075</c:v>
                </c:pt>
                <c:pt idx="138">
                  <c:v>0.89223323326036286</c:v>
                </c:pt>
                <c:pt idx="139">
                  <c:v>0.89227484924707767</c:v>
                </c:pt>
                <c:pt idx="140">
                  <c:v>0.89060194042285812</c:v>
                </c:pt>
                <c:pt idx="141">
                  <c:v>0.89278804763536035</c:v>
                </c:pt>
                <c:pt idx="142">
                  <c:v>0.89212679353523616</c:v>
                </c:pt>
                <c:pt idx="143">
                  <c:v>0.89172600828689086</c:v>
                </c:pt>
                <c:pt idx="144">
                  <c:v>0.89055867120821963</c:v>
                </c:pt>
                <c:pt idx="145">
                  <c:v>0.89077700599751297</c:v>
                </c:pt>
                <c:pt idx="146">
                  <c:v>0.88612007903195111</c:v>
                </c:pt>
                <c:pt idx="147">
                  <c:v>0.88368803415932917</c:v>
                </c:pt>
                <c:pt idx="148">
                  <c:v>0.88623416826319146</c:v>
                </c:pt>
                <c:pt idx="149">
                  <c:v>0.88685956640046626</c:v>
                </c:pt>
                <c:pt idx="150">
                  <c:v>0.88409155283937102</c:v>
                </c:pt>
                <c:pt idx="151">
                  <c:v>0.8856218726921109</c:v>
                </c:pt>
                <c:pt idx="152">
                  <c:v>0.88355021165469538</c:v>
                </c:pt>
                <c:pt idx="153">
                  <c:v>0.88327997093653332</c:v>
                </c:pt>
                <c:pt idx="154">
                  <c:v>0.88376246938850334</c:v>
                </c:pt>
                <c:pt idx="155">
                  <c:v>0.88274534697066909</c:v>
                </c:pt>
                <c:pt idx="156">
                  <c:v>0.87981541813452113</c:v>
                </c:pt>
                <c:pt idx="157">
                  <c:v>0.88182400390739835</c:v>
                </c:pt>
                <c:pt idx="158">
                  <c:v>0.87931064814402382</c:v>
                </c:pt>
                <c:pt idx="159">
                  <c:v>0.88058057989312732</c:v>
                </c:pt>
                <c:pt idx="160">
                  <c:v>0.87930197343058814</c:v>
                </c:pt>
                <c:pt idx="161">
                  <c:v>0.8780480818233023</c:v>
                </c:pt>
                <c:pt idx="162">
                  <c:v>0.87820611699539386</c:v>
                </c:pt>
                <c:pt idx="163">
                  <c:v>0.87773454097486525</c:v>
                </c:pt>
                <c:pt idx="164">
                  <c:v>0.87692057751422647</c:v>
                </c:pt>
                <c:pt idx="165">
                  <c:v>0.87715055700210065</c:v>
                </c:pt>
                <c:pt idx="166">
                  <c:v>0.87783423108978864</c:v>
                </c:pt>
                <c:pt idx="167">
                  <c:v>0.87551592439730297</c:v>
                </c:pt>
                <c:pt idx="168">
                  <c:v>0.8796103624612529</c:v>
                </c:pt>
                <c:pt idx="169">
                  <c:v>0.87397999313411134</c:v>
                </c:pt>
                <c:pt idx="170">
                  <c:v>0.87267075291275087</c:v>
                </c:pt>
                <c:pt idx="171">
                  <c:v>0.87355169848337466</c:v>
                </c:pt>
                <c:pt idx="172">
                  <c:v>0.87396872184265662</c:v>
                </c:pt>
                <c:pt idx="173">
                  <c:v>0.87291329916720128</c:v>
                </c:pt>
                <c:pt idx="174">
                  <c:v>0.87333776862622803</c:v>
                </c:pt>
                <c:pt idx="175">
                  <c:v>0.87124281494489608</c:v>
                </c:pt>
                <c:pt idx="176">
                  <c:v>0.87256762799113929</c:v>
                </c:pt>
                <c:pt idx="177">
                  <c:v>0.87337440486404472</c:v>
                </c:pt>
                <c:pt idx="178">
                  <c:v>0.86876070717865228</c:v>
                </c:pt>
                <c:pt idx="179">
                  <c:v>0.87040416660246078</c:v>
                </c:pt>
                <c:pt idx="180">
                  <c:v>0.87153616626143959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5B-4288-9DA3-E9F4B5F0F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908624"/>
        <c:axId val="430911760"/>
      </c:lineChart>
      <c:catAx>
        <c:axId val="43090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911760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430911760"/>
        <c:scaling>
          <c:orientation val="minMax"/>
          <c:max val="1.1000000000000001"/>
          <c:min val="0.60000000000000009"/>
        </c:scaling>
        <c:delete val="1"/>
        <c:axPos val="l"/>
        <c:numFmt formatCode="#,##0.0" sourceLinked="0"/>
        <c:majorTickMark val="out"/>
        <c:minorTickMark val="none"/>
        <c:tickLblPos val="nextTo"/>
        <c:crossAx val="4309086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patient no. 44, patients' serum prestimulated cells, n = 18 cells</c:v>
          </c:tx>
          <c:spPr>
            <a:ln w="38100" cap="rnd">
              <a:solidFill>
                <a:srgbClr val="96969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'[44B-Stimulation Gesamt.xlsx]Gesamt'!$A$5:$A$185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'[44B-Stimulation Gesamt.xlsx]#3 Kurve'!$BE$30:$BE$185</c:f>
              <c:numCache>
                <c:formatCode>General</c:formatCode>
                <c:ptCount val="156"/>
                <c:pt idx="0">
                  <c:v>0.6416104947755441</c:v>
                </c:pt>
                <c:pt idx="1">
                  <c:v>0.64551593927114825</c:v>
                </c:pt>
                <c:pt idx="2">
                  <c:v>0.64099801735114992</c:v>
                </c:pt>
                <c:pt idx="3">
                  <c:v>0.64364007478928009</c:v>
                </c:pt>
                <c:pt idx="4">
                  <c:v>0.64038134475760478</c:v>
                </c:pt>
                <c:pt idx="5">
                  <c:v>0.63508062351823691</c:v>
                </c:pt>
                <c:pt idx="6">
                  <c:v>0.6391543438471331</c:v>
                </c:pt>
                <c:pt idx="7">
                  <c:v>0.64147960195530851</c:v>
                </c:pt>
                <c:pt idx="8">
                  <c:v>0.66919034018449619</c:v>
                </c:pt>
                <c:pt idx="9">
                  <c:v>0.8159524525238202</c:v>
                </c:pt>
                <c:pt idx="10">
                  <c:v>0.93167566348175257</c:v>
                </c:pt>
                <c:pt idx="11">
                  <c:v>0.98748472913815655</c:v>
                </c:pt>
                <c:pt idx="12">
                  <c:v>1.0167308179661356</c:v>
                </c:pt>
                <c:pt idx="13">
                  <c:v>1.0273612257796811</c:v>
                </c:pt>
                <c:pt idx="14">
                  <c:v>1.0377530963370365</c:v>
                </c:pt>
                <c:pt idx="15">
                  <c:v>1.0468253121685123</c:v>
                </c:pt>
                <c:pt idx="16">
                  <c:v>1.0476158521922398</c:v>
                </c:pt>
                <c:pt idx="17">
                  <c:v>1.0489022886546073</c:v>
                </c:pt>
                <c:pt idx="18">
                  <c:v>1.0586258554651622</c:v>
                </c:pt>
                <c:pt idx="19">
                  <c:v>1.0489781209605764</c:v>
                </c:pt>
                <c:pt idx="20">
                  <c:v>1.0501325836829245</c:v>
                </c:pt>
                <c:pt idx="21">
                  <c:v>1.0490083516518889</c:v>
                </c:pt>
                <c:pt idx="22">
                  <c:v>1.0467937719472089</c:v>
                </c:pt>
                <c:pt idx="23">
                  <c:v>1.048925945742021</c:v>
                </c:pt>
                <c:pt idx="24">
                  <c:v>1.0468854117506869</c:v>
                </c:pt>
                <c:pt idx="25">
                  <c:v>1.045297929908426</c:v>
                </c:pt>
                <c:pt idx="26">
                  <c:v>1.0436030833612384</c:v>
                </c:pt>
                <c:pt idx="27">
                  <c:v>1.042196291754993</c:v>
                </c:pt>
                <c:pt idx="28">
                  <c:v>1.0404888706181026</c:v>
                </c:pt>
                <c:pt idx="29">
                  <c:v>1.0375596320025147</c:v>
                </c:pt>
                <c:pt idx="30">
                  <c:v>1.0449554832961756</c:v>
                </c:pt>
                <c:pt idx="31">
                  <c:v>1.038461729600467</c:v>
                </c:pt>
                <c:pt idx="32">
                  <c:v>1.0353297755124355</c:v>
                </c:pt>
                <c:pt idx="33">
                  <c:v>1.0339529674915782</c:v>
                </c:pt>
                <c:pt idx="34">
                  <c:v>1.0327514076627429</c:v>
                </c:pt>
                <c:pt idx="35">
                  <c:v>1.0295763805104372</c:v>
                </c:pt>
                <c:pt idx="36">
                  <c:v>1.0299291603091136</c:v>
                </c:pt>
                <c:pt idx="37">
                  <c:v>1.0283194286907908</c:v>
                </c:pt>
                <c:pt idx="38">
                  <c:v>1.0225113256803908</c:v>
                </c:pt>
                <c:pt idx="39">
                  <c:v>1.0217628788126925</c:v>
                </c:pt>
                <c:pt idx="40">
                  <c:v>1.0149973373474745</c:v>
                </c:pt>
                <c:pt idx="41">
                  <c:v>1.0175654581982374</c:v>
                </c:pt>
                <c:pt idx="42">
                  <c:v>1.0217926728972198</c:v>
                </c:pt>
                <c:pt idx="43">
                  <c:v>1.0213750559702888</c:v>
                </c:pt>
                <c:pt idx="44">
                  <c:v>1.0156702330911167</c:v>
                </c:pt>
                <c:pt idx="45">
                  <c:v>1.0123525777715769</c:v>
                </c:pt>
                <c:pt idx="46">
                  <c:v>1.0109817899256168</c:v>
                </c:pt>
                <c:pt idx="47">
                  <c:v>1.0061204398439605</c:v>
                </c:pt>
                <c:pt idx="48">
                  <c:v>1.0032172873282645</c:v>
                </c:pt>
                <c:pt idx="49">
                  <c:v>0.99683046846557088</c:v>
                </c:pt>
                <c:pt idx="50">
                  <c:v>1.0014149972615347</c:v>
                </c:pt>
                <c:pt idx="51">
                  <c:v>1.0042907090508431</c:v>
                </c:pt>
                <c:pt idx="52">
                  <c:v>0.99518817359739975</c:v>
                </c:pt>
                <c:pt idx="53">
                  <c:v>0.9929007869881854</c:v>
                </c:pt>
                <c:pt idx="54">
                  <c:v>0.98721277364059212</c:v>
                </c:pt>
                <c:pt idx="55">
                  <c:v>0.99090417462374469</c:v>
                </c:pt>
                <c:pt idx="56">
                  <c:v>0.99476820227891416</c:v>
                </c:pt>
                <c:pt idx="57">
                  <c:v>0.9845640374716752</c:v>
                </c:pt>
                <c:pt idx="58">
                  <c:v>0.98321256218865116</c:v>
                </c:pt>
                <c:pt idx="59">
                  <c:v>0.98980901282812561</c:v>
                </c:pt>
                <c:pt idx="60">
                  <c:v>0.97838070591741344</c:v>
                </c:pt>
                <c:pt idx="61">
                  <c:v>0.98462137335604127</c:v>
                </c:pt>
                <c:pt idx="62">
                  <c:v>0.97386626935321141</c:v>
                </c:pt>
                <c:pt idx="63">
                  <c:v>0.98174855349635037</c:v>
                </c:pt>
                <c:pt idx="64">
                  <c:v>0.96769993943627874</c:v>
                </c:pt>
                <c:pt idx="65">
                  <c:v>0.97070566895186816</c:v>
                </c:pt>
                <c:pt idx="66">
                  <c:v>0.97199178441087142</c:v>
                </c:pt>
                <c:pt idx="67">
                  <c:v>0.96520579271142226</c:v>
                </c:pt>
                <c:pt idx="68">
                  <c:v>0.96592371241627972</c:v>
                </c:pt>
                <c:pt idx="69">
                  <c:v>0.96467115841363893</c:v>
                </c:pt>
                <c:pt idx="70">
                  <c:v>0.96423538715240498</c:v>
                </c:pt>
                <c:pt idx="71">
                  <c:v>0.95672955050155828</c:v>
                </c:pt>
                <c:pt idx="72">
                  <c:v>0.96173043797568902</c:v>
                </c:pt>
                <c:pt idx="73">
                  <c:v>0.95467038606865295</c:v>
                </c:pt>
                <c:pt idx="74">
                  <c:v>0.95706114042645529</c:v>
                </c:pt>
                <c:pt idx="75">
                  <c:v>0.95602659614651309</c:v>
                </c:pt>
                <c:pt idx="76">
                  <c:v>0.95147918611112303</c:v>
                </c:pt>
                <c:pt idx="77">
                  <c:v>0.95750774991619225</c:v>
                </c:pt>
                <c:pt idx="78">
                  <c:v>0.9481870895533403</c:v>
                </c:pt>
                <c:pt idx="79">
                  <c:v>0.95154761862253545</c:v>
                </c:pt>
                <c:pt idx="80">
                  <c:v>0.94538923785141649</c:v>
                </c:pt>
                <c:pt idx="81">
                  <c:v>0.94641790329505027</c:v>
                </c:pt>
                <c:pt idx="82">
                  <c:v>0.94772820941491709</c:v>
                </c:pt>
                <c:pt idx="83">
                  <c:v>0.95039994105742354</c:v>
                </c:pt>
                <c:pt idx="84">
                  <c:v>0.94434591914064725</c:v>
                </c:pt>
                <c:pt idx="85">
                  <c:v>0.94089390332212397</c:v>
                </c:pt>
                <c:pt idx="86">
                  <c:v>0.94591730923835426</c:v>
                </c:pt>
                <c:pt idx="87">
                  <c:v>0.94035571321070499</c:v>
                </c:pt>
                <c:pt idx="88">
                  <c:v>0.94252536359776151</c:v>
                </c:pt>
                <c:pt idx="89">
                  <c:v>0.94607752175033233</c:v>
                </c:pt>
                <c:pt idx="90">
                  <c:v>0.94229429329202141</c:v>
                </c:pt>
                <c:pt idx="91">
                  <c:v>0.9351612885033368</c:v>
                </c:pt>
                <c:pt idx="92">
                  <c:v>0.93538025450173778</c:v>
                </c:pt>
                <c:pt idx="93">
                  <c:v>0.93114587352727185</c:v>
                </c:pt>
                <c:pt idx="94">
                  <c:v>0.93703262281124067</c:v>
                </c:pt>
                <c:pt idx="95">
                  <c:v>0.93585373892867041</c:v>
                </c:pt>
                <c:pt idx="96">
                  <c:v>0.93039512497100518</c:v>
                </c:pt>
                <c:pt idx="97">
                  <c:v>0.93618686214849178</c:v>
                </c:pt>
                <c:pt idx="98">
                  <c:v>0.93412804476432909</c:v>
                </c:pt>
                <c:pt idx="99">
                  <c:v>0.93282848319961154</c:v>
                </c:pt>
                <c:pt idx="100">
                  <c:v>0.92967218474739277</c:v>
                </c:pt>
                <c:pt idx="101">
                  <c:v>0.93206550502757912</c:v>
                </c:pt>
                <c:pt idx="102">
                  <c:v>0.92937442237865775</c:v>
                </c:pt>
                <c:pt idx="103">
                  <c:v>0.92373122346250114</c:v>
                </c:pt>
                <c:pt idx="104">
                  <c:v>0.93222276488329903</c:v>
                </c:pt>
                <c:pt idx="105">
                  <c:v>0.9230701849300057</c:v>
                </c:pt>
                <c:pt idx="106">
                  <c:v>0.92788868177445727</c:v>
                </c:pt>
                <c:pt idx="107">
                  <c:v>0.93221227705435739</c:v>
                </c:pt>
                <c:pt idx="108">
                  <c:v>0.92516297363243671</c:v>
                </c:pt>
                <c:pt idx="109">
                  <c:v>0.92382830097265733</c:v>
                </c:pt>
                <c:pt idx="110">
                  <c:v>0.92282435397506524</c:v>
                </c:pt>
                <c:pt idx="111">
                  <c:v>0.92408506489141196</c:v>
                </c:pt>
                <c:pt idx="112">
                  <c:v>0.92217768815713219</c:v>
                </c:pt>
                <c:pt idx="113">
                  <c:v>0.92122974466181295</c:v>
                </c:pt>
                <c:pt idx="114">
                  <c:v>0.9236885600970276</c:v>
                </c:pt>
                <c:pt idx="115">
                  <c:v>0.92087490386227189</c:v>
                </c:pt>
                <c:pt idx="116">
                  <c:v>0.92100148063231069</c:v>
                </c:pt>
                <c:pt idx="117">
                  <c:v>0.91742525966545685</c:v>
                </c:pt>
                <c:pt idx="118">
                  <c:v>0.91593673860738944</c:v>
                </c:pt>
                <c:pt idx="119">
                  <c:v>0.91716261491516093</c:v>
                </c:pt>
                <c:pt idx="120">
                  <c:v>0.91537792252409012</c:v>
                </c:pt>
                <c:pt idx="121">
                  <c:v>0.91600072146576339</c:v>
                </c:pt>
                <c:pt idx="122">
                  <c:v>0.91767587246975779</c:v>
                </c:pt>
                <c:pt idx="123">
                  <c:v>0.91201724736444412</c:v>
                </c:pt>
                <c:pt idx="124">
                  <c:v>0.92017584203644909</c:v>
                </c:pt>
                <c:pt idx="125">
                  <c:v>0.90809931366436258</c:v>
                </c:pt>
                <c:pt idx="126">
                  <c:v>0.91433747272925359</c:v>
                </c:pt>
                <c:pt idx="127">
                  <c:v>0.91333156675064531</c:v>
                </c:pt>
                <c:pt idx="128">
                  <c:v>0.91177723332944938</c:v>
                </c:pt>
                <c:pt idx="129">
                  <c:v>0.90827952915500232</c:v>
                </c:pt>
                <c:pt idx="130">
                  <c:v>0.91037135430987326</c:v>
                </c:pt>
                <c:pt idx="131">
                  <c:v>0.90774095769882712</c:v>
                </c:pt>
                <c:pt idx="132">
                  <c:v>0.90790030050357906</c:v>
                </c:pt>
                <c:pt idx="133">
                  <c:v>0.90622777705660695</c:v>
                </c:pt>
                <c:pt idx="134">
                  <c:v>0.91127033245094202</c:v>
                </c:pt>
                <c:pt idx="135">
                  <c:v>0.91083341394745687</c:v>
                </c:pt>
                <c:pt idx="136">
                  <c:v>0.90562616526650375</c:v>
                </c:pt>
                <c:pt idx="137">
                  <c:v>0.90202862262187211</c:v>
                </c:pt>
                <c:pt idx="138">
                  <c:v>0.90383741132327566</c:v>
                </c:pt>
                <c:pt idx="139">
                  <c:v>0.90207376653169602</c:v>
                </c:pt>
                <c:pt idx="140">
                  <c:v>0.90894568280506127</c:v>
                </c:pt>
                <c:pt idx="141">
                  <c:v>0.90319549197046711</c:v>
                </c:pt>
                <c:pt idx="142">
                  <c:v>0.90438680710539565</c:v>
                </c:pt>
                <c:pt idx="143">
                  <c:v>0.90433181848133237</c:v>
                </c:pt>
                <c:pt idx="144">
                  <c:v>0.90530937892536179</c:v>
                </c:pt>
                <c:pt idx="145">
                  <c:v>0.90201634935898056</c:v>
                </c:pt>
                <c:pt idx="146">
                  <c:v>0.90197536190756367</c:v>
                </c:pt>
                <c:pt idx="147">
                  <c:v>0.90114142153364318</c:v>
                </c:pt>
                <c:pt idx="148">
                  <c:v>0.90046229510073006</c:v>
                </c:pt>
                <c:pt idx="149">
                  <c:v>0.89809728222438112</c:v>
                </c:pt>
                <c:pt idx="150">
                  <c:v>0.90039700139722223</c:v>
                </c:pt>
                <c:pt idx="151">
                  <c:v>0.89950258034823749</c:v>
                </c:pt>
                <c:pt idx="152">
                  <c:v>0.89758548693470119</c:v>
                </c:pt>
                <c:pt idx="153">
                  <c:v>0.8969655588229517</c:v>
                </c:pt>
                <c:pt idx="154">
                  <c:v>0.8988896556326248</c:v>
                </c:pt>
                <c:pt idx="155">
                  <c:v>0.89392080517770145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85-49FA-9140-215845C88A45}"/>
            </c:ext>
          </c:extLst>
        </c:ser>
        <c:ser>
          <c:idx val="9"/>
          <c:order val="1"/>
          <c:tx>
            <c:v>patient no. 44, non prestimulated cells, n = 13 cells</c:v>
          </c:tx>
          <c:spPr>
            <a:ln w="3810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'[44B-Stimulation Gesamt.xlsx]Gesamt'!$A$5:$A$185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'https://d.docs.live.net/697d26f8c97e4b54/Labor/Ca-Imaging/Imaging/Serumproben Berlin/44B/44B-naive Zellen ^M HI/[44B0min-Gesamt^MStatistik NEU.xlsx]#2 kurve'!$AP$30:$AP$185</c:f>
              <c:numCache>
                <c:formatCode>General</c:formatCode>
                <c:ptCount val="156"/>
                <c:pt idx="0">
                  <c:v>0.65876575896611078</c:v>
                </c:pt>
                <c:pt idx="1">
                  <c:v>0.65937601052742645</c:v>
                </c:pt>
                <c:pt idx="2">
                  <c:v>0.66285458563992339</c:v>
                </c:pt>
                <c:pt idx="3">
                  <c:v>0.66014724344720566</c:v>
                </c:pt>
                <c:pt idx="4">
                  <c:v>0.65772411643587403</c:v>
                </c:pt>
                <c:pt idx="5">
                  <c:v>0.657987914421584</c:v>
                </c:pt>
                <c:pt idx="6">
                  <c:v>0.65637076223632151</c:v>
                </c:pt>
                <c:pt idx="7">
                  <c:v>0.67109152322216059</c:v>
                </c:pt>
                <c:pt idx="8">
                  <c:v>0.78743601365510496</c:v>
                </c:pt>
                <c:pt idx="9">
                  <c:v>0.89865970558110186</c:v>
                </c:pt>
                <c:pt idx="10">
                  <c:v>0.93158321064499328</c:v>
                </c:pt>
                <c:pt idx="11">
                  <c:v>0.92890216585494789</c:v>
                </c:pt>
                <c:pt idx="12">
                  <c:v>0.94638986987395057</c:v>
                </c:pt>
                <c:pt idx="13">
                  <c:v>0.94504485367711433</c:v>
                </c:pt>
                <c:pt idx="14">
                  <c:v>0.95224915999198834</c:v>
                </c:pt>
                <c:pt idx="15">
                  <c:v>0.95358346609317646</c:v>
                </c:pt>
                <c:pt idx="16">
                  <c:v>0.95214064724108693</c:v>
                </c:pt>
                <c:pt idx="17">
                  <c:v>0.95900728002827773</c:v>
                </c:pt>
                <c:pt idx="18">
                  <c:v>0.95641606671669455</c:v>
                </c:pt>
                <c:pt idx="19">
                  <c:v>0.96011512849204683</c:v>
                </c:pt>
                <c:pt idx="20">
                  <c:v>0.95869462350557089</c:v>
                </c:pt>
                <c:pt idx="21">
                  <c:v>0.96279879298153681</c:v>
                </c:pt>
                <c:pt idx="22">
                  <c:v>0.95760061064952073</c:v>
                </c:pt>
                <c:pt idx="23">
                  <c:v>0.957808250559959</c:v>
                </c:pt>
                <c:pt idx="24">
                  <c:v>0.95700884994023283</c:v>
                </c:pt>
                <c:pt idx="25">
                  <c:v>0.95751478067871543</c:v>
                </c:pt>
                <c:pt idx="26">
                  <c:v>0.9522271289628641</c:v>
                </c:pt>
                <c:pt idx="27">
                  <c:v>0.95718977357701407</c:v>
                </c:pt>
                <c:pt idx="28">
                  <c:v>0.95497755235534754</c:v>
                </c:pt>
                <c:pt idx="29">
                  <c:v>0.95755072163182975</c:v>
                </c:pt>
                <c:pt idx="30">
                  <c:v>0.95574128199768049</c:v>
                </c:pt>
                <c:pt idx="31">
                  <c:v>0.94831077488837867</c:v>
                </c:pt>
                <c:pt idx="32">
                  <c:v>0.95443445890056922</c:v>
                </c:pt>
                <c:pt idx="33">
                  <c:v>0.95680082016448131</c:v>
                </c:pt>
                <c:pt idx="34">
                  <c:v>0.9552169787480197</c:v>
                </c:pt>
                <c:pt idx="35">
                  <c:v>0.95771238335915954</c:v>
                </c:pt>
                <c:pt idx="36">
                  <c:v>0.95603832746550144</c:v>
                </c:pt>
                <c:pt idx="37">
                  <c:v>0.96460904997245855</c:v>
                </c:pt>
                <c:pt idx="38">
                  <c:v>0.95059637726762836</c:v>
                </c:pt>
                <c:pt idx="39">
                  <c:v>0.95287717216545476</c:v>
                </c:pt>
                <c:pt idx="40">
                  <c:v>0.95954063949317492</c:v>
                </c:pt>
                <c:pt idx="41">
                  <c:v>0.95612712686181545</c:v>
                </c:pt>
                <c:pt idx="42">
                  <c:v>0.95817737404261705</c:v>
                </c:pt>
                <c:pt idx="43">
                  <c:v>0.95765985017549127</c:v>
                </c:pt>
                <c:pt idx="44">
                  <c:v>0.95345961539184154</c:v>
                </c:pt>
                <c:pt idx="45">
                  <c:v>0.95677534392692576</c:v>
                </c:pt>
                <c:pt idx="46">
                  <c:v>0.95748092365063842</c:v>
                </c:pt>
                <c:pt idx="47">
                  <c:v>0.95904699832797757</c:v>
                </c:pt>
                <c:pt idx="48">
                  <c:v>0.95528397581386615</c:v>
                </c:pt>
                <c:pt idx="49">
                  <c:v>0.95108019233644181</c:v>
                </c:pt>
                <c:pt idx="50">
                  <c:v>0.96067518097870397</c:v>
                </c:pt>
                <c:pt idx="51">
                  <c:v>0.96489791892852383</c:v>
                </c:pt>
                <c:pt idx="52">
                  <c:v>0.95851711521996796</c:v>
                </c:pt>
                <c:pt idx="53">
                  <c:v>0.95167790282645792</c:v>
                </c:pt>
                <c:pt idx="54">
                  <c:v>0.95576429287221154</c:v>
                </c:pt>
                <c:pt idx="55">
                  <c:v>0.95340757600223658</c:v>
                </c:pt>
                <c:pt idx="56">
                  <c:v>0.96025783071217241</c:v>
                </c:pt>
                <c:pt idx="57">
                  <c:v>0.95157264925780594</c:v>
                </c:pt>
                <c:pt idx="58">
                  <c:v>0.95581774364700456</c:v>
                </c:pt>
                <c:pt idx="59">
                  <c:v>0.95028203757945207</c:v>
                </c:pt>
                <c:pt idx="60">
                  <c:v>0.95143888230475682</c:v>
                </c:pt>
                <c:pt idx="61">
                  <c:v>0.94601167020034815</c:v>
                </c:pt>
                <c:pt idx="62">
                  <c:v>0.946359812557518</c:v>
                </c:pt>
                <c:pt idx="63">
                  <c:v>0.95710427101026785</c:v>
                </c:pt>
                <c:pt idx="64">
                  <c:v>0.94503118863297131</c:v>
                </c:pt>
                <c:pt idx="65">
                  <c:v>0.95217301616953887</c:v>
                </c:pt>
                <c:pt idx="66">
                  <c:v>0.95468856874021946</c:v>
                </c:pt>
                <c:pt idx="67">
                  <c:v>0.94806310281607198</c:v>
                </c:pt>
                <c:pt idx="68">
                  <c:v>0.93966840345060254</c:v>
                </c:pt>
                <c:pt idx="69">
                  <c:v>0.94209629189575828</c:v>
                </c:pt>
                <c:pt idx="70">
                  <c:v>0.93752413439061955</c:v>
                </c:pt>
                <c:pt idx="71">
                  <c:v>0.94355861947306319</c:v>
                </c:pt>
                <c:pt idx="72">
                  <c:v>0.95023773738375084</c:v>
                </c:pt>
                <c:pt idx="73">
                  <c:v>0.93301032986901933</c:v>
                </c:pt>
                <c:pt idx="74">
                  <c:v>0.94036944995736549</c:v>
                </c:pt>
                <c:pt idx="75">
                  <c:v>0.94155984234955759</c:v>
                </c:pt>
                <c:pt idx="76">
                  <c:v>0.93707528664740802</c:v>
                </c:pt>
                <c:pt idx="77">
                  <c:v>0.93649256079242105</c:v>
                </c:pt>
                <c:pt idx="78">
                  <c:v>0.93481657888631231</c:v>
                </c:pt>
                <c:pt idx="79">
                  <c:v>0.92901754097505151</c:v>
                </c:pt>
                <c:pt idx="80">
                  <c:v>0.93264772624861336</c:v>
                </c:pt>
                <c:pt idx="81">
                  <c:v>0.93214912117877546</c:v>
                </c:pt>
                <c:pt idx="82">
                  <c:v>0.93316552108174666</c:v>
                </c:pt>
                <c:pt idx="83">
                  <c:v>0.92365889241236809</c:v>
                </c:pt>
                <c:pt idx="84">
                  <c:v>0.93039864519357218</c:v>
                </c:pt>
                <c:pt idx="85">
                  <c:v>0.92727449823829167</c:v>
                </c:pt>
                <c:pt idx="86">
                  <c:v>0.92814961753040848</c:v>
                </c:pt>
                <c:pt idx="87">
                  <c:v>0.91907313307800664</c:v>
                </c:pt>
                <c:pt idx="88">
                  <c:v>0.92515259581733134</c:v>
                </c:pt>
                <c:pt idx="89">
                  <c:v>0.91869401485061575</c:v>
                </c:pt>
                <c:pt idx="90">
                  <c:v>0.92264711086738704</c:v>
                </c:pt>
                <c:pt idx="91">
                  <c:v>0.92075174938764615</c:v>
                </c:pt>
                <c:pt idx="92">
                  <c:v>0.91331664218655484</c:v>
                </c:pt>
                <c:pt idx="93">
                  <c:v>0.91944302850435855</c:v>
                </c:pt>
                <c:pt idx="94">
                  <c:v>0.91459116764869053</c:v>
                </c:pt>
                <c:pt idx="95">
                  <c:v>0.91127229038297797</c:v>
                </c:pt>
                <c:pt idx="96">
                  <c:v>0.91202343632299843</c:v>
                </c:pt>
                <c:pt idx="97">
                  <c:v>0.90990988120457017</c:v>
                </c:pt>
                <c:pt idx="98">
                  <c:v>0.90888615993585209</c:v>
                </c:pt>
                <c:pt idx="99">
                  <c:v>0.90804579953358577</c:v>
                </c:pt>
                <c:pt idx="100">
                  <c:v>0.90262586231499342</c:v>
                </c:pt>
                <c:pt idx="101">
                  <c:v>0.90341367077938051</c:v>
                </c:pt>
                <c:pt idx="102">
                  <c:v>0.89899011711968813</c:v>
                </c:pt>
                <c:pt idx="103">
                  <c:v>0.89737650049875428</c:v>
                </c:pt>
                <c:pt idx="104">
                  <c:v>0.89626461716582806</c:v>
                </c:pt>
                <c:pt idx="105">
                  <c:v>0.90606790773293833</c:v>
                </c:pt>
                <c:pt idx="106">
                  <c:v>0.89808537393903154</c:v>
                </c:pt>
                <c:pt idx="107">
                  <c:v>0.89904549091951591</c:v>
                </c:pt>
                <c:pt idx="108">
                  <c:v>0.89291605435750521</c:v>
                </c:pt>
                <c:pt idx="109">
                  <c:v>0.89536685597073173</c:v>
                </c:pt>
                <c:pt idx="110">
                  <c:v>0.8952900930675417</c:v>
                </c:pt>
                <c:pt idx="111">
                  <c:v>0.89362335827400508</c:v>
                </c:pt>
                <c:pt idx="112">
                  <c:v>0.89119698526481406</c:v>
                </c:pt>
                <c:pt idx="113">
                  <c:v>0.88879566113267461</c:v>
                </c:pt>
                <c:pt idx="114">
                  <c:v>0.88847645667899178</c:v>
                </c:pt>
                <c:pt idx="115">
                  <c:v>0.88503363567312909</c:v>
                </c:pt>
                <c:pt idx="116">
                  <c:v>0.89178689709460734</c:v>
                </c:pt>
                <c:pt idx="117">
                  <c:v>0.88480039334603944</c:v>
                </c:pt>
                <c:pt idx="118">
                  <c:v>0.8780337391558265</c:v>
                </c:pt>
                <c:pt idx="119">
                  <c:v>0.88184128281549734</c:v>
                </c:pt>
                <c:pt idx="120">
                  <c:v>0.87933448712654083</c:v>
                </c:pt>
                <c:pt idx="121">
                  <c:v>0.88206068037370966</c:v>
                </c:pt>
                <c:pt idx="122">
                  <c:v>0.87392341346602975</c:v>
                </c:pt>
                <c:pt idx="123">
                  <c:v>0.88218594353225521</c:v>
                </c:pt>
                <c:pt idx="124">
                  <c:v>0.87384205517174796</c:v>
                </c:pt>
                <c:pt idx="125">
                  <c:v>0.87263926701125694</c:v>
                </c:pt>
                <c:pt idx="126">
                  <c:v>0.87568954067700355</c:v>
                </c:pt>
                <c:pt idx="127">
                  <c:v>0.86523959041821308</c:v>
                </c:pt>
                <c:pt idx="128">
                  <c:v>0.86590698655556886</c:v>
                </c:pt>
                <c:pt idx="129">
                  <c:v>0.87264569481410881</c:v>
                </c:pt>
                <c:pt idx="130">
                  <c:v>0.86591405213404227</c:v>
                </c:pt>
                <c:pt idx="131">
                  <c:v>0.86310154812125606</c:v>
                </c:pt>
                <c:pt idx="132">
                  <c:v>0.86511552394567603</c:v>
                </c:pt>
                <c:pt idx="133">
                  <c:v>0.8621917731073746</c:v>
                </c:pt>
                <c:pt idx="134">
                  <c:v>0.86021979947779192</c:v>
                </c:pt>
                <c:pt idx="135">
                  <c:v>0.86195891034639815</c:v>
                </c:pt>
                <c:pt idx="136">
                  <c:v>0.85751854251030069</c:v>
                </c:pt>
                <c:pt idx="137">
                  <c:v>0.85826760703552807</c:v>
                </c:pt>
                <c:pt idx="138">
                  <c:v>0.8557856756176947</c:v>
                </c:pt>
                <c:pt idx="139">
                  <c:v>0.85412024755330351</c:v>
                </c:pt>
                <c:pt idx="140">
                  <c:v>0.84991291598404406</c:v>
                </c:pt>
                <c:pt idx="141">
                  <c:v>0.85368702451785639</c:v>
                </c:pt>
                <c:pt idx="142">
                  <c:v>0.85331951026865582</c:v>
                </c:pt>
                <c:pt idx="143">
                  <c:v>0.84674886903108681</c:v>
                </c:pt>
                <c:pt idx="144">
                  <c:v>0.85107627138528685</c:v>
                </c:pt>
                <c:pt idx="145">
                  <c:v>0.84495959916018515</c:v>
                </c:pt>
                <c:pt idx="146">
                  <c:v>0.84536890737516501</c:v>
                </c:pt>
                <c:pt idx="147">
                  <c:v>0.84539542908637644</c:v>
                </c:pt>
                <c:pt idx="148">
                  <c:v>0.84099207587778912</c:v>
                </c:pt>
                <c:pt idx="149">
                  <c:v>0.84408322173240569</c:v>
                </c:pt>
                <c:pt idx="150">
                  <c:v>0.84811045069815572</c:v>
                </c:pt>
                <c:pt idx="151">
                  <c:v>0.84129123092366842</c:v>
                </c:pt>
                <c:pt idx="152">
                  <c:v>0.84546495659832188</c:v>
                </c:pt>
                <c:pt idx="153">
                  <c:v>0.83708218062908857</c:v>
                </c:pt>
                <c:pt idx="154">
                  <c:v>0.8455209725329641</c:v>
                </c:pt>
                <c:pt idx="155">
                  <c:v>0.83346536560457507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85-49FA-9140-215845C88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305424"/>
        <c:axId val="433300328"/>
      </c:lineChart>
      <c:catAx>
        <c:axId val="4333054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3300328"/>
        <c:crosses val="autoZero"/>
        <c:auto val="1"/>
        <c:lblAlgn val="ctr"/>
        <c:lblOffset val="100"/>
        <c:tickLblSkip val="30"/>
        <c:tickMarkSkip val="60"/>
        <c:noMultiLvlLbl val="0"/>
      </c:catAx>
      <c:valAx>
        <c:axId val="433300328"/>
        <c:scaling>
          <c:orientation val="minMax"/>
          <c:max val="1.1000000000000001"/>
          <c:min val="0.60000000000000009"/>
        </c:scaling>
        <c:delete val="1"/>
        <c:axPos val="l"/>
        <c:numFmt formatCode="#,##0.0" sourceLinked="0"/>
        <c:majorTickMark val="out"/>
        <c:minorTickMark val="none"/>
        <c:tickLblPos val="nextTo"/>
        <c:crossAx val="4333054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patient no. 44, patients' serum prestimulated cells, n = 18 cells</c:v>
          </c:tx>
          <c:spPr>
            <a:ln w="38100" cap="rnd">
              <a:solidFill>
                <a:srgbClr val="96969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'[44B-Stimulation Gesamt.xlsx]Gesamt'!$A$5:$A$185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'[44B-Stimulation Gesamt.xlsx]#3 Kurve'!$BE$30:$BE$185</c:f>
              <c:numCache>
                <c:formatCode>General</c:formatCode>
                <c:ptCount val="156"/>
                <c:pt idx="0">
                  <c:v>0.6416104947755441</c:v>
                </c:pt>
                <c:pt idx="1">
                  <c:v>0.64551593927114825</c:v>
                </c:pt>
                <c:pt idx="2">
                  <c:v>0.64099801735114992</c:v>
                </c:pt>
                <c:pt idx="3">
                  <c:v>0.64364007478928009</c:v>
                </c:pt>
                <c:pt idx="4">
                  <c:v>0.64038134475760478</c:v>
                </c:pt>
                <c:pt idx="5">
                  <c:v>0.63508062351823691</c:v>
                </c:pt>
                <c:pt idx="6">
                  <c:v>0.6391543438471331</c:v>
                </c:pt>
                <c:pt idx="7">
                  <c:v>0.64147960195530851</c:v>
                </c:pt>
                <c:pt idx="8">
                  <c:v>0.66919034018449619</c:v>
                </c:pt>
                <c:pt idx="9">
                  <c:v>0.8159524525238202</c:v>
                </c:pt>
                <c:pt idx="10">
                  <c:v>0.93167566348175257</c:v>
                </c:pt>
                <c:pt idx="11">
                  <c:v>0.98748472913815655</c:v>
                </c:pt>
                <c:pt idx="12">
                  <c:v>1.0167308179661356</c:v>
                </c:pt>
                <c:pt idx="13">
                  <c:v>1.0273612257796811</c:v>
                </c:pt>
                <c:pt idx="14">
                  <c:v>1.0377530963370365</c:v>
                </c:pt>
                <c:pt idx="15">
                  <c:v>1.0468253121685123</c:v>
                </c:pt>
                <c:pt idx="16">
                  <c:v>1.0476158521922398</c:v>
                </c:pt>
                <c:pt idx="17">
                  <c:v>1.0489022886546073</c:v>
                </c:pt>
                <c:pt idx="18">
                  <c:v>1.0586258554651622</c:v>
                </c:pt>
                <c:pt idx="19">
                  <c:v>1.0489781209605764</c:v>
                </c:pt>
                <c:pt idx="20">
                  <c:v>1.0501325836829245</c:v>
                </c:pt>
                <c:pt idx="21">
                  <c:v>1.0490083516518889</c:v>
                </c:pt>
                <c:pt idx="22">
                  <c:v>1.0467937719472089</c:v>
                </c:pt>
                <c:pt idx="23">
                  <c:v>1.048925945742021</c:v>
                </c:pt>
                <c:pt idx="24">
                  <c:v>1.0468854117506869</c:v>
                </c:pt>
                <c:pt idx="25">
                  <c:v>1.045297929908426</c:v>
                </c:pt>
                <c:pt idx="26">
                  <c:v>1.0436030833612384</c:v>
                </c:pt>
                <c:pt idx="27">
                  <c:v>1.042196291754993</c:v>
                </c:pt>
                <c:pt idx="28">
                  <c:v>1.0404888706181026</c:v>
                </c:pt>
                <c:pt idx="29">
                  <c:v>1.0375596320025147</c:v>
                </c:pt>
                <c:pt idx="30">
                  <c:v>1.0449554832961756</c:v>
                </c:pt>
                <c:pt idx="31">
                  <c:v>1.038461729600467</c:v>
                </c:pt>
                <c:pt idx="32">
                  <c:v>1.0353297755124355</c:v>
                </c:pt>
                <c:pt idx="33">
                  <c:v>1.0339529674915782</c:v>
                </c:pt>
                <c:pt idx="34">
                  <c:v>1.0327514076627429</c:v>
                </c:pt>
                <c:pt idx="35">
                  <c:v>1.0295763805104372</c:v>
                </c:pt>
                <c:pt idx="36">
                  <c:v>1.0299291603091136</c:v>
                </c:pt>
                <c:pt idx="37">
                  <c:v>1.0283194286907908</c:v>
                </c:pt>
                <c:pt idx="38">
                  <c:v>1.0225113256803908</c:v>
                </c:pt>
                <c:pt idx="39">
                  <c:v>1.0217628788126925</c:v>
                </c:pt>
                <c:pt idx="40">
                  <c:v>1.0149973373474745</c:v>
                </c:pt>
                <c:pt idx="41">
                  <c:v>1.0175654581982374</c:v>
                </c:pt>
                <c:pt idx="42">
                  <c:v>1.0217926728972198</c:v>
                </c:pt>
                <c:pt idx="43">
                  <c:v>1.0213750559702888</c:v>
                </c:pt>
                <c:pt idx="44">
                  <c:v>1.0156702330911167</c:v>
                </c:pt>
                <c:pt idx="45">
                  <c:v>1.0123525777715769</c:v>
                </c:pt>
                <c:pt idx="46">
                  <c:v>1.0109817899256168</c:v>
                </c:pt>
                <c:pt idx="47">
                  <c:v>1.0061204398439605</c:v>
                </c:pt>
                <c:pt idx="48">
                  <c:v>1.0032172873282645</c:v>
                </c:pt>
                <c:pt idx="49">
                  <c:v>0.99683046846557088</c:v>
                </c:pt>
                <c:pt idx="50">
                  <c:v>1.0014149972615347</c:v>
                </c:pt>
                <c:pt idx="51">
                  <c:v>1.0042907090508431</c:v>
                </c:pt>
                <c:pt idx="52">
                  <c:v>0.99518817359739975</c:v>
                </c:pt>
                <c:pt idx="53">
                  <c:v>0.9929007869881854</c:v>
                </c:pt>
                <c:pt idx="54">
                  <c:v>0.98721277364059212</c:v>
                </c:pt>
                <c:pt idx="55">
                  <c:v>0.99090417462374469</c:v>
                </c:pt>
                <c:pt idx="56">
                  <c:v>0.99476820227891416</c:v>
                </c:pt>
                <c:pt idx="57">
                  <c:v>0.9845640374716752</c:v>
                </c:pt>
                <c:pt idx="58">
                  <c:v>0.98321256218865116</c:v>
                </c:pt>
                <c:pt idx="59">
                  <c:v>0.98980901282812561</c:v>
                </c:pt>
                <c:pt idx="60">
                  <c:v>0.97838070591741344</c:v>
                </c:pt>
                <c:pt idx="61">
                  <c:v>0.98462137335604127</c:v>
                </c:pt>
                <c:pt idx="62">
                  <c:v>0.97386626935321141</c:v>
                </c:pt>
                <c:pt idx="63">
                  <c:v>0.98174855349635037</c:v>
                </c:pt>
                <c:pt idx="64">
                  <c:v>0.96769993943627874</c:v>
                </c:pt>
                <c:pt idx="65">
                  <c:v>0.97070566895186816</c:v>
                </c:pt>
                <c:pt idx="66">
                  <c:v>0.97199178441087142</c:v>
                </c:pt>
                <c:pt idx="67">
                  <c:v>0.96520579271142226</c:v>
                </c:pt>
                <c:pt idx="68">
                  <c:v>0.96592371241627972</c:v>
                </c:pt>
                <c:pt idx="69">
                  <c:v>0.96467115841363893</c:v>
                </c:pt>
                <c:pt idx="70">
                  <c:v>0.96423538715240498</c:v>
                </c:pt>
                <c:pt idx="71">
                  <c:v>0.95672955050155828</c:v>
                </c:pt>
                <c:pt idx="72">
                  <c:v>0.96173043797568902</c:v>
                </c:pt>
                <c:pt idx="73">
                  <c:v>0.95467038606865295</c:v>
                </c:pt>
                <c:pt idx="74">
                  <c:v>0.95706114042645529</c:v>
                </c:pt>
                <c:pt idx="75">
                  <c:v>0.95602659614651309</c:v>
                </c:pt>
                <c:pt idx="76">
                  <c:v>0.95147918611112303</c:v>
                </c:pt>
                <c:pt idx="77">
                  <c:v>0.95750774991619225</c:v>
                </c:pt>
                <c:pt idx="78">
                  <c:v>0.9481870895533403</c:v>
                </c:pt>
                <c:pt idx="79">
                  <c:v>0.95154761862253545</c:v>
                </c:pt>
                <c:pt idx="80">
                  <c:v>0.94538923785141649</c:v>
                </c:pt>
                <c:pt idx="81">
                  <c:v>0.94641790329505027</c:v>
                </c:pt>
                <c:pt idx="82">
                  <c:v>0.94772820941491709</c:v>
                </c:pt>
                <c:pt idx="83">
                  <c:v>0.95039994105742354</c:v>
                </c:pt>
                <c:pt idx="84">
                  <c:v>0.94434591914064725</c:v>
                </c:pt>
                <c:pt idx="85">
                  <c:v>0.94089390332212397</c:v>
                </c:pt>
                <c:pt idx="86">
                  <c:v>0.94591730923835426</c:v>
                </c:pt>
                <c:pt idx="87">
                  <c:v>0.94035571321070499</c:v>
                </c:pt>
                <c:pt idx="88">
                  <c:v>0.94252536359776151</c:v>
                </c:pt>
                <c:pt idx="89">
                  <c:v>0.94607752175033233</c:v>
                </c:pt>
                <c:pt idx="90">
                  <c:v>0.94229429329202141</c:v>
                </c:pt>
                <c:pt idx="91">
                  <c:v>0.9351612885033368</c:v>
                </c:pt>
                <c:pt idx="92">
                  <c:v>0.93538025450173778</c:v>
                </c:pt>
                <c:pt idx="93">
                  <c:v>0.93114587352727185</c:v>
                </c:pt>
                <c:pt idx="94">
                  <c:v>0.93703262281124067</c:v>
                </c:pt>
                <c:pt idx="95">
                  <c:v>0.93585373892867041</c:v>
                </c:pt>
                <c:pt idx="96">
                  <c:v>0.93039512497100518</c:v>
                </c:pt>
                <c:pt idx="97">
                  <c:v>0.93618686214849178</c:v>
                </c:pt>
                <c:pt idx="98">
                  <c:v>0.93412804476432909</c:v>
                </c:pt>
                <c:pt idx="99">
                  <c:v>0.93282848319961154</c:v>
                </c:pt>
                <c:pt idx="100">
                  <c:v>0.92967218474739277</c:v>
                </c:pt>
                <c:pt idx="101">
                  <c:v>0.93206550502757912</c:v>
                </c:pt>
                <c:pt idx="102">
                  <c:v>0.92937442237865775</c:v>
                </c:pt>
                <c:pt idx="103">
                  <c:v>0.92373122346250114</c:v>
                </c:pt>
                <c:pt idx="104">
                  <c:v>0.93222276488329903</c:v>
                </c:pt>
                <c:pt idx="105">
                  <c:v>0.9230701849300057</c:v>
                </c:pt>
                <c:pt idx="106">
                  <c:v>0.92788868177445727</c:v>
                </c:pt>
                <c:pt idx="107">
                  <c:v>0.93221227705435739</c:v>
                </c:pt>
                <c:pt idx="108">
                  <c:v>0.92516297363243671</c:v>
                </c:pt>
                <c:pt idx="109">
                  <c:v>0.92382830097265733</c:v>
                </c:pt>
                <c:pt idx="110">
                  <c:v>0.92282435397506524</c:v>
                </c:pt>
                <c:pt idx="111">
                  <c:v>0.92408506489141196</c:v>
                </c:pt>
                <c:pt idx="112">
                  <c:v>0.92217768815713219</c:v>
                </c:pt>
                <c:pt idx="113">
                  <c:v>0.92122974466181295</c:v>
                </c:pt>
                <c:pt idx="114">
                  <c:v>0.9236885600970276</c:v>
                </c:pt>
                <c:pt idx="115">
                  <c:v>0.92087490386227189</c:v>
                </c:pt>
                <c:pt idx="116">
                  <c:v>0.92100148063231069</c:v>
                </c:pt>
                <c:pt idx="117">
                  <c:v>0.91742525966545685</c:v>
                </c:pt>
                <c:pt idx="118">
                  <c:v>0.91593673860738944</c:v>
                </c:pt>
                <c:pt idx="119">
                  <c:v>0.91716261491516093</c:v>
                </c:pt>
                <c:pt idx="120">
                  <c:v>0.91537792252409012</c:v>
                </c:pt>
                <c:pt idx="121">
                  <c:v>0.91600072146576339</c:v>
                </c:pt>
                <c:pt idx="122">
                  <c:v>0.91767587246975779</c:v>
                </c:pt>
                <c:pt idx="123">
                  <c:v>0.91201724736444412</c:v>
                </c:pt>
                <c:pt idx="124">
                  <c:v>0.92017584203644909</c:v>
                </c:pt>
                <c:pt idx="125">
                  <c:v>0.90809931366436258</c:v>
                </c:pt>
                <c:pt idx="126">
                  <c:v>0.91433747272925359</c:v>
                </c:pt>
                <c:pt idx="127">
                  <c:v>0.91333156675064531</c:v>
                </c:pt>
                <c:pt idx="128">
                  <c:v>0.91177723332944938</c:v>
                </c:pt>
                <c:pt idx="129">
                  <c:v>0.90827952915500232</c:v>
                </c:pt>
                <c:pt idx="130">
                  <c:v>0.91037135430987326</c:v>
                </c:pt>
                <c:pt idx="131">
                  <c:v>0.90774095769882712</c:v>
                </c:pt>
                <c:pt idx="132">
                  <c:v>0.90790030050357906</c:v>
                </c:pt>
                <c:pt idx="133">
                  <c:v>0.90622777705660695</c:v>
                </c:pt>
                <c:pt idx="134">
                  <c:v>0.91127033245094202</c:v>
                </c:pt>
                <c:pt idx="135">
                  <c:v>0.91083341394745687</c:v>
                </c:pt>
                <c:pt idx="136">
                  <c:v>0.90562616526650375</c:v>
                </c:pt>
                <c:pt idx="137">
                  <c:v>0.90202862262187211</c:v>
                </c:pt>
                <c:pt idx="138">
                  <c:v>0.90383741132327566</c:v>
                </c:pt>
                <c:pt idx="139">
                  <c:v>0.90207376653169602</c:v>
                </c:pt>
                <c:pt idx="140">
                  <c:v>0.90894568280506127</c:v>
                </c:pt>
                <c:pt idx="141">
                  <c:v>0.90319549197046711</c:v>
                </c:pt>
                <c:pt idx="142">
                  <c:v>0.90438680710539565</c:v>
                </c:pt>
                <c:pt idx="143">
                  <c:v>0.90433181848133237</c:v>
                </c:pt>
                <c:pt idx="144">
                  <c:v>0.90530937892536179</c:v>
                </c:pt>
                <c:pt idx="145">
                  <c:v>0.90201634935898056</c:v>
                </c:pt>
                <c:pt idx="146">
                  <c:v>0.90197536190756367</c:v>
                </c:pt>
                <c:pt idx="147">
                  <c:v>0.90114142153364318</c:v>
                </c:pt>
                <c:pt idx="148">
                  <c:v>0.90046229510073006</c:v>
                </c:pt>
                <c:pt idx="149">
                  <c:v>0.89809728222438112</c:v>
                </c:pt>
                <c:pt idx="150">
                  <c:v>0.90039700139722223</c:v>
                </c:pt>
                <c:pt idx="151">
                  <c:v>0.89950258034823749</c:v>
                </c:pt>
                <c:pt idx="152">
                  <c:v>0.89758548693470119</c:v>
                </c:pt>
                <c:pt idx="153">
                  <c:v>0.8969655588229517</c:v>
                </c:pt>
                <c:pt idx="154">
                  <c:v>0.8988896556326248</c:v>
                </c:pt>
                <c:pt idx="155">
                  <c:v>0.89392080517770145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D-4274-A625-FE3A61B01D58}"/>
            </c:ext>
          </c:extLst>
        </c:ser>
        <c:ser>
          <c:idx val="9"/>
          <c:order val="1"/>
          <c:tx>
            <c:v>patient no. 44, non prestimulated cells, n = 13 cells</c:v>
          </c:tx>
          <c:spPr>
            <a:ln w="3810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'[44B-Stimulation Gesamt.xlsx]Gesamt'!$A$5:$A$185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'https://d.docs.live.net/697d26f8c97e4b54/Labor/Ca-Imaging/Imaging/Serumproben Berlin/44B/44B-naive Zellen ^M HI/[44B0min-Gesamt^MStatistik NEU.xlsx]#2 kurve'!$AP$30:$AP$185</c:f>
              <c:numCache>
                <c:formatCode>General</c:formatCode>
                <c:ptCount val="156"/>
                <c:pt idx="0">
                  <c:v>0.65876575896611078</c:v>
                </c:pt>
                <c:pt idx="1">
                  <c:v>0.65937601052742645</c:v>
                </c:pt>
                <c:pt idx="2">
                  <c:v>0.66285458563992339</c:v>
                </c:pt>
                <c:pt idx="3">
                  <c:v>0.66014724344720566</c:v>
                </c:pt>
                <c:pt idx="4">
                  <c:v>0.65772411643587403</c:v>
                </c:pt>
                <c:pt idx="5">
                  <c:v>0.657987914421584</c:v>
                </c:pt>
                <c:pt idx="6">
                  <c:v>0.65637076223632151</c:v>
                </c:pt>
                <c:pt idx="7">
                  <c:v>0.67109152322216059</c:v>
                </c:pt>
                <c:pt idx="8">
                  <c:v>0.78743601365510496</c:v>
                </c:pt>
                <c:pt idx="9">
                  <c:v>0.89865970558110186</c:v>
                </c:pt>
                <c:pt idx="10">
                  <c:v>0.93158321064499328</c:v>
                </c:pt>
                <c:pt idx="11">
                  <c:v>0.92890216585494789</c:v>
                </c:pt>
                <c:pt idx="12">
                  <c:v>0.94638986987395057</c:v>
                </c:pt>
                <c:pt idx="13">
                  <c:v>0.94504485367711433</c:v>
                </c:pt>
                <c:pt idx="14">
                  <c:v>0.95224915999198834</c:v>
                </c:pt>
                <c:pt idx="15">
                  <c:v>0.95358346609317646</c:v>
                </c:pt>
                <c:pt idx="16">
                  <c:v>0.95214064724108693</c:v>
                </c:pt>
                <c:pt idx="17">
                  <c:v>0.95900728002827773</c:v>
                </c:pt>
                <c:pt idx="18">
                  <c:v>0.95641606671669455</c:v>
                </c:pt>
                <c:pt idx="19">
                  <c:v>0.96011512849204683</c:v>
                </c:pt>
                <c:pt idx="20">
                  <c:v>0.95869462350557089</c:v>
                </c:pt>
                <c:pt idx="21">
                  <c:v>0.96279879298153681</c:v>
                </c:pt>
                <c:pt idx="22">
                  <c:v>0.95760061064952073</c:v>
                </c:pt>
                <c:pt idx="23">
                  <c:v>0.957808250559959</c:v>
                </c:pt>
                <c:pt idx="24">
                  <c:v>0.95700884994023283</c:v>
                </c:pt>
                <c:pt idx="25">
                  <c:v>0.95751478067871543</c:v>
                </c:pt>
                <c:pt idx="26">
                  <c:v>0.9522271289628641</c:v>
                </c:pt>
                <c:pt idx="27">
                  <c:v>0.95718977357701407</c:v>
                </c:pt>
                <c:pt idx="28">
                  <c:v>0.95497755235534754</c:v>
                </c:pt>
                <c:pt idx="29">
                  <c:v>0.95755072163182975</c:v>
                </c:pt>
                <c:pt idx="30">
                  <c:v>0.95574128199768049</c:v>
                </c:pt>
                <c:pt idx="31">
                  <c:v>0.94831077488837867</c:v>
                </c:pt>
                <c:pt idx="32">
                  <c:v>0.95443445890056922</c:v>
                </c:pt>
                <c:pt idx="33">
                  <c:v>0.95680082016448131</c:v>
                </c:pt>
                <c:pt idx="34">
                  <c:v>0.9552169787480197</c:v>
                </c:pt>
                <c:pt idx="35">
                  <c:v>0.95771238335915954</c:v>
                </c:pt>
                <c:pt idx="36">
                  <c:v>0.95603832746550144</c:v>
                </c:pt>
                <c:pt idx="37">
                  <c:v>0.96460904997245855</c:v>
                </c:pt>
                <c:pt idx="38">
                  <c:v>0.95059637726762836</c:v>
                </c:pt>
                <c:pt idx="39">
                  <c:v>0.95287717216545476</c:v>
                </c:pt>
                <c:pt idx="40">
                  <c:v>0.95954063949317492</c:v>
                </c:pt>
                <c:pt idx="41">
                  <c:v>0.95612712686181545</c:v>
                </c:pt>
                <c:pt idx="42">
                  <c:v>0.95817737404261705</c:v>
                </c:pt>
                <c:pt idx="43">
                  <c:v>0.95765985017549127</c:v>
                </c:pt>
                <c:pt idx="44">
                  <c:v>0.95345961539184154</c:v>
                </c:pt>
                <c:pt idx="45">
                  <c:v>0.95677534392692576</c:v>
                </c:pt>
                <c:pt idx="46">
                  <c:v>0.95748092365063842</c:v>
                </c:pt>
                <c:pt idx="47">
                  <c:v>0.95904699832797757</c:v>
                </c:pt>
                <c:pt idx="48">
                  <c:v>0.95528397581386615</c:v>
                </c:pt>
                <c:pt idx="49">
                  <c:v>0.95108019233644181</c:v>
                </c:pt>
                <c:pt idx="50">
                  <c:v>0.96067518097870397</c:v>
                </c:pt>
                <c:pt idx="51">
                  <c:v>0.96489791892852383</c:v>
                </c:pt>
                <c:pt idx="52">
                  <c:v>0.95851711521996796</c:v>
                </c:pt>
                <c:pt idx="53">
                  <c:v>0.95167790282645792</c:v>
                </c:pt>
                <c:pt idx="54">
                  <c:v>0.95576429287221154</c:v>
                </c:pt>
                <c:pt idx="55">
                  <c:v>0.95340757600223658</c:v>
                </c:pt>
                <c:pt idx="56">
                  <c:v>0.96025783071217241</c:v>
                </c:pt>
                <c:pt idx="57">
                  <c:v>0.95157264925780594</c:v>
                </c:pt>
                <c:pt idx="58">
                  <c:v>0.95581774364700456</c:v>
                </c:pt>
                <c:pt idx="59">
                  <c:v>0.95028203757945207</c:v>
                </c:pt>
                <c:pt idx="60">
                  <c:v>0.95143888230475682</c:v>
                </c:pt>
                <c:pt idx="61">
                  <c:v>0.94601167020034815</c:v>
                </c:pt>
                <c:pt idx="62">
                  <c:v>0.946359812557518</c:v>
                </c:pt>
                <c:pt idx="63">
                  <c:v>0.95710427101026785</c:v>
                </c:pt>
                <c:pt idx="64">
                  <c:v>0.94503118863297131</c:v>
                </c:pt>
                <c:pt idx="65">
                  <c:v>0.95217301616953887</c:v>
                </c:pt>
                <c:pt idx="66">
                  <c:v>0.95468856874021946</c:v>
                </c:pt>
                <c:pt idx="67">
                  <c:v>0.94806310281607198</c:v>
                </c:pt>
                <c:pt idx="68">
                  <c:v>0.93966840345060254</c:v>
                </c:pt>
                <c:pt idx="69">
                  <c:v>0.94209629189575828</c:v>
                </c:pt>
                <c:pt idx="70">
                  <c:v>0.93752413439061955</c:v>
                </c:pt>
                <c:pt idx="71">
                  <c:v>0.94355861947306319</c:v>
                </c:pt>
                <c:pt idx="72">
                  <c:v>0.95023773738375084</c:v>
                </c:pt>
                <c:pt idx="73">
                  <c:v>0.93301032986901933</c:v>
                </c:pt>
                <c:pt idx="74">
                  <c:v>0.94036944995736549</c:v>
                </c:pt>
                <c:pt idx="75">
                  <c:v>0.94155984234955759</c:v>
                </c:pt>
                <c:pt idx="76">
                  <c:v>0.93707528664740802</c:v>
                </c:pt>
                <c:pt idx="77">
                  <c:v>0.93649256079242105</c:v>
                </c:pt>
                <c:pt idx="78">
                  <c:v>0.93481657888631231</c:v>
                </c:pt>
                <c:pt idx="79">
                  <c:v>0.92901754097505151</c:v>
                </c:pt>
                <c:pt idx="80">
                  <c:v>0.93264772624861336</c:v>
                </c:pt>
                <c:pt idx="81">
                  <c:v>0.93214912117877546</c:v>
                </c:pt>
                <c:pt idx="82">
                  <c:v>0.93316552108174666</c:v>
                </c:pt>
                <c:pt idx="83">
                  <c:v>0.92365889241236809</c:v>
                </c:pt>
                <c:pt idx="84">
                  <c:v>0.93039864519357218</c:v>
                </c:pt>
                <c:pt idx="85">
                  <c:v>0.92727449823829167</c:v>
                </c:pt>
                <c:pt idx="86">
                  <c:v>0.92814961753040848</c:v>
                </c:pt>
                <c:pt idx="87">
                  <c:v>0.91907313307800664</c:v>
                </c:pt>
                <c:pt idx="88">
                  <c:v>0.92515259581733134</c:v>
                </c:pt>
                <c:pt idx="89">
                  <c:v>0.91869401485061575</c:v>
                </c:pt>
                <c:pt idx="90">
                  <c:v>0.92264711086738704</c:v>
                </c:pt>
                <c:pt idx="91">
                  <c:v>0.92075174938764615</c:v>
                </c:pt>
                <c:pt idx="92">
                  <c:v>0.91331664218655484</c:v>
                </c:pt>
                <c:pt idx="93">
                  <c:v>0.91944302850435855</c:v>
                </c:pt>
                <c:pt idx="94">
                  <c:v>0.91459116764869053</c:v>
                </c:pt>
                <c:pt idx="95">
                  <c:v>0.91127229038297797</c:v>
                </c:pt>
                <c:pt idx="96">
                  <c:v>0.91202343632299843</c:v>
                </c:pt>
                <c:pt idx="97">
                  <c:v>0.90990988120457017</c:v>
                </c:pt>
                <c:pt idx="98">
                  <c:v>0.90888615993585209</c:v>
                </c:pt>
                <c:pt idx="99">
                  <c:v>0.90804579953358577</c:v>
                </c:pt>
                <c:pt idx="100">
                  <c:v>0.90262586231499342</c:v>
                </c:pt>
                <c:pt idx="101">
                  <c:v>0.90341367077938051</c:v>
                </c:pt>
                <c:pt idx="102">
                  <c:v>0.89899011711968813</c:v>
                </c:pt>
                <c:pt idx="103">
                  <c:v>0.89737650049875428</c:v>
                </c:pt>
                <c:pt idx="104">
                  <c:v>0.89626461716582806</c:v>
                </c:pt>
                <c:pt idx="105">
                  <c:v>0.90606790773293833</c:v>
                </c:pt>
                <c:pt idx="106">
                  <c:v>0.89808537393903154</c:v>
                </c:pt>
                <c:pt idx="107">
                  <c:v>0.89904549091951591</c:v>
                </c:pt>
                <c:pt idx="108">
                  <c:v>0.89291605435750521</c:v>
                </c:pt>
                <c:pt idx="109">
                  <c:v>0.89536685597073173</c:v>
                </c:pt>
                <c:pt idx="110">
                  <c:v>0.8952900930675417</c:v>
                </c:pt>
                <c:pt idx="111">
                  <c:v>0.89362335827400508</c:v>
                </c:pt>
                <c:pt idx="112">
                  <c:v>0.89119698526481406</c:v>
                </c:pt>
                <c:pt idx="113">
                  <c:v>0.88879566113267461</c:v>
                </c:pt>
                <c:pt idx="114">
                  <c:v>0.88847645667899178</c:v>
                </c:pt>
                <c:pt idx="115">
                  <c:v>0.88503363567312909</c:v>
                </c:pt>
                <c:pt idx="116">
                  <c:v>0.89178689709460734</c:v>
                </c:pt>
                <c:pt idx="117">
                  <c:v>0.88480039334603944</c:v>
                </c:pt>
                <c:pt idx="118">
                  <c:v>0.8780337391558265</c:v>
                </c:pt>
                <c:pt idx="119">
                  <c:v>0.88184128281549734</c:v>
                </c:pt>
                <c:pt idx="120">
                  <c:v>0.87933448712654083</c:v>
                </c:pt>
                <c:pt idx="121">
                  <c:v>0.88206068037370966</c:v>
                </c:pt>
                <c:pt idx="122">
                  <c:v>0.87392341346602975</c:v>
                </c:pt>
                <c:pt idx="123">
                  <c:v>0.88218594353225521</c:v>
                </c:pt>
                <c:pt idx="124">
                  <c:v>0.87384205517174796</c:v>
                </c:pt>
                <c:pt idx="125">
                  <c:v>0.87263926701125694</c:v>
                </c:pt>
                <c:pt idx="126">
                  <c:v>0.87568954067700355</c:v>
                </c:pt>
                <c:pt idx="127">
                  <c:v>0.86523959041821308</c:v>
                </c:pt>
                <c:pt idx="128">
                  <c:v>0.86590698655556886</c:v>
                </c:pt>
                <c:pt idx="129">
                  <c:v>0.87264569481410881</c:v>
                </c:pt>
                <c:pt idx="130">
                  <c:v>0.86591405213404227</c:v>
                </c:pt>
                <c:pt idx="131">
                  <c:v>0.86310154812125606</c:v>
                </c:pt>
                <c:pt idx="132">
                  <c:v>0.86511552394567603</c:v>
                </c:pt>
                <c:pt idx="133">
                  <c:v>0.8621917731073746</c:v>
                </c:pt>
                <c:pt idx="134">
                  <c:v>0.86021979947779192</c:v>
                </c:pt>
                <c:pt idx="135">
                  <c:v>0.86195891034639815</c:v>
                </c:pt>
                <c:pt idx="136">
                  <c:v>0.85751854251030069</c:v>
                </c:pt>
                <c:pt idx="137">
                  <c:v>0.85826760703552807</c:v>
                </c:pt>
                <c:pt idx="138">
                  <c:v>0.8557856756176947</c:v>
                </c:pt>
                <c:pt idx="139">
                  <c:v>0.85412024755330351</c:v>
                </c:pt>
                <c:pt idx="140">
                  <c:v>0.84991291598404406</c:v>
                </c:pt>
                <c:pt idx="141">
                  <c:v>0.85368702451785639</c:v>
                </c:pt>
                <c:pt idx="142">
                  <c:v>0.85331951026865582</c:v>
                </c:pt>
                <c:pt idx="143">
                  <c:v>0.84674886903108681</c:v>
                </c:pt>
                <c:pt idx="144">
                  <c:v>0.85107627138528685</c:v>
                </c:pt>
                <c:pt idx="145">
                  <c:v>0.84495959916018515</c:v>
                </c:pt>
                <c:pt idx="146">
                  <c:v>0.84536890737516501</c:v>
                </c:pt>
                <c:pt idx="147">
                  <c:v>0.84539542908637644</c:v>
                </c:pt>
                <c:pt idx="148">
                  <c:v>0.84099207587778912</c:v>
                </c:pt>
                <c:pt idx="149">
                  <c:v>0.84408322173240569</c:v>
                </c:pt>
                <c:pt idx="150">
                  <c:v>0.84811045069815572</c:v>
                </c:pt>
                <c:pt idx="151">
                  <c:v>0.84129123092366842</c:v>
                </c:pt>
                <c:pt idx="152">
                  <c:v>0.84546495659832188</c:v>
                </c:pt>
                <c:pt idx="153">
                  <c:v>0.83708218062908857</c:v>
                </c:pt>
                <c:pt idx="154">
                  <c:v>0.8455209725329641</c:v>
                </c:pt>
                <c:pt idx="155">
                  <c:v>0.83346536560457507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D-4274-A625-FE3A61B01D58}"/>
            </c:ext>
          </c:extLst>
        </c:ser>
        <c:ser>
          <c:idx val="1"/>
          <c:order val="2"/>
          <c:tx>
            <c:v>patient no. 44, NHS-prestimulated cells, n = 11 cells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'[44B-Stimulation Gesamt.xlsx]Gesamt'!$A$5:$A$185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'https://d.docs.live.net/Users/cabusch/OneDrive/Labor/Ca-Imaging/Imaging/Serumproben Berlin/44B/44B-NHS-vorstimuliert/[44B-NHS-vorstimuliert-Gesamt.xlsx]#1 Kurve'!$AJ$30:$AJ$185</c:f>
              <c:numCache>
                <c:formatCode>General</c:formatCode>
                <c:ptCount val="156"/>
                <c:pt idx="0">
                  <c:v>0.62306778536827434</c:v>
                </c:pt>
                <c:pt idx="1">
                  <c:v>0.62952672156305267</c:v>
                </c:pt>
                <c:pt idx="2">
                  <c:v>0.62801587499704936</c:v>
                </c:pt>
                <c:pt idx="3">
                  <c:v>0.62329644271114137</c:v>
                </c:pt>
                <c:pt idx="4">
                  <c:v>0.62344745821352932</c:v>
                </c:pt>
                <c:pt idx="5">
                  <c:v>0.62127167163856178</c:v>
                </c:pt>
                <c:pt idx="6">
                  <c:v>0.62279777034826223</c:v>
                </c:pt>
                <c:pt idx="7">
                  <c:v>0.64040838754165741</c:v>
                </c:pt>
                <c:pt idx="8">
                  <c:v>0.73747219834291888</c:v>
                </c:pt>
                <c:pt idx="9">
                  <c:v>0.92713900784176384</c:v>
                </c:pt>
                <c:pt idx="10">
                  <c:v>0.99707843588898903</c:v>
                </c:pt>
                <c:pt idx="11">
                  <c:v>1.0250536449452945</c:v>
                </c:pt>
                <c:pt idx="12">
                  <c:v>1.0171398850163331</c:v>
                </c:pt>
                <c:pt idx="13">
                  <c:v>1.0278310858239539</c:v>
                </c:pt>
                <c:pt idx="14">
                  <c:v>1.0244161703059493</c:v>
                </c:pt>
                <c:pt idx="15">
                  <c:v>1.0334342643667283</c:v>
                </c:pt>
                <c:pt idx="16">
                  <c:v>1.0375039492857978</c:v>
                </c:pt>
                <c:pt idx="17">
                  <c:v>1.0448139732263755</c:v>
                </c:pt>
                <c:pt idx="18">
                  <c:v>1.0507694978823201</c:v>
                </c:pt>
                <c:pt idx="19">
                  <c:v>1.0427317809301166</c:v>
                </c:pt>
                <c:pt idx="20">
                  <c:v>1.0409187750458913</c:v>
                </c:pt>
                <c:pt idx="21">
                  <c:v>1.0375099760342008</c:v>
                </c:pt>
                <c:pt idx="22">
                  <c:v>1.0442602437863313</c:v>
                </c:pt>
                <c:pt idx="23">
                  <c:v>1.045797619805336</c:v>
                </c:pt>
                <c:pt idx="24">
                  <c:v>1.038838653417286</c:v>
                </c:pt>
                <c:pt idx="25">
                  <c:v>1.0451972640785259</c:v>
                </c:pt>
                <c:pt idx="26">
                  <c:v>1.041210313433149</c:v>
                </c:pt>
                <c:pt idx="27">
                  <c:v>1.0407359611082976</c:v>
                </c:pt>
                <c:pt idx="28">
                  <c:v>1.0401282074723681</c:v>
                </c:pt>
                <c:pt idx="29">
                  <c:v>1.0347886425437016</c:v>
                </c:pt>
                <c:pt idx="30">
                  <c:v>1.0312660385530672</c:v>
                </c:pt>
                <c:pt idx="31">
                  <c:v>1.0275901224120105</c:v>
                </c:pt>
                <c:pt idx="32">
                  <c:v>1.0312486185103495</c:v>
                </c:pt>
                <c:pt idx="33">
                  <c:v>1.0200031954144275</c:v>
                </c:pt>
                <c:pt idx="34">
                  <c:v>1.0238613067430771</c:v>
                </c:pt>
                <c:pt idx="35">
                  <c:v>1.0210031218398703</c:v>
                </c:pt>
                <c:pt idx="36">
                  <c:v>1.0169758790279133</c:v>
                </c:pt>
                <c:pt idx="37">
                  <c:v>1.0084710832140784</c:v>
                </c:pt>
                <c:pt idx="38">
                  <c:v>1.0120557196698037</c:v>
                </c:pt>
                <c:pt idx="39">
                  <c:v>1.0027785323877332</c:v>
                </c:pt>
                <c:pt idx="40">
                  <c:v>1.0001695277528044</c:v>
                </c:pt>
                <c:pt idx="41">
                  <c:v>1.0052919888743614</c:v>
                </c:pt>
                <c:pt idx="42">
                  <c:v>0.99899427924343664</c:v>
                </c:pt>
                <c:pt idx="43">
                  <c:v>1.0019518030677899</c:v>
                </c:pt>
                <c:pt idx="44">
                  <c:v>0.99010444706318135</c:v>
                </c:pt>
                <c:pt idx="45">
                  <c:v>0.98145682218038033</c:v>
                </c:pt>
                <c:pt idx="46">
                  <c:v>0.98367254249506531</c:v>
                </c:pt>
                <c:pt idx="47">
                  <c:v>0.98706225626182953</c:v>
                </c:pt>
                <c:pt idx="48">
                  <c:v>0.97399916835433376</c:v>
                </c:pt>
                <c:pt idx="49">
                  <c:v>0.97208944254863294</c:v>
                </c:pt>
                <c:pt idx="50">
                  <c:v>0.97198033200949285</c:v>
                </c:pt>
                <c:pt idx="51">
                  <c:v>0.95701637763244807</c:v>
                </c:pt>
                <c:pt idx="52">
                  <c:v>0.95258658328758727</c:v>
                </c:pt>
                <c:pt idx="53">
                  <c:v>0.95366437902620804</c:v>
                </c:pt>
                <c:pt idx="54">
                  <c:v>0.94038207692806008</c:v>
                </c:pt>
                <c:pt idx="55">
                  <c:v>0.94817227349951283</c:v>
                </c:pt>
                <c:pt idx="56">
                  <c:v>0.93388118824367583</c:v>
                </c:pt>
                <c:pt idx="57">
                  <c:v>0.92488226127941386</c:v>
                </c:pt>
                <c:pt idx="58">
                  <c:v>0.92394622007886984</c:v>
                </c:pt>
                <c:pt idx="59">
                  <c:v>0.92506373792882857</c:v>
                </c:pt>
                <c:pt idx="60">
                  <c:v>0.91523130409768949</c:v>
                </c:pt>
                <c:pt idx="61">
                  <c:v>0.91008827638080847</c:v>
                </c:pt>
                <c:pt idx="62">
                  <c:v>0.90379139078981519</c:v>
                </c:pt>
                <c:pt idx="63">
                  <c:v>0.89862900544724877</c:v>
                </c:pt>
                <c:pt idx="64">
                  <c:v>0.89937620852016553</c:v>
                </c:pt>
                <c:pt idx="65">
                  <c:v>0.88603920237019518</c:v>
                </c:pt>
                <c:pt idx="66">
                  <c:v>0.88748985506971922</c:v>
                </c:pt>
                <c:pt idx="67">
                  <c:v>0.88194035085569444</c:v>
                </c:pt>
                <c:pt idx="68">
                  <c:v>0.87770978097365027</c:v>
                </c:pt>
                <c:pt idx="69">
                  <c:v>0.86956928212248241</c:v>
                </c:pt>
                <c:pt idx="70">
                  <c:v>0.86921397219620655</c:v>
                </c:pt>
                <c:pt idx="71">
                  <c:v>0.86702083716940226</c:v>
                </c:pt>
                <c:pt idx="72">
                  <c:v>0.85884554159306059</c:v>
                </c:pt>
                <c:pt idx="73">
                  <c:v>0.85426540810603169</c:v>
                </c:pt>
                <c:pt idx="74">
                  <c:v>0.85318713137853142</c:v>
                </c:pt>
                <c:pt idx="75">
                  <c:v>0.84751611546881156</c:v>
                </c:pt>
                <c:pt idx="76">
                  <c:v>0.84702632317994642</c:v>
                </c:pt>
                <c:pt idx="77">
                  <c:v>0.84452033104041679</c:v>
                </c:pt>
                <c:pt idx="78">
                  <c:v>0.84088020640844963</c:v>
                </c:pt>
                <c:pt idx="79">
                  <c:v>0.83244533336946536</c:v>
                </c:pt>
                <c:pt idx="80">
                  <c:v>0.83253298252670538</c:v>
                </c:pt>
                <c:pt idx="81">
                  <c:v>0.83098644487513129</c:v>
                </c:pt>
                <c:pt idx="82">
                  <c:v>0.82361796581365754</c:v>
                </c:pt>
                <c:pt idx="83">
                  <c:v>0.83106342578607972</c:v>
                </c:pt>
                <c:pt idx="84">
                  <c:v>0.82461521942149463</c:v>
                </c:pt>
                <c:pt idx="85">
                  <c:v>0.82275198746801914</c:v>
                </c:pt>
                <c:pt idx="86">
                  <c:v>0.8220047638179715</c:v>
                </c:pt>
                <c:pt idx="87">
                  <c:v>0.81833965900344119</c:v>
                </c:pt>
                <c:pt idx="88">
                  <c:v>0.8192593159112751</c:v>
                </c:pt>
                <c:pt idx="89">
                  <c:v>0.81695353738572796</c:v>
                </c:pt>
                <c:pt idx="90">
                  <c:v>0.81039722418188087</c:v>
                </c:pt>
                <c:pt idx="91">
                  <c:v>0.80849561206964438</c:v>
                </c:pt>
                <c:pt idx="92">
                  <c:v>0.81311511537047354</c:v>
                </c:pt>
                <c:pt idx="93">
                  <c:v>0.80849225437158634</c:v>
                </c:pt>
                <c:pt idx="94">
                  <c:v>0.80666454445172231</c:v>
                </c:pt>
                <c:pt idx="95">
                  <c:v>0.80399159080193638</c:v>
                </c:pt>
                <c:pt idx="96">
                  <c:v>0.80542909999026169</c:v>
                </c:pt>
                <c:pt idx="97">
                  <c:v>0.80745817393019126</c:v>
                </c:pt>
                <c:pt idx="98">
                  <c:v>0.80310861986821747</c:v>
                </c:pt>
                <c:pt idx="99">
                  <c:v>0.79496291487034054</c:v>
                </c:pt>
                <c:pt idx="100">
                  <c:v>0.80347546284892291</c:v>
                </c:pt>
                <c:pt idx="101">
                  <c:v>0.80073520628940109</c:v>
                </c:pt>
                <c:pt idx="102">
                  <c:v>0.79682319585070471</c:v>
                </c:pt>
                <c:pt idx="103">
                  <c:v>0.79255138594743324</c:v>
                </c:pt>
                <c:pt idx="104">
                  <c:v>0.7945909339258681</c:v>
                </c:pt>
                <c:pt idx="105">
                  <c:v>0.79852417786642826</c:v>
                </c:pt>
                <c:pt idx="106">
                  <c:v>0.79915353132086475</c:v>
                </c:pt>
                <c:pt idx="107">
                  <c:v>0.7913930843907746</c:v>
                </c:pt>
                <c:pt idx="108">
                  <c:v>0.7913720865278363</c:v>
                </c:pt>
                <c:pt idx="109">
                  <c:v>0.79335562516321001</c:v>
                </c:pt>
                <c:pt idx="110">
                  <c:v>0.79336916151601011</c:v>
                </c:pt>
                <c:pt idx="111">
                  <c:v>0.79578502716025379</c:v>
                </c:pt>
                <c:pt idx="112">
                  <c:v>0.79152788677261621</c:v>
                </c:pt>
                <c:pt idx="113">
                  <c:v>0.79373820360484193</c:v>
                </c:pt>
                <c:pt idx="114">
                  <c:v>0.7914770579616075</c:v>
                </c:pt>
                <c:pt idx="115">
                  <c:v>0.79163167725657158</c:v>
                </c:pt>
                <c:pt idx="116">
                  <c:v>0.79161236547452996</c:v>
                </c:pt>
                <c:pt idx="117">
                  <c:v>0.78585517805626282</c:v>
                </c:pt>
                <c:pt idx="118">
                  <c:v>0.79030617744548903</c:v>
                </c:pt>
                <c:pt idx="119">
                  <c:v>0.79171812337171654</c:v>
                </c:pt>
                <c:pt idx="120">
                  <c:v>0.78848246057706495</c:v>
                </c:pt>
                <c:pt idx="121">
                  <c:v>0.79534523704474502</c:v>
                </c:pt>
                <c:pt idx="122">
                  <c:v>0.78812001872622839</c:v>
                </c:pt>
                <c:pt idx="123">
                  <c:v>0.78478501851065985</c:v>
                </c:pt>
                <c:pt idx="124">
                  <c:v>0.79018365521750733</c:v>
                </c:pt>
                <c:pt idx="125">
                  <c:v>0.7868103302405679</c:v>
                </c:pt>
                <c:pt idx="126">
                  <c:v>0.79087360005905782</c:v>
                </c:pt>
                <c:pt idx="127">
                  <c:v>0.79218035461428393</c:v>
                </c:pt>
                <c:pt idx="128">
                  <c:v>0.79691447196480036</c:v>
                </c:pt>
                <c:pt idx="129">
                  <c:v>0.79161275588344115</c:v>
                </c:pt>
                <c:pt idx="130">
                  <c:v>0.79465038289809653</c:v>
                </c:pt>
                <c:pt idx="131">
                  <c:v>0.79291712657595248</c:v>
                </c:pt>
                <c:pt idx="132">
                  <c:v>0.79776996866497241</c:v>
                </c:pt>
                <c:pt idx="133">
                  <c:v>0.79447443565605724</c:v>
                </c:pt>
                <c:pt idx="134">
                  <c:v>0.79544557187065756</c:v>
                </c:pt>
                <c:pt idx="135">
                  <c:v>0.79229961837477036</c:v>
                </c:pt>
                <c:pt idx="136">
                  <c:v>0.79215286791525397</c:v>
                </c:pt>
                <c:pt idx="137">
                  <c:v>0.79509710886368024</c:v>
                </c:pt>
                <c:pt idx="138">
                  <c:v>0.7980889359146297</c:v>
                </c:pt>
                <c:pt idx="139">
                  <c:v>0.79142635275638784</c:v>
                </c:pt>
                <c:pt idx="140">
                  <c:v>0.79788524412647488</c:v>
                </c:pt>
                <c:pt idx="141">
                  <c:v>0.79844947343301242</c:v>
                </c:pt>
                <c:pt idx="142">
                  <c:v>0.7938990411879977</c:v>
                </c:pt>
                <c:pt idx="143">
                  <c:v>0.79378497741330134</c:v>
                </c:pt>
                <c:pt idx="144">
                  <c:v>0.80014341192455407</c:v>
                </c:pt>
                <c:pt idx="145">
                  <c:v>0.79807733523674651</c:v>
                </c:pt>
                <c:pt idx="146">
                  <c:v>0.80452882118936841</c:v>
                </c:pt>
                <c:pt idx="147">
                  <c:v>0.80136994251220384</c:v>
                </c:pt>
                <c:pt idx="148">
                  <c:v>0.80309618255611637</c:v>
                </c:pt>
                <c:pt idx="149">
                  <c:v>0.80008324750117776</c:v>
                </c:pt>
                <c:pt idx="150">
                  <c:v>0.80252970715878957</c:v>
                </c:pt>
                <c:pt idx="151">
                  <c:v>0.79817382691669703</c:v>
                </c:pt>
                <c:pt idx="152">
                  <c:v>0.79888554388404398</c:v>
                </c:pt>
                <c:pt idx="153">
                  <c:v>0.80489639976730099</c:v>
                </c:pt>
                <c:pt idx="154">
                  <c:v>0.8055261877726877</c:v>
                </c:pt>
                <c:pt idx="155">
                  <c:v>0.80234821665231759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FD-4274-A625-FE3A61B01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303464"/>
        <c:axId val="433303856"/>
      </c:lineChart>
      <c:catAx>
        <c:axId val="433303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3303856"/>
        <c:crosses val="autoZero"/>
        <c:auto val="1"/>
        <c:lblAlgn val="ctr"/>
        <c:lblOffset val="100"/>
        <c:tickLblSkip val="30"/>
        <c:tickMarkSkip val="60"/>
        <c:noMultiLvlLbl val="0"/>
      </c:catAx>
      <c:valAx>
        <c:axId val="433303856"/>
        <c:scaling>
          <c:orientation val="minMax"/>
          <c:max val="1.1000000000000001"/>
          <c:min val="0.60000000000000009"/>
        </c:scaling>
        <c:delete val="1"/>
        <c:axPos val="l"/>
        <c:numFmt formatCode="#,##0.0" sourceLinked="0"/>
        <c:majorTickMark val="out"/>
        <c:minorTickMark val="none"/>
        <c:tickLblPos val="nextTo"/>
        <c:crossAx val="4333034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18174603174602"/>
          <c:y val="7.2531893004115222E-2"/>
          <c:w val="0.56913055555555569"/>
          <c:h val="0.59313271604938256"/>
        </c:manualLayout>
      </c:layout>
      <c:lineChart>
        <c:grouping val="standard"/>
        <c:varyColors val="0"/>
        <c:ser>
          <c:idx val="0"/>
          <c:order val="0"/>
          <c:tx>
            <c:v>44B-44B-72h  n=52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'E:\neu 71215\[44B-44Bvs-72h-GESAMT.xlsx]Kurven (2)'!$BC$5:$BC$185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'E:\neu 71215\[44B-44Bvs-72h-GESAMT.xlsx]Kurven (2)'!$BB$35:$BB$215</c:f>
              <c:numCache>
                <c:formatCode>General</c:formatCode>
                <c:ptCount val="181"/>
                <c:pt idx="0">
                  <c:v>0.6983109158496319</c:v>
                </c:pt>
                <c:pt idx="1">
                  <c:v>0.69759865356675932</c:v>
                </c:pt>
                <c:pt idx="2">
                  <c:v>0.70206249543530097</c:v>
                </c:pt>
                <c:pt idx="3">
                  <c:v>0.70539509315074844</c:v>
                </c:pt>
                <c:pt idx="4">
                  <c:v>0.72644125366837231</c:v>
                </c:pt>
                <c:pt idx="5">
                  <c:v>0.78233110728240784</c:v>
                </c:pt>
                <c:pt idx="6">
                  <c:v>0.86662806231458422</c:v>
                </c:pt>
                <c:pt idx="7">
                  <c:v>0.95165271766642145</c:v>
                </c:pt>
                <c:pt idx="8">
                  <c:v>0.97609027557517669</c:v>
                </c:pt>
                <c:pt idx="9">
                  <c:v>0.98735522509963092</c:v>
                </c:pt>
                <c:pt idx="10">
                  <c:v>0.98887884848053909</c:v>
                </c:pt>
                <c:pt idx="11">
                  <c:v>0.99454174186711852</c:v>
                </c:pt>
                <c:pt idx="12">
                  <c:v>0.99740562831591884</c:v>
                </c:pt>
                <c:pt idx="13">
                  <c:v>1.0005785348018736</c:v>
                </c:pt>
                <c:pt idx="14">
                  <c:v>1.004866576587029</c:v>
                </c:pt>
                <c:pt idx="15">
                  <c:v>1.0063414291516675</c:v>
                </c:pt>
                <c:pt idx="16">
                  <c:v>1.006501958908615</c:v>
                </c:pt>
                <c:pt idx="17">
                  <c:v>1.0097410358498737</c:v>
                </c:pt>
                <c:pt idx="18">
                  <c:v>1.0063179558207183</c:v>
                </c:pt>
                <c:pt idx="19">
                  <c:v>1.0106490261366645</c:v>
                </c:pt>
                <c:pt idx="20">
                  <c:v>1.0049704654637215</c:v>
                </c:pt>
                <c:pt idx="21">
                  <c:v>1.0076797911598034</c:v>
                </c:pt>
                <c:pt idx="22">
                  <c:v>1.0064383330222173</c:v>
                </c:pt>
                <c:pt idx="23">
                  <c:v>1.0041467375702509</c:v>
                </c:pt>
                <c:pt idx="24">
                  <c:v>1.0038641934386667</c:v>
                </c:pt>
                <c:pt idx="25">
                  <c:v>1.003295806618814</c:v>
                </c:pt>
                <c:pt idx="26">
                  <c:v>0.99754934702014486</c:v>
                </c:pt>
                <c:pt idx="27">
                  <c:v>0.99789830032517257</c:v>
                </c:pt>
                <c:pt idx="28">
                  <c:v>0.9931492337247998</c:v>
                </c:pt>
                <c:pt idx="29">
                  <c:v>0.99181176043783514</c:v>
                </c:pt>
                <c:pt idx="30">
                  <c:v>0.99024899920668907</c:v>
                </c:pt>
                <c:pt idx="31">
                  <c:v>0.98770981577265482</c:v>
                </c:pt>
                <c:pt idx="32">
                  <c:v>0.9919528869072346</c:v>
                </c:pt>
                <c:pt idx="33">
                  <c:v>0.98654680272537498</c:v>
                </c:pt>
                <c:pt idx="34">
                  <c:v>0.98393508967090426</c:v>
                </c:pt>
                <c:pt idx="35">
                  <c:v>0.98029916052911958</c:v>
                </c:pt>
                <c:pt idx="36">
                  <c:v>0.98217551229274414</c:v>
                </c:pt>
                <c:pt idx="37">
                  <c:v>0.97908545702467642</c:v>
                </c:pt>
                <c:pt idx="38">
                  <c:v>0.9785705173144803</c:v>
                </c:pt>
                <c:pt idx="39">
                  <c:v>0.97303770121457667</c:v>
                </c:pt>
                <c:pt idx="40">
                  <c:v>0.96994313613729777</c:v>
                </c:pt>
                <c:pt idx="41">
                  <c:v>0.96715152461952347</c:v>
                </c:pt>
                <c:pt idx="42">
                  <c:v>0.96905687776703409</c:v>
                </c:pt>
                <c:pt idx="43">
                  <c:v>0.96517658379200266</c:v>
                </c:pt>
                <c:pt idx="44">
                  <c:v>0.96156721469647821</c:v>
                </c:pt>
                <c:pt idx="45">
                  <c:v>0.96576430907296296</c:v>
                </c:pt>
                <c:pt idx="46">
                  <c:v>0.95562877254521517</c:v>
                </c:pt>
                <c:pt idx="47">
                  <c:v>0.95638179972147053</c:v>
                </c:pt>
                <c:pt idx="48">
                  <c:v>0.9551341568996663</c:v>
                </c:pt>
                <c:pt idx="49">
                  <c:v>0.94813602630117455</c:v>
                </c:pt>
                <c:pt idx="50">
                  <c:v>0.94814025495062648</c:v>
                </c:pt>
                <c:pt idx="51">
                  <c:v>0.95068361006254121</c:v>
                </c:pt>
                <c:pt idx="52">
                  <c:v>0.94322356303091781</c:v>
                </c:pt>
                <c:pt idx="53">
                  <c:v>0.94284509679730211</c:v>
                </c:pt>
                <c:pt idx="54">
                  <c:v>0.93763319475868034</c:v>
                </c:pt>
                <c:pt idx="55">
                  <c:v>0.94019531707802351</c:v>
                </c:pt>
                <c:pt idx="56">
                  <c:v>0.93818750051832545</c:v>
                </c:pt>
                <c:pt idx="57">
                  <c:v>0.93638144769826781</c:v>
                </c:pt>
                <c:pt idx="58">
                  <c:v>0.93303735277683231</c:v>
                </c:pt>
                <c:pt idx="59">
                  <c:v>0.93141858363258245</c:v>
                </c:pt>
                <c:pt idx="60">
                  <c:v>0.9271400179766407</c:v>
                </c:pt>
                <c:pt idx="61">
                  <c:v>0.92721228040785542</c:v>
                </c:pt>
                <c:pt idx="62">
                  <c:v>0.92837659469422662</c:v>
                </c:pt>
                <c:pt idx="63">
                  <c:v>0.9257392248085683</c:v>
                </c:pt>
                <c:pt idx="64">
                  <c:v>0.92467837446222967</c:v>
                </c:pt>
                <c:pt idx="65">
                  <c:v>0.92496928485712515</c:v>
                </c:pt>
                <c:pt idx="66">
                  <c:v>0.9148760708129372</c:v>
                </c:pt>
                <c:pt idx="67">
                  <c:v>0.91483864267835435</c:v>
                </c:pt>
                <c:pt idx="68">
                  <c:v>0.92168832359112818</c:v>
                </c:pt>
                <c:pt idx="69">
                  <c:v>0.91781221637026555</c:v>
                </c:pt>
                <c:pt idx="70">
                  <c:v>0.91457078265897507</c:v>
                </c:pt>
                <c:pt idx="71">
                  <c:v>0.91048125364368537</c:v>
                </c:pt>
                <c:pt idx="72">
                  <c:v>0.91246293478384222</c:v>
                </c:pt>
                <c:pt idx="73">
                  <c:v>0.90966852109166496</c:v>
                </c:pt>
                <c:pt idx="74">
                  <c:v>0.90817673679887423</c:v>
                </c:pt>
                <c:pt idx="75">
                  <c:v>0.90573743834268639</c:v>
                </c:pt>
                <c:pt idx="76">
                  <c:v>0.90757088266692698</c:v>
                </c:pt>
                <c:pt idx="77">
                  <c:v>0.90330670731786022</c:v>
                </c:pt>
                <c:pt idx="78">
                  <c:v>0.90037652865385076</c:v>
                </c:pt>
                <c:pt idx="79">
                  <c:v>0.89849323729875019</c:v>
                </c:pt>
                <c:pt idx="80">
                  <c:v>0.89936230869753431</c:v>
                </c:pt>
                <c:pt idx="81">
                  <c:v>0.89741648397113971</c:v>
                </c:pt>
                <c:pt idx="82">
                  <c:v>0.89691966676335444</c:v>
                </c:pt>
                <c:pt idx="83">
                  <c:v>0.89758238847733551</c:v>
                </c:pt>
                <c:pt idx="84">
                  <c:v>0.89463641750198952</c:v>
                </c:pt>
                <c:pt idx="85">
                  <c:v>0.89862238940893091</c:v>
                </c:pt>
                <c:pt idx="86">
                  <c:v>0.89328234862338973</c:v>
                </c:pt>
                <c:pt idx="87">
                  <c:v>0.89294862888856841</c:v>
                </c:pt>
                <c:pt idx="88">
                  <c:v>0.89114824886819421</c:v>
                </c:pt>
                <c:pt idx="89">
                  <c:v>0.8912727782086407</c:v>
                </c:pt>
                <c:pt idx="90">
                  <c:v>0.88627874327000145</c:v>
                </c:pt>
                <c:pt idx="91">
                  <c:v>0.8896924280233125</c:v>
                </c:pt>
                <c:pt idx="92">
                  <c:v>0.88303210443253599</c:v>
                </c:pt>
                <c:pt idx="93">
                  <c:v>0.88472872869524144</c:v>
                </c:pt>
                <c:pt idx="94">
                  <c:v>0.88701779319556084</c:v>
                </c:pt>
                <c:pt idx="95">
                  <c:v>0.8800153799818945</c:v>
                </c:pt>
                <c:pt idx="96">
                  <c:v>0.88080016076447165</c:v>
                </c:pt>
                <c:pt idx="97">
                  <c:v>0.8782670480424617</c:v>
                </c:pt>
                <c:pt idx="98">
                  <c:v>0.87993572581622714</c:v>
                </c:pt>
                <c:pt idx="99">
                  <c:v>0.87913139841052679</c:v>
                </c:pt>
                <c:pt idx="100">
                  <c:v>0.87691009632696726</c:v>
                </c:pt>
                <c:pt idx="101">
                  <c:v>0.87369207185995745</c:v>
                </c:pt>
                <c:pt idx="102">
                  <c:v>0.87061588128689371</c:v>
                </c:pt>
                <c:pt idx="103">
                  <c:v>0.87676135330377858</c:v>
                </c:pt>
                <c:pt idx="104">
                  <c:v>0.87121409524287352</c:v>
                </c:pt>
                <c:pt idx="105">
                  <c:v>0.87108205023277185</c:v>
                </c:pt>
                <c:pt idx="106">
                  <c:v>0.87614090309692905</c:v>
                </c:pt>
                <c:pt idx="107">
                  <c:v>0.87209311769351827</c:v>
                </c:pt>
                <c:pt idx="108">
                  <c:v>0.87362671260548985</c:v>
                </c:pt>
                <c:pt idx="109">
                  <c:v>0.86773226919701563</c:v>
                </c:pt>
                <c:pt idx="110">
                  <c:v>0.86737875858722702</c:v>
                </c:pt>
                <c:pt idx="111">
                  <c:v>0.8674385791068181</c:v>
                </c:pt>
                <c:pt idx="112">
                  <c:v>0.86630352214039708</c:v>
                </c:pt>
                <c:pt idx="113">
                  <c:v>0.8664500014271147</c:v>
                </c:pt>
                <c:pt idx="114">
                  <c:v>0.86251194653433749</c:v>
                </c:pt>
                <c:pt idx="115">
                  <c:v>0.86370004119132515</c:v>
                </c:pt>
                <c:pt idx="116">
                  <c:v>0.8605173565542733</c:v>
                </c:pt>
                <c:pt idx="117">
                  <c:v>0.86002149155421104</c:v>
                </c:pt>
                <c:pt idx="118">
                  <c:v>0.86053619313877838</c:v>
                </c:pt>
                <c:pt idx="119">
                  <c:v>0.86106700122573643</c:v>
                </c:pt>
                <c:pt idx="120">
                  <c:v>0.85739838398404078</c:v>
                </c:pt>
                <c:pt idx="121">
                  <c:v>0.85948625437162063</c:v>
                </c:pt>
                <c:pt idx="122">
                  <c:v>0.85644689310351307</c:v>
                </c:pt>
                <c:pt idx="123">
                  <c:v>0.85398114643992029</c:v>
                </c:pt>
                <c:pt idx="124">
                  <c:v>0.85160703493439627</c:v>
                </c:pt>
                <c:pt idx="125">
                  <c:v>0.8543580896056997</c:v>
                </c:pt>
                <c:pt idx="126">
                  <c:v>0.85525965731444586</c:v>
                </c:pt>
                <c:pt idx="127">
                  <c:v>0.85428826520900225</c:v>
                </c:pt>
                <c:pt idx="128">
                  <c:v>0.84950811195461662</c:v>
                </c:pt>
                <c:pt idx="129">
                  <c:v>0.84924845752094869</c:v>
                </c:pt>
                <c:pt idx="130">
                  <c:v>0.85140339782650298</c:v>
                </c:pt>
                <c:pt idx="131">
                  <c:v>0.85069994668000526</c:v>
                </c:pt>
                <c:pt idx="132">
                  <c:v>0.84802688578183072</c:v>
                </c:pt>
                <c:pt idx="133">
                  <c:v>0.8478450910721691</c:v>
                </c:pt>
                <c:pt idx="134">
                  <c:v>0.842795954727522</c:v>
                </c:pt>
                <c:pt idx="135">
                  <c:v>0.84467137412256288</c:v>
                </c:pt>
                <c:pt idx="136">
                  <c:v>0.84800307141501985</c:v>
                </c:pt>
                <c:pt idx="137">
                  <c:v>0.84194294490938582</c:v>
                </c:pt>
                <c:pt idx="138">
                  <c:v>0.84317995426951553</c:v>
                </c:pt>
                <c:pt idx="139">
                  <c:v>0.8413130973354781</c:v>
                </c:pt>
                <c:pt idx="140">
                  <c:v>0.84304632903105614</c:v>
                </c:pt>
                <c:pt idx="141">
                  <c:v>0.84227994326351285</c:v>
                </c:pt>
                <c:pt idx="142">
                  <c:v>0.84163991778196312</c:v>
                </c:pt>
                <c:pt idx="143">
                  <c:v>0.83915976187542107</c:v>
                </c:pt>
                <c:pt idx="144">
                  <c:v>0.84251335175863362</c:v>
                </c:pt>
                <c:pt idx="145">
                  <c:v>0.84084811535320381</c:v>
                </c:pt>
                <c:pt idx="146">
                  <c:v>0.84088205930216364</c:v>
                </c:pt>
                <c:pt idx="147">
                  <c:v>0.83867128433541549</c:v>
                </c:pt>
                <c:pt idx="148">
                  <c:v>0.83674282133660272</c:v>
                </c:pt>
                <c:pt idx="149">
                  <c:v>0.83610862300070932</c:v>
                </c:pt>
                <c:pt idx="150">
                  <c:v>0.83944275706892013</c:v>
                </c:pt>
                <c:pt idx="151">
                  <c:v>0.83656453244816598</c:v>
                </c:pt>
                <c:pt idx="152">
                  <c:v>0.8370091924221631</c:v>
                </c:pt>
                <c:pt idx="153">
                  <c:v>0.83897598122124151</c:v>
                </c:pt>
                <c:pt idx="154">
                  <c:v>0.83201442429897188</c:v>
                </c:pt>
                <c:pt idx="155">
                  <c:v>0.8384773528138163</c:v>
                </c:pt>
                <c:pt idx="156">
                  <c:v>0.83680438143993585</c:v>
                </c:pt>
                <c:pt idx="157">
                  <c:v>0.83526937751700481</c:v>
                </c:pt>
                <c:pt idx="158">
                  <c:v>0.83621653560669362</c:v>
                </c:pt>
                <c:pt idx="159">
                  <c:v>0.83144618986531615</c:v>
                </c:pt>
                <c:pt idx="160">
                  <c:v>0.83545218624023865</c:v>
                </c:pt>
                <c:pt idx="161">
                  <c:v>0.83317641674751164</c:v>
                </c:pt>
                <c:pt idx="162">
                  <c:v>0.83558025964336491</c:v>
                </c:pt>
                <c:pt idx="163">
                  <c:v>0.83594745533616632</c:v>
                </c:pt>
                <c:pt idx="164">
                  <c:v>0.83356922578334691</c:v>
                </c:pt>
                <c:pt idx="165">
                  <c:v>0.83775391346306283</c:v>
                </c:pt>
                <c:pt idx="166">
                  <c:v>0.83304322869953706</c:v>
                </c:pt>
                <c:pt idx="167">
                  <c:v>0.8317450068178025</c:v>
                </c:pt>
                <c:pt idx="168">
                  <c:v>0.83573160028059301</c:v>
                </c:pt>
                <c:pt idx="169">
                  <c:v>0.83411698468874063</c:v>
                </c:pt>
                <c:pt idx="170">
                  <c:v>0.83396464840338047</c:v>
                </c:pt>
                <c:pt idx="171">
                  <c:v>0.83634598141361594</c:v>
                </c:pt>
                <c:pt idx="172">
                  <c:v>0.83212172795849781</c:v>
                </c:pt>
                <c:pt idx="173">
                  <c:v>0.8347244360156485</c:v>
                </c:pt>
                <c:pt idx="174">
                  <c:v>0.83786391179000108</c:v>
                </c:pt>
                <c:pt idx="175">
                  <c:v>0.83540827994934452</c:v>
                </c:pt>
                <c:pt idx="176">
                  <c:v>0.83658281540739243</c:v>
                </c:pt>
                <c:pt idx="177">
                  <c:v>0.83450186737181986</c:v>
                </c:pt>
                <c:pt idx="178">
                  <c:v>0.8337847514451765</c:v>
                </c:pt>
                <c:pt idx="179">
                  <c:v>0.83384314272911364</c:v>
                </c:pt>
                <c:pt idx="180">
                  <c:v>0.83687877274042877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79-44E6-89D7-67EA48898424}"/>
            </c:ext>
          </c:extLst>
        </c:ser>
        <c:ser>
          <c:idx val="1"/>
          <c:order val="1"/>
          <c:tx>
            <c:v>44B-WT-72h n=46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'Kurven (2)'!$AV$35:$AV$215</c:f>
              <c:numCache>
                <c:formatCode>0.00</c:formatCode>
                <c:ptCount val="181"/>
                <c:pt idx="0">
                  <c:v>0.70165947008140173</c:v>
                </c:pt>
                <c:pt idx="1">
                  <c:v>0.70412355264071791</c:v>
                </c:pt>
                <c:pt idx="2">
                  <c:v>0.70479596053033067</c:v>
                </c:pt>
                <c:pt idx="3">
                  <c:v>0.70929518028231753</c:v>
                </c:pt>
                <c:pt idx="4">
                  <c:v>0.71891589806662093</c:v>
                </c:pt>
                <c:pt idx="5">
                  <c:v>0.73831745120524972</c:v>
                </c:pt>
                <c:pt idx="6">
                  <c:v>0.77070515775098247</c:v>
                </c:pt>
                <c:pt idx="7">
                  <c:v>0.80286244854842992</c:v>
                </c:pt>
                <c:pt idx="8">
                  <c:v>0.82008369003879256</c:v>
                </c:pt>
                <c:pt idx="9">
                  <c:v>0.8337652483236786</c:v>
                </c:pt>
                <c:pt idx="10">
                  <c:v>0.84222669019554575</c:v>
                </c:pt>
                <c:pt idx="11">
                  <c:v>0.85590712746099451</c:v>
                </c:pt>
                <c:pt idx="12">
                  <c:v>0.86869892833949747</c:v>
                </c:pt>
                <c:pt idx="13">
                  <c:v>0.88630978199564925</c:v>
                </c:pt>
                <c:pt idx="14">
                  <c:v>0.90072794375547793</c:v>
                </c:pt>
                <c:pt idx="15">
                  <c:v>0.91204563029932995</c:v>
                </c:pt>
                <c:pt idx="16">
                  <c:v>0.91961006885861396</c:v>
                </c:pt>
                <c:pt idx="17">
                  <c:v>0.92333966512565735</c:v>
                </c:pt>
                <c:pt idx="18">
                  <c:v>0.9325422925207506</c:v>
                </c:pt>
                <c:pt idx="19">
                  <c:v>0.93419028942410676</c:v>
                </c:pt>
                <c:pt idx="20">
                  <c:v>0.93912452449108763</c:v>
                </c:pt>
                <c:pt idx="21">
                  <c:v>0.94201729939321976</c:v>
                </c:pt>
                <c:pt idx="22">
                  <c:v>0.93424327594590217</c:v>
                </c:pt>
                <c:pt idx="23">
                  <c:v>0.94644764237403367</c:v>
                </c:pt>
                <c:pt idx="24">
                  <c:v>0.94453829748950502</c:v>
                </c:pt>
                <c:pt idx="25">
                  <c:v>0.94522544338382464</c:v>
                </c:pt>
                <c:pt idx="26">
                  <c:v>0.94650791568095105</c:v>
                </c:pt>
                <c:pt idx="27">
                  <c:v>0.94462584157307294</c:v>
                </c:pt>
                <c:pt idx="28">
                  <c:v>0.9497611053693672</c:v>
                </c:pt>
                <c:pt idx="29">
                  <c:v>0.94732422501394276</c:v>
                </c:pt>
                <c:pt idx="30">
                  <c:v>0.9462466117493572</c:v>
                </c:pt>
                <c:pt idx="31">
                  <c:v>0.94094495112592069</c:v>
                </c:pt>
                <c:pt idx="32">
                  <c:v>0.94735179027522354</c:v>
                </c:pt>
                <c:pt idx="33">
                  <c:v>0.9460817731528206</c:v>
                </c:pt>
                <c:pt idx="34">
                  <c:v>0.94491317689054644</c:v>
                </c:pt>
                <c:pt idx="35">
                  <c:v>0.94796749744147801</c:v>
                </c:pt>
                <c:pt idx="36">
                  <c:v>0.95059158091167906</c:v>
                </c:pt>
                <c:pt idx="37">
                  <c:v>0.94549177886477576</c:v>
                </c:pt>
                <c:pt idx="38">
                  <c:v>0.94820066356144206</c:v>
                </c:pt>
                <c:pt idx="39">
                  <c:v>0.94486387567650032</c:v>
                </c:pt>
                <c:pt idx="40">
                  <c:v>0.9399445287737388</c:v>
                </c:pt>
                <c:pt idx="41">
                  <c:v>0.94113865143852637</c:v>
                </c:pt>
                <c:pt idx="42">
                  <c:v>0.94095199599843238</c:v>
                </c:pt>
                <c:pt idx="43">
                  <c:v>0.93640829109814161</c:v>
                </c:pt>
                <c:pt idx="44">
                  <c:v>0.93664025605208245</c:v>
                </c:pt>
                <c:pt idx="45">
                  <c:v>0.93576142096703807</c:v>
                </c:pt>
                <c:pt idx="46">
                  <c:v>0.94029979298661248</c:v>
                </c:pt>
                <c:pt idx="47">
                  <c:v>0.93665110129127438</c:v>
                </c:pt>
                <c:pt idx="48">
                  <c:v>0.93018978887974135</c:v>
                </c:pt>
                <c:pt idx="49">
                  <c:v>0.93098205375827847</c:v>
                </c:pt>
                <c:pt idx="50">
                  <c:v>0.92816450024559405</c:v>
                </c:pt>
                <c:pt idx="51">
                  <c:v>0.92962981830046698</c:v>
                </c:pt>
                <c:pt idx="52">
                  <c:v>0.92431260480999244</c:v>
                </c:pt>
                <c:pt idx="53">
                  <c:v>0.91786966794414515</c:v>
                </c:pt>
                <c:pt idx="54">
                  <c:v>0.92025013020368518</c:v>
                </c:pt>
                <c:pt idx="55">
                  <c:v>0.92323453990021498</c:v>
                </c:pt>
                <c:pt idx="56">
                  <c:v>0.91944091961752394</c:v>
                </c:pt>
                <c:pt idx="57">
                  <c:v>0.91436320722891451</c:v>
                </c:pt>
                <c:pt idx="58">
                  <c:v>0.91370935684692767</c:v>
                </c:pt>
                <c:pt idx="59">
                  <c:v>0.90956043996398239</c:v>
                </c:pt>
                <c:pt idx="60">
                  <c:v>0.90696779611323608</c:v>
                </c:pt>
                <c:pt idx="61">
                  <c:v>0.90813906746749962</c:v>
                </c:pt>
                <c:pt idx="62">
                  <c:v>0.90220484135816292</c:v>
                </c:pt>
                <c:pt idx="63">
                  <c:v>0.90099110590832188</c:v>
                </c:pt>
                <c:pt idx="64">
                  <c:v>0.90215483011923248</c:v>
                </c:pt>
                <c:pt idx="65">
                  <c:v>0.89929367538640048</c:v>
                </c:pt>
                <c:pt idx="66">
                  <c:v>0.89408290983652916</c:v>
                </c:pt>
                <c:pt idx="67">
                  <c:v>0.89172212269416962</c:v>
                </c:pt>
                <c:pt idx="68">
                  <c:v>0.89336305291284523</c:v>
                </c:pt>
                <c:pt idx="69">
                  <c:v>0.88954313790973594</c:v>
                </c:pt>
                <c:pt idx="70">
                  <c:v>0.89341570320395092</c:v>
                </c:pt>
                <c:pt idx="71">
                  <c:v>0.8860834526313377</c:v>
                </c:pt>
                <c:pt idx="72">
                  <c:v>0.88379972495778814</c:v>
                </c:pt>
                <c:pt idx="73">
                  <c:v>0.88099601149303031</c:v>
                </c:pt>
                <c:pt idx="74">
                  <c:v>0.88149815375145624</c:v>
                </c:pt>
                <c:pt idx="75">
                  <c:v>0.87835736650738694</c:v>
                </c:pt>
                <c:pt idx="76">
                  <c:v>0.87813600838084183</c:v>
                </c:pt>
                <c:pt idx="77">
                  <c:v>0.8734267204632874</c:v>
                </c:pt>
                <c:pt idx="78">
                  <c:v>0.87475928260543012</c:v>
                </c:pt>
                <c:pt idx="79">
                  <c:v>0.87340167103395439</c:v>
                </c:pt>
                <c:pt idx="80">
                  <c:v>0.87068386199945957</c:v>
                </c:pt>
                <c:pt idx="81">
                  <c:v>0.86711013075681909</c:v>
                </c:pt>
                <c:pt idx="82">
                  <c:v>0.86952646493834851</c:v>
                </c:pt>
                <c:pt idx="83">
                  <c:v>0.8631808781529855</c:v>
                </c:pt>
                <c:pt idx="84">
                  <c:v>0.86152437787623826</c:v>
                </c:pt>
                <c:pt idx="85">
                  <c:v>0.86596566764983507</c:v>
                </c:pt>
                <c:pt idx="86">
                  <c:v>0.85955049305340914</c:v>
                </c:pt>
                <c:pt idx="87">
                  <c:v>0.85977947555092715</c:v>
                </c:pt>
                <c:pt idx="88">
                  <c:v>0.86067665935863658</c:v>
                </c:pt>
                <c:pt idx="89">
                  <c:v>0.85580542872947751</c:v>
                </c:pt>
                <c:pt idx="90">
                  <c:v>0.86000725686065072</c:v>
                </c:pt>
                <c:pt idx="91">
                  <c:v>0.85307480004965597</c:v>
                </c:pt>
                <c:pt idx="92">
                  <c:v>0.85415699761768382</c:v>
                </c:pt>
                <c:pt idx="93">
                  <c:v>0.85061509201192897</c:v>
                </c:pt>
                <c:pt idx="94">
                  <c:v>0.84874602708138358</c:v>
                </c:pt>
                <c:pt idx="95">
                  <c:v>0.85309402942590362</c:v>
                </c:pt>
                <c:pt idx="96">
                  <c:v>0.84929792106327584</c:v>
                </c:pt>
                <c:pt idx="97">
                  <c:v>0.84812721663100066</c:v>
                </c:pt>
                <c:pt idx="98">
                  <c:v>0.84201697034944756</c:v>
                </c:pt>
                <c:pt idx="99">
                  <c:v>0.8426004057822859</c:v>
                </c:pt>
                <c:pt idx="100">
                  <c:v>0.84687224218519697</c:v>
                </c:pt>
                <c:pt idx="101">
                  <c:v>0.84728900440642962</c:v>
                </c:pt>
                <c:pt idx="102">
                  <c:v>0.84511866098613575</c:v>
                </c:pt>
                <c:pt idx="103">
                  <c:v>0.840345993736487</c:v>
                </c:pt>
                <c:pt idx="104">
                  <c:v>0.83871046068240085</c:v>
                </c:pt>
                <c:pt idx="105">
                  <c:v>0.83767387750388278</c:v>
                </c:pt>
                <c:pt idx="106">
                  <c:v>0.83975227616561487</c:v>
                </c:pt>
                <c:pt idx="107">
                  <c:v>0.83965865258434702</c:v>
                </c:pt>
                <c:pt idx="108">
                  <c:v>0.83773341192359274</c:v>
                </c:pt>
                <c:pt idx="109">
                  <c:v>0.83992493509013411</c:v>
                </c:pt>
                <c:pt idx="110">
                  <c:v>0.83316975903130908</c:v>
                </c:pt>
                <c:pt idx="111">
                  <c:v>0.8386441472497066</c:v>
                </c:pt>
                <c:pt idx="112">
                  <c:v>0.8346422082656878</c:v>
                </c:pt>
                <c:pt idx="113">
                  <c:v>0.84137159515763171</c:v>
                </c:pt>
                <c:pt idx="114">
                  <c:v>0.83422579117453755</c:v>
                </c:pt>
                <c:pt idx="115">
                  <c:v>0.83887253644407533</c:v>
                </c:pt>
                <c:pt idx="116">
                  <c:v>0.83439013427959596</c:v>
                </c:pt>
                <c:pt idx="117">
                  <c:v>0.83493946850768164</c:v>
                </c:pt>
                <c:pt idx="118">
                  <c:v>0.83436363701630112</c:v>
                </c:pt>
                <c:pt idx="119">
                  <c:v>0.84057090500910936</c:v>
                </c:pt>
                <c:pt idx="120">
                  <c:v>0.83689192025960846</c:v>
                </c:pt>
                <c:pt idx="121">
                  <c:v>0.83690661905711128</c:v>
                </c:pt>
                <c:pt idx="122">
                  <c:v>0.83235710615670333</c:v>
                </c:pt>
                <c:pt idx="123">
                  <c:v>0.83377648428210804</c:v>
                </c:pt>
                <c:pt idx="124">
                  <c:v>0.83877483598925151</c:v>
                </c:pt>
                <c:pt idx="125">
                  <c:v>0.83448188537437751</c:v>
                </c:pt>
                <c:pt idx="126">
                  <c:v>0.83749291512379398</c:v>
                </c:pt>
                <c:pt idx="127">
                  <c:v>0.83732795031632345</c:v>
                </c:pt>
                <c:pt idx="128">
                  <c:v>0.83177098282148276</c:v>
                </c:pt>
                <c:pt idx="129">
                  <c:v>0.83397608932027634</c:v>
                </c:pt>
                <c:pt idx="130">
                  <c:v>0.8342734600857441</c:v>
                </c:pt>
                <c:pt idx="131">
                  <c:v>0.83522541961715691</c:v>
                </c:pt>
                <c:pt idx="132">
                  <c:v>0.83510196354128308</c:v>
                </c:pt>
                <c:pt idx="133">
                  <c:v>0.82976601059720656</c:v>
                </c:pt>
                <c:pt idx="134">
                  <c:v>0.83175170731087533</c:v>
                </c:pt>
                <c:pt idx="135">
                  <c:v>0.83673463514597313</c:v>
                </c:pt>
                <c:pt idx="136">
                  <c:v>0.83580256137323272</c:v>
                </c:pt>
                <c:pt idx="137">
                  <c:v>0.83449212124538619</c:v>
                </c:pt>
                <c:pt idx="138">
                  <c:v>0.83330518169968026</c:v>
                </c:pt>
                <c:pt idx="139">
                  <c:v>0.8383770224505771</c:v>
                </c:pt>
                <c:pt idx="140">
                  <c:v>0.83486208631865266</c:v>
                </c:pt>
                <c:pt idx="141">
                  <c:v>0.83411536079004345</c:v>
                </c:pt>
                <c:pt idx="142">
                  <c:v>0.83420235952276689</c:v>
                </c:pt>
                <c:pt idx="143">
                  <c:v>0.83156486818083408</c:v>
                </c:pt>
                <c:pt idx="144">
                  <c:v>0.838906441795497</c:v>
                </c:pt>
                <c:pt idx="145">
                  <c:v>0.83202495497412987</c:v>
                </c:pt>
                <c:pt idx="146">
                  <c:v>0.834211559021518</c:v>
                </c:pt>
                <c:pt idx="147">
                  <c:v>0.83174600230308593</c:v>
                </c:pt>
                <c:pt idx="148">
                  <c:v>0.84119564499947186</c:v>
                </c:pt>
                <c:pt idx="149">
                  <c:v>0.83548228444511519</c:v>
                </c:pt>
                <c:pt idx="150">
                  <c:v>0.83790361953848813</c:v>
                </c:pt>
                <c:pt idx="151">
                  <c:v>0.83978579781570972</c:v>
                </c:pt>
                <c:pt idx="152">
                  <c:v>0.83372369055862849</c:v>
                </c:pt>
                <c:pt idx="153">
                  <c:v>0.84044237777998509</c:v>
                </c:pt>
                <c:pt idx="154">
                  <c:v>0.83577313725143376</c:v>
                </c:pt>
                <c:pt idx="155">
                  <c:v>0.83488925279650095</c:v>
                </c:pt>
                <c:pt idx="156">
                  <c:v>0.83994668001974138</c:v>
                </c:pt>
                <c:pt idx="157">
                  <c:v>0.83477246029035068</c:v>
                </c:pt>
                <c:pt idx="158">
                  <c:v>0.83676366082036846</c:v>
                </c:pt>
                <c:pt idx="159">
                  <c:v>0.83902822454608383</c:v>
                </c:pt>
                <c:pt idx="160">
                  <c:v>0.83819553811856973</c:v>
                </c:pt>
                <c:pt idx="161">
                  <c:v>0.83668022459415214</c:v>
                </c:pt>
                <c:pt idx="162">
                  <c:v>0.83927554443433794</c:v>
                </c:pt>
                <c:pt idx="163">
                  <c:v>0.84056600837713458</c:v>
                </c:pt>
                <c:pt idx="164">
                  <c:v>0.84177809617402488</c:v>
                </c:pt>
                <c:pt idx="165">
                  <c:v>0.84311611317966639</c:v>
                </c:pt>
                <c:pt idx="166">
                  <c:v>0.83983519205518609</c:v>
                </c:pt>
                <c:pt idx="167">
                  <c:v>0.84010914139321036</c:v>
                </c:pt>
                <c:pt idx="168">
                  <c:v>0.84117711435086473</c:v>
                </c:pt>
                <c:pt idx="169">
                  <c:v>0.83998288212981831</c:v>
                </c:pt>
                <c:pt idx="170">
                  <c:v>0.84407999709807269</c:v>
                </c:pt>
                <c:pt idx="171">
                  <c:v>0.8417652160909278</c:v>
                </c:pt>
                <c:pt idx="172">
                  <c:v>0.84186157491850799</c:v>
                </c:pt>
                <c:pt idx="173">
                  <c:v>0.83760337687825737</c:v>
                </c:pt>
                <c:pt idx="174">
                  <c:v>0.8439872944576996</c:v>
                </c:pt>
                <c:pt idx="175">
                  <c:v>0.84132913076378035</c:v>
                </c:pt>
                <c:pt idx="176">
                  <c:v>0.84311901034889902</c:v>
                </c:pt>
                <c:pt idx="177">
                  <c:v>0.84923502324784561</c:v>
                </c:pt>
                <c:pt idx="178">
                  <c:v>0.84432631861652829</c:v>
                </c:pt>
                <c:pt idx="179">
                  <c:v>0.84594814319497802</c:v>
                </c:pt>
                <c:pt idx="180">
                  <c:v>0.84455580496105509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79-44E6-89D7-67EA48898424}"/>
            </c:ext>
          </c:extLst>
        </c:ser>
        <c:ser>
          <c:idx val="2"/>
          <c:order val="2"/>
          <c:tx>
            <c:v>44B-NHS-72h n=42</c:v>
          </c:tx>
          <c:marker>
            <c:symbol val="none"/>
          </c:marker>
          <c:val>
            <c:numRef>
              <c:f>'E:\neu 71215\[44B-NHSvs-72h-GESAMT.xlsx]Kurven (2)'!$AR$35:$AR$215</c:f>
              <c:numCache>
                <c:formatCode>General</c:formatCode>
                <c:ptCount val="181"/>
                <c:pt idx="0">
                  <c:v>0.70462939573358718</c:v>
                </c:pt>
                <c:pt idx="1">
                  <c:v>0.70421957947595215</c:v>
                </c:pt>
                <c:pt idx="2">
                  <c:v>0.70628504132418346</c:v>
                </c:pt>
                <c:pt idx="3">
                  <c:v>0.71729540041847772</c:v>
                </c:pt>
                <c:pt idx="4">
                  <c:v>0.73443209931747744</c:v>
                </c:pt>
                <c:pt idx="5">
                  <c:v>0.78549476283058861</c:v>
                </c:pt>
                <c:pt idx="6">
                  <c:v>0.87089503233328847</c:v>
                </c:pt>
                <c:pt idx="7">
                  <c:v>0.93848492136072736</c:v>
                </c:pt>
                <c:pt idx="8">
                  <c:v>0.95157541924824907</c:v>
                </c:pt>
                <c:pt idx="9">
                  <c:v>0.95582588033829108</c:v>
                </c:pt>
                <c:pt idx="10">
                  <c:v>0.96499363142829231</c:v>
                </c:pt>
                <c:pt idx="11">
                  <c:v>0.96947242917989285</c:v>
                </c:pt>
                <c:pt idx="12">
                  <c:v>0.97601562380904405</c:v>
                </c:pt>
                <c:pt idx="13">
                  <c:v>0.97540486667565129</c:v>
                </c:pt>
                <c:pt idx="14">
                  <c:v>0.98523703100775539</c:v>
                </c:pt>
                <c:pt idx="15">
                  <c:v>0.98960662885055073</c:v>
                </c:pt>
                <c:pt idx="16">
                  <c:v>0.99406446957773364</c:v>
                </c:pt>
                <c:pt idx="17">
                  <c:v>0.99651288715889275</c:v>
                </c:pt>
                <c:pt idx="18">
                  <c:v>0.99824732627627299</c:v>
                </c:pt>
                <c:pt idx="19">
                  <c:v>1.0007933776748164</c:v>
                </c:pt>
                <c:pt idx="20">
                  <c:v>1.0000394545261178</c:v>
                </c:pt>
                <c:pt idx="21">
                  <c:v>1.0026240867610785</c:v>
                </c:pt>
                <c:pt idx="22">
                  <c:v>1.0032699500147448</c:v>
                </c:pt>
                <c:pt idx="23">
                  <c:v>1.0032412504150048</c:v>
                </c:pt>
                <c:pt idx="24">
                  <c:v>1.0062643410916685</c:v>
                </c:pt>
                <c:pt idx="25">
                  <c:v>1.0096890208228546</c:v>
                </c:pt>
                <c:pt idx="26">
                  <c:v>1.0025943758249289</c:v>
                </c:pt>
                <c:pt idx="27">
                  <c:v>1.0034690542394604</c:v>
                </c:pt>
                <c:pt idx="28">
                  <c:v>1.0044220274355791</c:v>
                </c:pt>
                <c:pt idx="29">
                  <c:v>1.0041528063590845</c:v>
                </c:pt>
                <c:pt idx="30">
                  <c:v>1.0081838897040958</c:v>
                </c:pt>
                <c:pt idx="31">
                  <c:v>0.99952643990234524</c:v>
                </c:pt>
                <c:pt idx="32">
                  <c:v>1.0006355604971191</c:v>
                </c:pt>
                <c:pt idx="33">
                  <c:v>1.0041622477037007</c:v>
                </c:pt>
                <c:pt idx="34">
                  <c:v>0.99894981205320832</c:v>
                </c:pt>
                <c:pt idx="35">
                  <c:v>0.99991989701471473</c:v>
                </c:pt>
                <c:pt idx="36">
                  <c:v>0.99659600926153247</c:v>
                </c:pt>
                <c:pt idx="37">
                  <c:v>0.99765317147344335</c:v>
                </c:pt>
                <c:pt idx="38">
                  <c:v>0.99839759351120538</c:v>
                </c:pt>
                <c:pt idx="39">
                  <c:v>0.98930203114314763</c:v>
                </c:pt>
                <c:pt idx="40">
                  <c:v>0.991434103763699</c:v>
                </c:pt>
                <c:pt idx="41">
                  <c:v>0.99044783576511142</c:v>
                </c:pt>
                <c:pt idx="42">
                  <c:v>0.98963586891561817</c:v>
                </c:pt>
                <c:pt idx="43">
                  <c:v>0.98898769063732028</c:v>
                </c:pt>
                <c:pt idx="44">
                  <c:v>0.99086194137741812</c:v>
                </c:pt>
                <c:pt idx="45">
                  <c:v>0.98519724978191159</c:v>
                </c:pt>
                <c:pt idx="46">
                  <c:v>0.98389928007360494</c:v>
                </c:pt>
                <c:pt idx="47">
                  <c:v>0.98251112045381717</c:v>
                </c:pt>
                <c:pt idx="48">
                  <c:v>0.97950330981417522</c:v>
                </c:pt>
                <c:pt idx="49">
                  <c:v>0.97959425658753796</c:v>
                </c:pt>
                <c:pt idx="50">
                  <c:v>0.97539963400102059</c:v>
                </c:pt>
                <c:pt idx="51">
                  <c:v>0.97581571945538381</c:v>
                </c:pt>
                <c:pt idx="52">
                  <c:v>0.97342256806645777</c:v>
                </c:pt>
                <c:pt idx="53">
                  <c:v>0.96796616301729999</c:v>
                </c:pt>
                <c:pt idx="54">
                  <c:v>0.97452879521350211</c:v>
                </c:pt>
                <c:pt idx="55">
                  <c:v>0.96961428579133913</c:v>
                </c:pt>
                <c:pt idx="56">
                  <c:v>0.96573827671445922</c:v>
                </c:pt>
                <c:pt idx="57">
                  <c:v>0.97065200848066113</c:v>
                </c:pt>
                <c:pt idx="58">
                  <c:v>0.96612795543356644</c:v>
                </c:pt>
                <c:pt idx="59">
                  <c:v>0.96446368454301634</c:v>
                </c:pt>
                <c:pt idx="60">
                  <c:v>0.959728259450363</c:v>
                </c:pt>
                <c:pt idx="61">
                  <c:v>0.95974412574103762</c:v>
                </c:pt>
                <c:pt idx="62">
                  <c:v>0.95724198244066927</c:v>
                </c:pt>
                <c:pt idx="63">
                  <c:v>0.96188078938019739</c:v>
                </c:pt>
                <c:pt idx="64">
                  <c:v>0.95704932201554604</c:v>
                </c:pt>
                <c:pt idx="65">
                  <c:v>0.95249067375125995</c:v>
                </c:pt>
                <c:pt idx="66">
                  <c:v>0.95592802899299789</c:v>
                </c:pt>
                <c:pt idx="67">
                  <c:v>0.95283927584290395</c:v>
                </c:pt>
                <c:pt idx="68">
                  <c:v>0.9546862570115926</c:v>
                </c:pt>
                <c:pt idx="69">
                  <c:v>0.94734510156767282</c:v>
                </c:pt>
                <c:pt idx="70">
                  <c:v>0.94658714420743417</c:v>
                </c:pt>
                <c:pt idx="71">
                  <c:v>0.94641523943715455</c:v>
                </c:pt>
                <c:pt idx="72">
                  <c:v>0.94632453202495814</c:v>
                </c:pt>
                <c:pt idx="73">
                  <c:v>0.94482942628562139</c:v>
                </c:pt>
                <c:pt idx="74">
                  <c:v>0.94259592621913157</c:v>
                </c:pt>
                <c:pt idx="75">
                  <c:v>0.94273792395269074</c:v>
                </c:pt>
                <c:pt idx="76">
                  <c:v>0.94060533825356041</c:v>
                </c:pt>
                <c:pt idx="77">
                  <c:v>0.94174642793260388</c:v>
                </c:pt>
                <c:pt idx="78">
                  <c:v>0.93916313412571839</c:v>
                </c:pt>
                <c:pt idx="79">
                  <c:v>0.93782285035865276</c:v>
                </c:pt>
                <c:pt idx="80">
                  <c:v>0.9350517186934032</c:v>
                </c:pt>
                <c:pt idx="81">
                  <c:v>0.93983734391837681</c:v>
                </c:pt>
                <c:pt idx="82">
                  <c:v>0.92974948892247533</c:v>
                </c:pt>
                <c:pt idx="83">
                  <c:v>0.93239773170679674</c:v>
                </c:pt>
                <c:pt idx="84">
                  <c:v>0.93282580661773162</c:v>
                </c:pt>
                <c:pt idx="85">
                  <c:v>0.92945880764112165</c:v>
                </c:pt>
                <c:pt idx="86">
                  <c:v>0.92831629329747856</c:v>
                </c:pt>
                <c:pt idx="87">
                  <c:v>0.92906824399338916</c:v>
                </c:pt>
                <c:pt idx="88">
                  <c:v>0.92571100903707426</c:v>
                </c:pt>
                <c:pt idx="89">
                  <c:v>0.926472961307795</c:v>
                </c:pt>
                <c:pt idx="90">
                  <c:v>0.92561142393999329</c:v>
                </c:pt>
                <c:pt idx="91">
                  <c:v>0.9247508662476972</c:v>
                </c:pt>
                <c:pt idx="92">
                  <c:v>0.92427219740939548</c:v>
                </c:pt>
                <c:pt idx="93">
                  <c:v>0.92655379239782021</c:v>
                </c:pt>
                <c:pt idx="94">
                  <c:v>0.91929567245253707</c:v>
                </c:pt>
                <c:pt idx="95">
                  <c:v>0.92177754374932552</c:v>
                </c:pt>
                <c:pt idx="96">
                  <c:v>0.91693914210892136</c:v>
                </c:pt>
                <c:pt idx="97">
                  <c:v>0.91586435950571787</c:v>
                </c:pt>
                <c:pt idx="98">
                  <c:v>0.91330134222602444</c:v>
                </c:pt>
                <c:pt idx="99">
                  <c:v>0.9139557241355728</c:v>
                </c:pt>
                <c:pt idx="100">
                  <c:v>0.91396797273486052</c:v>
                </c:pt>
                <c:pt idx="101">
                  <c:v>0.91539742347294828</c:v>
                </c:pt>
                <c:pt idx="102">
                  <c:v>0.91160123727711195</c:v>
                </c:pt>
                <c:pt idx="103">
                  <c:v>0.91086158989039157</c:v>
                </c:pt>
                <c:pt idx="104">
                  <c:v>0.90732536644479822</c:v>
                </c:pt>
                <c:pt idx="105">
                  <c:v>0.90846094037679936</c:v>
                </c:pt>
                <c:pt idx="106">
                  <c:v>0.9048521020938074</c:v>
                </c:pt>
                <c:pt idx="107">
                  <c:v>0.90572751543412033</c:v>
                </c:pt>
                <c:pt idx="108">
                  <c:v>0.90327855870477569</c:v>
                </c:pt>
                <c:pt idx="109">
                  <c:v>0.90487715291073323</c:v>
                </c:pt>
                <c:pt idx="110">
                  <c:v>0.90453300571183193</c:v>
                </c:pt>
                <c:pt idx="111">
                  <c:v>0.89976122768781797</c:v>
                </c:pt>
                <c:pt idx="112">
                  <c:v>0.90291723224672482</c:v>
                </c:pt>
                <c:pt idx="113">
                  <c:v>0.8985815749052144</c:v>
                </c:pt>
                <c:pt idx="114">
                  <c:v>0.89837408325182655</c:v>
                </c:pt>
                <c:pt idx="115">
                  <c:v>0.89889569308590145</c:v>
                </c:pt>
                <c:pt idx="116">
                  <c:v>0.89711070130785553</c:v>
                </c:pt>
                <c:pt idx="117">
                  <c:v>0.89278233140187968</c:v>
                </c:pt>
                <c:pt idx="118">
                  <c:v>0.89243401254136734</c:v>
                </c:pt>
                <c:pt idx="119">
                  <c:v>0.89226870055523666</c:v>
                </c:pt>
                <c:pt idx="120">
                  <c:v>0.89365117359752566</c:v>
                </c:pt>
                <c:pt idx="121">
                  <c:v>0.89350150770167691</c:v>
                </c:pt>
                <c:pt idx="122">
                  <c:v>0.89388288595945908</c:v>
                </c:pt>
                <c:pt idx="123">
                  <c:v>0.88911287773066183</c:v>
                </c:pt>
                <c:pt idx="124">
                  <c:v>0.89013031931294206</c:v>
                </c:pt>
                <c:pt idx="125">
                  <c:v>0.89203928128887799</c:v>
                </c:pt>
                <c:pt idx="126">
                  <c:v>0.88676432151110673</c:v>
                </c:pt>
                <c:pt idx="127">
                  <c:v>0.88920587679869001</c:v>
                </c:pt>
                <c:pt idx="128">
                  <c:v>0.88801348654498791</c:v>
                </c:pt>
                <c:pt idx="129">
                  <c:v>0.88605375456809199</c:v>
                </c:pt>
                <c:pt idx="130">
                  <c:v>0.87999351512917501</c:v>
                </c:pt>
                <c:pt idx="131">
                  <c:v>0.88208427084543828</c:v>
                </c:pt>
                <c:pt idx="132">
                  <c:v>0.88504984967253519</c:v>
                </c:pt>
                <c:pt idx="133">
                  <c:v>0.87994940838947588</c:v>
                </c:pt>
                <c:pt idx="134">
                  <c:v>0.88350143142798587</c:v>
                </c:pt>
                <c:pt idx="135">
                  <c:v>0.88029161878400908</c:v>
                </c:pt>
                <c:pt idx="136">
                  <c:v>0.87833703481226821</c:v>
                </c:pt>
                <c:pt idx="137">
                  <c:v>0.87683781941807903</c:v>
                </c:pt>
                <c:pt idx="138">
                  <c:v>0.8727460442855669</c:v>
                </c:pt>
                <c:pt idx="139">
                  <c:v>0.87403710218880859</c:v>
                </c:pt>
                <c:pt idx="140">
                  <c:v>0.87386194273051365</c:v>
                </c:pt>
                <c:pt idx="141">
                  <c:v>0.87282070374254639</c:v>
                </c:pt>
                <c:pt idx="142">
                  <c:v>0.86788894707578934</c:v>
                </c:pt>
                <c:pt idx="143">
                  <c:v>0.87056499073862237</c:v>
                </c:pt>
                <c:pt idx="144">
                  <c:v>0.87466235433873962</c:v>
                </c:pt>
                <c:pt idx="145">
                  <c:v>0.87134751429198665</c:v>
                </c:pt>
                <c:pt idx="146">
                  <c:v>0.86441766985816582</c:v>
                </c:pt>
                <c:pt idx="147">
                  <c:v>0.86902037205295135</c:v>
                </c:pt>
                <c:pt idx="148">
                  <c:v>0.86634706527402761</c:v>
                </c:pt>
                <c:pt idx="149">
                  <c:v>0.86569041783412026</c:v>
                </c:pt>
                <c:pt idx="150">
                  <c:v>0.8711408881301631</c:v>
                </c:pt>
                <c:pt idx="151">
                  <c:v>0.86488837692230924</c:v>
                </c:pt>
                <c:pt idx="152">
                  <c:v>0.86169166925986307</c:v>
                </c:pt>
                <c:pt idx="153">
                  <c:v>0.86096799969767468</c:v>
                </c:pt>
                <c:pt idx="154">
                  <c:v>0.86780498404052053</c:v>
                </c:pt>
                <c:pt idx="155">
                  <c:v>0.8618960577289837</c:v>
                </c:pt>
                <c:pt idx="156">
                  <c:v>0.85788697832257743</c:v>
                </c:pt>
                <c:pt idx="157">
                  <c:v>0.86480165163689382</c:v>
                </c:pt>
                <c:pt idx="158">
                  <c:v>0.8586624812700081</c:v>
                </c:pt>
                <c:pt idx="159">
                  <c:v>0.8583270968058585</c:v>
                </c:pt>
                <c:pt idx="160">
                  <c:v>0.85569328083393581</c:v>
                </c:pt>
                <c:pt idx="161">
                  <c:v>0.8560004571071147</c:v>
                </c:pt>
                <c:pt idx="162">
                  <c:v>0.85603586327917824</c:v>
                </c:pt>
                <c:pt idx="163">
                  <c:v>0.85496631193186501</c:v>
                </c:pt>
                <c:pt idx="164">
                  <c:v>0.85474119312216756</c:v>
                </c:pt>
                <c:pt idx="165">
                  <c:v>0.85335591239356945</c:v>
                </c:pt>
                <c:pt idx="166">
                  <c:v>0.85506585267271618</c:v>
                </c:pt>
                <c:pt idx="167">
                  <c:v>0.8523125325745925</c:v>
                </c:pt>
                <c:pt idx="168">
                  <c:v>0.85224353015229803</c:v>
                </c:pt>
                <c:pt idx="169">
                  <c:v>0.85381860972953205</c:v>
                </c:pt>
                <c:pt idx="170">
                  <c:v>0.85410743600261962</c:v>
                </c:pt>
                <c:pt idx="171">
                  <c:v>0.84862822827313944</c:v>
                </c:pt>
                <c:pt idx="172">
                  <c:v>0.85155551265232243</c:v>
                </c:pt>
                <c:pt idx="173">
                  <c:v>0.8492769150532592</c:v>
                </c:pt>
                <c:pt idx="174">
                  <c:v>0.84721610067561048</c:v>
                </c:pt>
                <c:pt idx="175">
                  <c:v>0.84880320850051283</c:v>
                </c:pt>
                <c:pt idx="176">
                  <c:v>0.85040493541460105</c:v>
                </c:pt>
                <c:pt idx="177">
                  <c:v>0.85072956633979913</c:v>
                </c:pt>
                <c:pt idx="178">
                  <c:v>0.84634834267146108</c:v>
                </c:pt>
                <c:pt idx="179">
                  <c:v>0.84457835496815592</c:v>
                </c:pt>
                <c:pt idx="180">
                  <c:v>0.84679455786204072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79-44E6-89D7-67EA48898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03232"/>
        <c:axId val="31121792"/>
      </c:lineChart>
      <c:catAx>
        <c:axId val="311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21792"/>
        <c:crosses val="autoZero"/>
        <c:auto val="1"/>
        <c:lblAlgn val="ctr"/>
        <c:lblOffset val="100"/>
        <c:tickLblSkip val="90"/>
        <c:tickMarkSkip val="90"/>
        <c:noMultiLvlLbl val="0"/>
      </c:catAx>
      <c:valAx>
        <c:axId val="31121792"/>
        <c:scaling>
          <c:orientation val="minMax"/>
          <c:max val="1.2"/>
          <c:min val="0.60000000000000009"/>
        </c:scaling>
        <c:delete val="0"/>
        <c:axPos val="l"/>
        <c:numFmt formatCode="#,##0.0" sourceLinked="0"/>
        <c:majorTickMark val="out"/>
        <c:minorTickMark val="none"/>
        <c:tickLblPos val="nextTo"/>
        <c:crossAx val="31103232"/>
        <c:crosses val="autoZero"/>
        <c:crossBetween val="between"/>
        <c:majorUnit val="0.30000000000000004"/>
      </c:valAx>
    </c:plotArea>
    <c:legend>
      <c:legendPos val="b"/>
      <c:layout>
        <c:manualLayout>
          <c:xMode val="edge"/>
          <c:yMode val="edge"/>
          <c:x val="0"/>
          <c:y val="0.79666049382716053"/>
          <c:w val="0.96656190476190473"/>
          <c:h val="0.1641419753086419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18174603174602"/>
          <c:y val="7.2531893004115222E-2"/>
          <c:w val="0.56913055555555558"/>
          <c:h val="0.63233024691358009"/>
        </c:manualLayout>
      </c:layout>
      <c:lineChart>
        <c:grouping val="standard"/>
        <c:varyColors val="0"/>
        <c:ser>
          <c:idx val="0"/>
          <c:order val="0"/>
          <c:tx>
            <c:v>44B-WT-24h n = 59</c:v>
          </c:tx>
          <c:marker>
            <c:symbol val="none"/>
          </c:marker>
          <c:cat>
            <c:numRef>
              <c:f>'Kurven (2)'!$BJ$5:$BJ$185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'Kurven (2)'!$BI$35:$BI$215</c:f>
              <c:numCache>
                <c:formatCode>0.00</c:formatCode>
                <c:ptCount val="181"/>
                <c:pt idx="0">
                  <c:v>0.70260780468684436</c:v>
                </c:pt>
                <c:pt idx="1">
                  <c:v>0.70237172286361427</c:v>
                </c:pt>
                <c:pt idx="2">
                  <c:v>0.70807256633857107</c:v>
                </c:pt>
                <c:pt idx="3">
                  <c:v>0.74345347346478885</c:v>
                </c:pt>
                <c:pt idx="4">
                  <c:v>0.80067004165020295</c:v>
                </c:pt>
                <c:pt idx="5">
                  <c:v>0.90033221099384508</c:v>
                </c:pt>
                <c:pt idx="6">
                  <c:v>0.94503103121216336</c:v>
                </c:pt>
                <c:pt idx="7">
                  <c:v>0.9596864171612719</c:v>
                </c:pt>
                <c:pt idx="8">
                  <c:v>0.96657648053622713</c:v>
                </c:pt>
                <c:pt idx="9">
                  <c:v>0.97597156950128461</c:v>
                </c:pt>
                <c:pt idx="10">
                  <c:v>0.97174229917456367</c:v>
                </c:pt>
                <c:pt idx="11">
                  <c:v>0.97810493663937714</c:v>
                </c:pt>
                <c:pt idx="12">
                  <c:v>0.98011405740491764</c:v>
                </c:pt>
                <c:pt idx="13">
                  <c:v>0.98324733798713171</c:v>
                </c:pt>
                <c:pt idx="14">
                  <c:v>0.98405517794375996</c:v>
                </c:pt>
                <c:pt idx="15">
                  <c:v>0.98480026781243302</c:v>
                </c:pt>
                <c:pt idx="16">
                  <c:v>0.98767973311289825</c:v>
                </c:pt>
                <c:pt idx="17">
                  <c:v>0.98587637684103535</c:v>
                </c:pt>
                <c:pt idx="18">
                  <c:v>0.98800360636909001</c:v>
                </c:pt>
                <c:pt idx="19">
                  <c:v>0.99151585695973887</c:v>
                </c:pt>
                <c:pt idx="20">
                  <c:v>0.99074512643646351</c:v>
                </c:pt>
                <c:pt idx="21">
                  <c:v>0.98683506570706825</c:v>
                </c:pt>
                <c:pt idx="22">
                  <c:v>0.9913216442231404</c:v>
                </c:pt>
                <c:pt idx="23">
                  <c:v>0.99411810315337634</c:v>
                </c:pt>
                <c:pt idx="24">
                  <c:v>0.99168488068298177</c:v>
                </c:pt>
                <c:pt idx="25">
                  <c:v>0.98912046500009632</c:v>
                </c:pt>
                <c:pt idx="26">
                  <c:v>0.99187123981080072</c:v>
                </c:pt>
                <c:pt idx="27">
                  <c:v>0.9912078007184516</c:v>
                </c:pt>
                <c:pt idx="28">
                  <c:v>0.98813643013188657</c:v>
                </c:pt>
                <c:pt idx="29">
                  <c:v>0.99061315617174495</c:v>
                </c:pt>
                <c:pt idx="30">
                  <c:v>0.98897805687649298</c:v>
                </c:pt>
                <c:pt idx="31">
                  <c:v>0.98839411338814021</c:v>
                </c:pt>
                <c:pt idx="32">
                  <c:v>0.98948069194622068</c:v>
                </c:pt>
                <c:pt idx="33">
                  <c:v>0.98525427771534146</c:v>
                </c:pt>
                <c:pt idx="34">
                  <c:v>0.98749247413061192</c:v>
                </c:pt>
                <c:pt idx="35">
                  <c:v>0.98269100080311322</c:v>
                </c:pt>
                <c:pt idx="36">
                  <c:v>0.98494524197180766</c:v>
                </c:pt>
                <c:pt idx="37">
                  <c:v>0.98486023777477405</c:v>
                </c:pt>
                <c:pt idx="38">
                  <c:v>0.98246296360116303</c:v>
                </c:pt>
                <c:pt idx="39">
                  <c:v>0.9812913362931599</c:v>
                </c:pt>
                <c:pt idx="40">
                  <c:v>0.98476979919550212</c:v>
                </c:pt>
                <c:pt idx="41">
                  <c:v>0.98146858562334072</c:v>
                </c:pt>
                <c:pt idx="42">
                  <c:v>0.98423026153556836</c:v>
                </c:pt>
                <c:pt idx="43">
                  <c:v>0.98183119385659512</c:v>
                </c:pt>
                <c:pt idx="44">
                  <c:v>0.97689607252169963</c:v>
                </c:pt>
                <c:pt idx="45">
                  <c:v>0.97745564686227038</c:v>
                </c:pt>
                <c:pt idx="46">
                  <c:v>0.98121375967617819</c:v>
                </c:pt>
                <c:pt idx="47">
                  <c:v>0.97587469323400688</c:v>
                </c:pt>
                <c:pt idx="48">
                  <c:v>0.97395090214603863</c:v>
                </c:pt>
                <c:pt idx="49">
                  <c:v>0.97178164821634128</c:v>
                </c:pt>
                <c:pt idx="50">
                  <c:v>0.97414024869197802</c:v>
                </c:pt>
                <c:pt idx="51">
                  <c:v>0.96995809192294158</c:v>
                </c:pt>
                <c:pt idx="52">
                  <c:v>0.96957882616570401</c:v>
                </c:pt>
                <c:pt idx="53">
                  <c:v>0.96926174830286405</c:v>
                </c:pt>
                <c:pt idx="54">
                  <c:v>0.96773081633906566</c:v>
                </c:pt>
                <c:pt idx="55">
                  <c:v>0.968389923464548</c:v>
                </c:pt>
                <c:pt idx="56">
                  <c:v>0.96473770435531436</c:v>
                </c:pt>
                <c:pt idx="57">
                  <c:v>0.96712266597771623</c:v>
                </c:pt>
                <c:pt idx="58">
                  <c:v>0.96310435123987059</c:v>
                </c:pt>
                <c:pt idx="59">
                  <c:v>0.95923701095207092</c:v>
                </c:pt>
                <c:pt idx="60">
                  <c:v>0.95770455963866341</c:v>
                </c:pt>
                <c:pt idx="61">
                  <c:v>0.95942148921602244</c:v>
                </c:pt>
                <c:pt idx="62">
                  <c:v>0.95462039806812615</c:v>
                </c:pt>
                <c:pt idx="63">
                  <c:v>0.95489904803230519</c:v>
                </c:pt>
                <c:pt idx="64">
                  <c:v>0.9556026094561656</c:v>
                </c:pt>
                <c:pt idx="65">
                  <c:v>0.94856075818228047</c:v>
                </c:pt>
                <c:pt idx="66">
                  <c:v>0.94954473113646543</c:v>
                </c:pt>
                <c:pt idx="67">
                  <c:v>0.94677871607793496</c:v>
                </c:pt>
                <c:pt idx="68">
                  <c:v>0.94440722872989746</c:v>
                </c:pt>
                <c:pt idx="69">
                  <c:v>0.94287364929644879</c:v>
                </c:pt>
                <c:pt idx="70">
                  <c:v>0.94143701123618651</c:v>
                </c:pt>
                <c:pt idx="71">
                  <c:v>0.93962088268372612</c:v>
                </c:pt>
                <c:pt idx="72">
                  <c:v>0.93824791551884212</c:v>
                </c:pt>
                <c:pt idx="73">
                  <c:v>0.93457096810854534</c:v>
                </c:pt>
                <c:pt idx="74">
                  <c:v>0.93435549961258335</c:v>
                </c:pt>
                <c:pt idx="75">
                  <c:v>0.934306693191848</c:v>
                </c:pt>
                <c:pt idx="76">
                  <c:v>0.92860371913707163</c:v>
                </c:pt>
                <c:pt idx="77">
                  <c:v>0.92621549275469617</c:v>
                </c:pt>
                <c:pt idx="78">
                  <c:v>0.92387285206038006</c:v>
                </c:pt>
                <c:pt idx="79">
                  <c:v>0.92561725933050998</c:v>
                </c:pt>
                <c:pt idx="80">
                  <c:v>0.92152202922448134</c:v>
                </c:pt>
                <c:pt idx="81">
                  <c:v>0.91966445039345657</c:v>
                </c:pt>
                <c:pt idx="82">
                  <c:v>0.91633280404943596</c:v>
                </c:pt>
                <c:pt idx="83">
                  <c:v>0.91299822762114735</c:v>
                </c:pt>
                <c:pt idx="84">
                  <c:v>0.90787800616880099</c:v>
                </c:pt>
                <c:pt idx="85">
                  <c:v>0.91096983401451703</c:v>
                </c:pt>
                <c:pt idx="86">
                  <c:v>0.90899210216520598</c:v>
                </c:pt>
                <c:pt idx="87">
                  <c:v>0.90713127361708956</c:v>
                </c:pt>
                <c:pt idx="88">
                  <c:v>0.90245711304583121</c:v>
                </c:pt>
                <c:pt idx="89">
                  <c:v>0.90157199167964464</c:v>
                </c:pt>
                <c:pt idx="90">
                  <c:v>0.90061162576919307</c:v>
                </c:pt>
                <c:pt idx="91">
                  <c:v>0.89839603508375709</c:v>
                </c:pt>
                <c:pt idx="92">
                  <c:v>0.89223984665192579</c:v>
                </c:pt>
                <c:pt idx="93">
                  <c:v>0.89299423380631171</c:v>
                </c:pt>
                <c:pt idx="94">
                  <c:v>0.88963386012133194</c:v>
                </c:pt>
                <c:pt idx="95">
                  <c:v>0.89205658750618122</c:v>
                </c:pt>
                <c:pt idx="96">
                  <c:v>0.88455978647768119</c:v>
                </c:pt>
                <c:pt idx="97">
                  <c:v>0.88461453522959199</c:v>
                </c:pt>
                <c:pt idx="98">
                  <c:v>0.8849253014867603</c:v>
                </c:pt>
                <c:pt idx="99">
                  <c:v>0.88154769853066561</c:v>
                </c:pt>
                <c:pt idx="100">
                  <c:v>0.87911229740713115</c:v>
                </c:pt>
                <c:pt idx="101">
                  <c:v>0.87553985826523928</c:v>
                </c:pt>
                <c:pt idx="102">
                  <c:v>0.87262620185434425</c:v>
                </c:pt>
                <c:pt idx="103">
                  <c:v>0.87330924573949942</c:v>
                </c:pt>
                <c:pt idx="104">
                  <c:v>0.87283564771555489</c:v>
                </c:pt>
                <c:pt idx="105">
                  <c:v>0.86987430633702822</c:v>
                </c:pt>
                <c:pt idx="106">
                  <c:v>0.86363508404662337</c:v>
                </c:pt>
                <c:pt idx="107">
                  <c:v>0.86751680299168066</c:v>
                </c:pt>
                <c:pt idx="108">
                  <c:v>0.86336016571950713</c:v>
                </c:pt>
                <c:pt idx="109">
                  <c:v>0.86098935612508132</c:v>
                </c:pt>
                <c:pt idx="110">
                  <c:v>0.86056642273277162</c:v>
                </c:pt>
                <c:pt idx="111">
                  <c:v>0.85998463553785143</c:v>
                </c:pt>
                <c:pt idx="112">
                  <c:v>0.85963368835355725</c:v>
                </c:pt>
                <c:pt idx="113">
                  <c:v>0.85799592570664573</c:v>
                </c:pt>
                <c:pt idx="114">
                  <c:v>0.85474011053986942</c:v>
                </c:pt>
                <c:pt idx="115">
                  <c:v>0.85402493825731995</c:v>
                </c:pt>
                <c:pt idx="116">
                  <c:v>0.8499476600395881</c:v>
                </c:pt>
                <c:pt idx="117">
                  <c:v>0.85461598468319533</c:v>
                </c:pt>
                <c:pt idx="118">
                  <c:v>0.84964962326146287</c:v>
                </c:pt>
                <c:pt idx="119">
                  <c:v>0.84905386644834069</c:v>
                </c:pt>
                <c:pt idx="120">
                  <c:v>0.84877776801239557</c:v>
                </c:pt>
                <c:pt idx="121">
                  <c:v>0.85081073242344429</c:v>
                </c:pt>
                <c:pt idx="122">
                  <c:v>0.84533009127886927</c:v>
                </c:pt>
                <c:pt idx="123">
                  <c:v>0.84535382165811934</c:v>
                </c:pt>
                <c:pt idx="124">
                  <c:v>0.8447462456016096</c:v>
                </c:pt>
                <c:pt idx="125">
                  <c:v>0.84416190347117159</c:v>
                </c:pt>
                <c:pt idx="126">
                  <c:v>0.84652691201058439</c:v>
                </c:pt>
                <c:pt idx="127">
                  <c:v>0.84371739816336977</c:v>
                </c:pt>
                <c:pt idx="128">
                  <c:v>0.8436276384786755</c:v>
                </c:pt>
                <c:pt idx="129">
                  <c:v>0.83848971120308835</c:v>
                </c:pt>
                <c:pt idx="130">
                  <c:v>0.84512957998955462</c:v>
                </c:pt>
                <c:pt idx="131">
                  <c:v>0.8415011495036272</c:v>
                </c:pt>
                <c:pt idx="132">
                  <c:v>0.83731320926076636</c:v>
                </c:pt>
                <c:pt idx="133">
                  <c:v>0.83933267668388301</c:v>
                </c:pt>
                <c:pt idx="134">
                  <c:v>0.83909180678403239</c:v>
                </c:pt>
                <c:pt idx="135">
                  <c:v>0.83913089869475943</c:v>
                </c:pt>
                <c:pt idx="136">
                  <c:v>0.84097685722592541</c:v>
                </c:pt>
                <c:pt idx="137">
                  <c:v>0.84226529774077241</c:v>
                </c:pt>
                <c:pt idx="138">
                  <c:v>0.83711140595330036</c:v>
                </c:pt>
                <c:pt idx="139">
                  <c:v>0.83626610526422529</c:v>
                </c:pt>
                <c:pt idx="140">
                  <c:v>0.83858972417373345</c:v>
                </c:pt>
                <c:pt idx="141">
                  <c:v>0.83762630214108791</c:v>
                </c:pt>
                <c:pt idx="142">
                  <c:v>0.83965205768630413</c:v>
                </c:pt>
                <c:pt idx="143">
                  <c:v>0.83593940598146177</c:v>
                </c:pt>
                <c:pt idx="144">
                  <c:v>0.83423959613706844</c:v>
                </c:pt>
                <c:pt idx="145">
                  <c:v>0.83572847014178342</c:v>
                </c:pt>
                <c:pt idx="146">
                  <c:v>0.83796237315610778</c:v>
                </c:pt>
                <c:pt idx="147">
                  <c:v>0.83490356621229178</c:v>
                </c:pt>
                <c:pt idx="148">
                  <c:v>0.83784609568035806</c:v>
                </c:pt>
                <c:pt idx="149">
                  <c:v>0.83773299874202267</c:v>
                </c:pt>
                <c:pt idx="150">
                  <c:v>0.8350224338806187</c:v>
                </c:pt>
                <c:pt idx="151">
                  <c:v>0.83444859139672956</c:v>
                </c:pt>
                <c:pt idx="152">
                  <c:v>0.83427507033299342</c:v>
                </c:pt>
                <c:pt idx="153">
                  <c:v>0.83455142495036694</c:v>
                </c:pt>
                <c:pt idx="154">
                  <c:v>0.83515327685642382</c:v>
                </c:pt>
                <c:pt idx="155">
                  <c:v>0.83330095067231624</c:v>
                </c:pt>
                <c:pt idx="156">
                  <c:v>0.83756939642642358</c:v>
                </c:pt>
                <c:pt idx="157">
                  <c:v>0.83434088959623753</c:v>
                </c:pt>
                <c:pt idx="158">
                  <c:v>0.83589391037354854</c:v>
                </c:pt>
                <c:pt idx="159">
                  <c:v>0.83533814720121569</c:v>
                </c:pt>
                <c:pt idx="160">
                  <c:v>0.83791007387287608</c:v>
                </c:pt>
                <c:pt idx="161">
                  <c:v>0.83730918632857765</c:v>
                </c:pt>
                <c:pt idx="162">
                  <c:v>0.83445037168520075</c:v>
                </c:pt>
                <c:pt idx="163">
                  <c:v>0.83548621242034038</c:v>
                </c:pt>
                <c:pt idx="164">
                  <c:v>0.83820657442008895</c:v>
                </c:pt>
                <c:pt idx="165">
                  <c:v>0.83751967995618759</c:v>
                </c:pt>
                <c:pt idx="166">
                  <c:v>0.83697153978525041</c:v>
                </c:pt>
                <c:pt idx="167">
                  <c:v>0.83423316011907012</c:v>
                </c:pt>
                <c:pt idx="168">
                  <c:v>0.83534364997134769</c:v>
                </c:pt>
                <c:pt idx="169">
                  <c:v>0.83496435705028405</c:v>
                </c:pt>
                <c:pt idx="170">
                  <c:v>0.83602726371843195</c:v>
                </c:pt>
                <c:pt idx="171">
                  <c:v>0.83814284072825784</c:v>
                </c:pt>
                <c:pt idx="172">
                  <c:v>0.83886076693901457</c:v>
                </c:pt>
                <c:pt idx="173">
                  <c:v>0.83933839814327715</c:v>
                </c:pt>
                <c:pt idx="174">
                  <c:v>0.83731467849301711</c:v>
                </c:pt>
                <c:pt idx="175">
                  <c:v>0.83791246626143878</c:v>
                </c:pt>
                <c:pt idx="176">
                  <c:v>0.83690910239347294</c:v>
                </c:pt>
                <c:pt idx="177">
                  <c:v>0.83779189768791296</c:v>
                </c:pt>
                <c:pt idx="178">
                  <c:v>0.83828132429408675</c:v>
                </c:pt>
                <c:pt idx="179">
                  <c:v>0.84042175118140083</c:v>
                </c:pt>
                <c:pt idx="180">
                  <c:v>0.8396006146356646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57-4A42-9776-6CFB9BA05277}"/>
            </c:ext>
          </c:extLst>
        </c:ser>
        <c:ser>
          <c:idx val="1"/>
          <c:order val="1"/>
          <c:tx>
            <c:v>44B-44B-24h n=72</c:v>
          </c:tx>
          <c:marker>
            <c:symbol val="none"/>
          </c:marker>
          <c:val>
            <c:numRef>
              <c:f>'E:\neu 71215\[44B-44Bvs-24h-Gesamt.xlsx]Kurven (2)'!$BV$35:$BV$215</c:f>
              <c:numCache>
                <c:formatCode>General</c:formatCode>
                <c:ptCount val="181"/>
                <c:pt idx="0">
                  <c:v>0.70380085952253013</c:v>
                </c:pt>
                <c:pt idx="1">
                  <c:v>0.70753643402856226</c:v>
                </c:pt>
                <c:pt idx="2">
                  <c:v>0.71518066595812135</c:v>
                </c:pt>
                <c:pt idx="3">
                  <c:v>0.72832205885951984</c:v>
                </c:pt>
                <c:pt idx="4">
                  <c:v>0.77850089666510847</c:v>
                </c:pt>
                <c:pt idx="5">
                  <c:v>0.82590925084755407</c:v>
                </c:pt>
                <c:pt idx="6">
                  <c:v>0.85556060298402858</c:v>
                </c:pt>
                <c:pt idx="7">
                  <c:v>0.89196255605216379</c:v>
                </c:pt>
                <c:pt idx="8">
                  <c:v>0.91898571576280885</c:v>
                </c:pt>
                <c:pt idx="9">
                  <c:v>0.94416736215562047</c:v>
                </c:pt>
                <c:pt idx="10">
                  <c:v>0.97092559177612736</c:v>
                </c:pt>
                <c:pt idx="11">
                  <c:v>0.99122161364318351</c:v>
                </c:pt>
                <c:pt idx="12">
                  <c:v>1.004665595117654</c:v>
                </c:pt>
                <c:pt idx="13">
                  <c:v>1.0086221802439934</c:v>
                </c:pt>
                <c:pt idx="14">
                  <c:v>1.0102938717639998</c:v>
                </c:pt>
                <c:pt idx="15">
                  <c:v>1.0115632366577596</c:v>
                </c:pt>
                <c:pt idx="16">
                  <c:v>1.0155120966173989</c:v>
                </c:pt>
                <c:pt idx="17">
                  <c:v>1.0166878094908249</c:v>
                </c:pt>
                <c:pt idx="18">
                  <c:v>1.0154993172210809</c:v>
                </c:pt>
                <c:pt idx="19">
                  <c:v>1.019753401032812</c:v>
                </c:pt>
                <c:pt idx="20">
                  <c:v>1.0147338715726422</c:v>
                </c:pt>
                <c:pt idx="21">
                  <c:v>1.0194004925801117</c:v>
                </c:pt>
                <c:pt idx="22">
                  <c:v>1.0154607759002554</c:v>
                </c:pt>
                <c:pt idx="23">
                  <c:v>1.0135641828800834</c:v>
                </c:pt>
                <c:pt idx="24">
                  <c:v>1.0119498805768128</c:v>
                </c:pt>
                <c:pt idx="25">
                  <c:v>1.0113873219634182</c:v>
                </c:pt>
                <c:pt idx="26">
                  <c:v>1.0122934793711371</c:v>
                </c:pt>
                <c:pt idx="27">
                  <c:v>1.0092707320489929</c:v>
                </c:pt>
                <c:pt idx="28">
                  <c:v>1.0010304431958941</c:v>
                </c:pt>
                <c:pt idx="29">
                  <c:v>1.0045107479595772</c:v>
                </c:pt>
                <c:pt idx="30">
                  <c:v>1.0009402132895402</c:v>
                </c:pt>
                <c:pt idx="31">
                  <c:v>0.99757260278612803</c:v>
                </c:pt>
                <c:pt idx="32">
                  <c:v>0.99701754341632587</c:v>
                </c:pt>
                <c:pt idx="33">
                  <c:v>0.99275316536819425</c:v>
                </c:pt>
                <c:pt idx="34">
                  <c:v>0.98642456624570984</c:v>
                </c:pt>
                <c:pt idx="35">
                  <c:v>0.98830931103693032</c:v>
                </c:pt>
                <c:pt idx="36">
                  <c:v>0.98502460436508854</c:v>
                </c:pt>
                <c:pt idx="37">
                  <c:v>0.97765616125433275</c:v>
                </c:pt>
                <c:pt idx="38">
                  <c:v>0.97437244291636871</c:v>
                </c:pt>
                <c:pt idx="39">
                  <c:v>0.97030400274788442</c:v>
                </c:pt>
                <c:pt idx="40">
                  <c:v>0.96806111426289732</c:v>
                </c:pt>
                <c:pt idx="41">
                  <c:v>0.96562784925251455</c:v>
                </c:pt>
                <c:pt idx="42">
                  <c:v>0.9628664751121071</c:v>
                </c:pt>
                <c:pt idx="43">
                  <c:v>0.95795013820738284</c:v>
                </c:pt>
                <c:pt idx="44">
                  <c:v>0.95526878310879804</c:v>
                </c:pt>
                <c:pt idx="45">
                  <c:v>0.9518967657935159</c:v>
                </c:pt>
                <c:pt idx="46">
                  <c:v>0.9466458055044219</c:v>
                </c:pt>
                <c:pt idx="47">
                  <c:v>0.94593811234753611</c:v>
                </c:pt>
                <c:pt idx="48">
                  <c:v>0.94336862670261767</c:v>
                </c:pt>
                <c:pt idx="49">
                  <c:v>0.9354147181449769</c:v>
                </c:pt>
                <c:pt idx="50">
                  <c:v>0.93634124233518834</c:v>
                </c:pt>
                <c:pt idx="51">
                  <c:v>0.93743167964917462</c:v>
                </c:pt>
                <c:pt idx="52">
                  <c:v>0.93101110203910842</c:v>
                </c:pt>
                <c:pt idx="53">
                  <c:v>0.9303229055230029</c:v>
                </c:pt>
                <c:pt idx="54">
                  <c:v>0.92913792656833927</c:v>
                </c:pt>
                <c:pt idx="55">
                  <c:v>0.92342368296233246</c:v>
                </c:pt>
                <c:pt idx="56">
                  <c:v>0.92368624921154563</c:v>
                </c:pt>
                <c:pt idx="57">
                  <c:v>0.92250119252003615</c:v>
                </c:pt>
                <c:pt idx="58">
                  <c:v>0.9171844640535336</c:v>
                </c:pt>
                <c:pt idx="59">
                  <c:v>0.91540282767335746</c:v>
                </c:pt>
                <c:pt idx="60">
                  <c:v>0.91233521859680922</c:v>
                </c:pt>
                <c:pt idx="61">
                  <c:v>0.90883823719054901</c:v>
                </c:pt>
                <c:pt idx="62">
                  <c:v>0.90814724762231569</c:v>
                </c:pt>
                <c:pt idx="63">
                  <c:v>0.90735219622874552</c:v>
                </c:pt>
                <c:pt idx="64">
                  <c:v>0.90394619326268988</c:v>
                </c:pt>
                <c:pt idx="65">
                  <c:v>0.90473007758085544</c:v>
                </c:pt>
                <c:pt idx="66">
                  <c:v>0.89777696644296789</c:v>
                </c:pt>
                <c:pt idx="67">
                  <c:v>0.89978433169303129</c:v>
                </c:pt>
                <c:pt idx="68">
                  <c:v>0.89849340683224455</c:v>
                </c:pt>
                <c:pt idx="69">
                  <c:v>0.8941288237638132</c:v>
                </c:pt>
                <c:pt idx="70">
                  <c:v>0.89396187381585335</c:v>
                </c:pt>
                <c:pt idx="71">
                  <c:v>0.89504814253976284</c:v>
                </c:pt>
                <c:pt idx="72">
                  <c:v>0.89466749377477894</c:v>
                </c:pt>
                <c:pt idx="73">
                  <c:v>0.89324718174079287</c:v>
                </c:pt>
                <c:pt idx="74">
                  <c:v>0.8876505471792504</c:v>
                </c:pt>
                <c:pt idx="75">
                  <c:v>0.89100451096987299</c:v>
                </c:pt>
                <c:pt idx="76">
                  <c:v>0.888162357478818</c:v>
                </c:pt>
                <c:pt idx="77">
                  <c:v>0.88862351678624885</c:v>
                </c:pt>
                <c:pt idx="78">
                  <c:v>0.8860928988683745</c:v>
                </c:pt>
                <c:pt idx="79">
                  <c:v>0.88715410838209818</c:v>
                </c:pt>
                <c:pt idx="80">
                  <c:v>0.88475770867147685</c:v>
                </c:pt>
                <c:pt idx="81">
                  <c:v>0.8850893949306089</c:v>
                </c:pt>
                <c:pt idx="82">
                  <c:v>0.88467625961567276</c:v>
                </c:pt>
                <c:pt idx="83">
                  <c:v>0.88328979899704252</c:v>
                </c:pt>
                <c:pt idx="84">
                  <c:v>0.88320573216548659</c:v>
                </c:pt>
                <c:pt idx="85">
                  <c:v>0.87949357957030039</c:v>
                </c:pt>
                <c:pt idx="86">
                  <c:v>0.88025356248101594</c:v>
                </c:pt>
                <c:pt idx="87">
                  <c:v>0.87960108273790905</c:v>
                </c:pt>
                <c:pt idx="88">
                  <c:v>0.8763781997814819</c:v>
                </c:pt>
                <c:pt idx="89">
                  <c:v>0.87593194465359547</c:v>
                </c:pt>
                <c:pt idx="90">
                  <c:v>0.88078685689636371</c:v>
                </c:pt>
                <c:pt idx="91">
                  <c:v>0.87760039489342612</c:v>
                </c:pt>
                <c:pt idx="92">
                  <c:v>0.87347823099537836</c:v>
                </c:pt>
                <c:pt idx="93">
                  <c:v>0.87694033869334309</c:v>
                </c:pt>
                <c:pt idx="94">
                  <c:v>0.87405792620273159</c:v>
                </c:pt>
                <c:pt idx="95">
                  <c:v>0.87276204430935034</c:v>
                </c:pt>
                <c:pt idx="96">
                  <c:v>0.87438978732668193</c:v>
                </c:pt>
                <c:pt idx="97">
                  <c:v>0.87331544266386141</c:v>
                </c:pt>
                <c:pt idx="98">
                  <c:v>0.87446333828598211</c:v>
                </c:pt>
                <c:pt idx="99">
                  <c:v>0.87181137265150066</c:v>
                </c:pt>
                <c:pt idx="100">
                  <c:v>0.86808785674344402</c:v>
                </c:pt>
                <c:pt idx="101">
                  <c:v>0.87220576440845676</c:v>
                </c:pt>
                <c:pt idx="102">
                  <c:v>0.87300614503960217</c:v>
                </c:pt>
                <c:pt idx="103">
                  <c:v>0.86941046609661998</c:v>
                </c:pt>
                <c:pt idx="104">
                  <c:v>0.86775763223511071</c:v>
                </c:pt>
                <c:pt idx="105">
                  <c:v>0.86946006578708979</c:v>
                </c:pt>
                <c:pt idx="106">
                  <c:v>0.86953246819475605</c:v>
                </c:pt>
                <c:pt idx="107">
                  <c:v>0.87203236300552189</c:v>
                </c:pt>
                <c:pt idx="108">
                  <c:v>0.86916926456691124</c:v>
                </c:pt>
                <c:pt idx="109">
                  <c:v>0.86790150379621844</c:v>
                </c:pt>
                <c:pt idx="110">
                  <c:v>0.86929957104109989</c:v>
                </c:pt>
                <c:pt idx="111">
                  <c:v>0.86550570856417197</c:v>
                </c:pt>
                <c:pt idx="112">
                  <c:v>0.86746604826031948</c:v>
                </c:pt>
                <c:pt idx="113">
                  <c:v>0.86487677860081635</c:v>
                </c:pt>
                <c:pt idx="114">
                  <c:v>0.86485708133263572</c:v>
                </c:pt>
                <c:pt idx="115">
                  <c:v>0.86738041063609728</c:v>
                </c:pt>
                <c:pt idx="116">
                  <c:v>0.86481924278942235</c:v>
                </c:pt>
                <c:pt idx="117">
                  <c:v>0.8653316308496346</c:v>
                </c:pt>
                <c:pt idx="118">
                  <c:v>0.86460259066976164</c:v>
                </c:pt>
                <c:pt idx="119">
                  <c:v>0.8638937250023766</c:v>
                </c:pt>
                <c:pt idx="120">
                  <c:v>0.86285373027029655</c:v>
                </c:pt>
                <c:pt idx="121">
                  <c:v>0.86451119182452563</c:v>
                </c:pt>
                <c:pt idx="122">
                  <c:v>0.86401378235644233</c:v>
                </c:pt>
                <c:pt idx="123">
                  <c:v>0.86467570968551266</c:v>
                </c:pt>
                <c:pt idx="124">
                  <c:v>0.86465190023029281</c:v>
                </c:pt>
                <c:pt idx="125">
                  <c:v>0.86186187031287853</c:v>
                </c:pt>
                <c:pt idx="126">
                  <c:v>0.86079949207825868</c:v>
                </c:pt>
                <c:pt idx="127">
                  <c:v>0.86356664489382851</c:v>
                </c:pt>
                <c:pt idx="128">
                  <c:v>0.86454822071217874</c:v>
                </c:pt>
                <c:pt idx="129">
                  <c:v>0.86167379089637741</c:v>
                </c:pt>
                <c:pt idx="130">
                  <c:v>0.86180096935868655</c:v>
                </c:pt>
                <c:pt idx="131">
                  <c:v>0.86375339209288471</c:v>
                </c:pt>
                <c:pt idx="132">
                  <c:v>0.86467273341569983</c:v>
                </c:pt>
                <c:pt idx="133">
                  <c:v>0.86079003205385962</c:v>
                </c:pt>
                <c:pt idx="134">
                  <c:v>0.86174347739118418</c:v>
                </c:pt>
                <c:pt idx="135">
                  <c:v>0.8624764968001617</c:v>
                </c:pt>
                <c:pt idx="136">
                  <c:v>0.86123593806561316</c:v>
                </c:pt>
                <c:pt idx="137">
                  <c:v>0.86044693449876286</c:v>
                </c:pt>
                <c:pt idx="138">
                  <c:v>0.86314846011978874</c:v>
                </c:pt>
                <c:pt idx="139">
                  <c:v>0.86392722345833595</c:v>
                </c:pt>
                <c:pt idx="140">
                  <c:v>0.86347203480198109</c:v>
                </c:pt>
                <c:pt idx="141">
                  <c:v>0.86425657009398671</c:v>
                </c:pt>
                <c:pt idx="142">
                  <c:v>0.86117906179323833</c:v>
                </c:pt>
                <c:pt idx="143">
                  <c:v>0.8625360742416972</c:v>
                </c:pt>
                <c:pt idx="144">
                  <c:v>0.86166477325445368</c:v>
                </c:pt>
                <c:pt idx="145">
                  <c:v>0.86003313686293081</c:v>
                </c:pt>
                <c:pt idx="146">
                  <c:v>0.86087998117099085</c:v>
                </c:pt>
                <c:pt idx="147">
                  <c:v>0.85929762117407704</c:v>
                </c:pt>
                <c:pt idx="148">
                  <c:v>0.8592476572415878</c:v>
                </c:pt>
                <c:pt idx="149">
                  <c:v>0.86180601629630127</c:v>
                </c:pt>
                <c:pt idx="150">
                  <c:v>0.86009813902645293</c:v>
                </c:pt>
                <c:pt idx="151">
                  <c:v>0.8596346115531055</c:v>
                </c:pt>
                <c:pt idx="152">
                  <c:v>0.86345934532353796</c:v>
                </c:pt>
                <c:pt idx="153">
                  <c:v>0.85891606313843216</c:v>
                </c:pt>
                <c:pt idx="154">
                  <c:v>0.86337355951049599</c:v>
                </c:pt>
                <c:pt idx="155">
                  <c:v>0.85781690112689513</c:v>
                </c:pt>
                <c:pt idx="156">
                  <c:v>0.86072438975294652</c:v>
                </c:pt>
                <c:pt idx="157">
                  <c:v>0.85997517846180727</c:v>
                </c:pt>
                <c:pt idx="158">
                  <c:v>0.86187855393067225</c:v>
                </c:pt>
                <c:pt idx="159">
                  <c:v>0.86407344467050429</c:v>
                </c:pt>
                <c:pt idx="160">
                  <c:v>0.85810348322938146</c:v>
                </c:pt>
                <c:pt idx="161">
                  <c:v>0.8621644531350241</c:v>
                </c:pt>
                <c:pt idx="162">
                  <c:v>0.86334315922850324</c:v>
                </c:pt>
                <c:pt idx="163">
                  <c:v>0.86392427006423911</c:v>
                </c:pt>
                <c:pt idx="164">
                  <c:v>0.85955090671180234</c:v>
                </c:pt>
                <c:pt idx="165">
                  <c:v>0.86072591413062116</c:v>
                </c:pt>
                <c:pt idx="166">
                  <c:v>0.85961103216643486</c:v>
                </c:pt>
                <c:pt idx="167">
                  <c:v>0.85900762460959812</c:v>
                </c:pt>
                <c:pt idx="168">
                  <c:v>0.86279492537864211</c:v>
                </c:pt>
                <c:pt idx="169">
                  <c:v>0.86188403150106985</c:v>
                </c:pt>
                <c:pt idx="170">
                  <c:v>0.86390483906967885</c:v>
                </c:pt>
                <c:pt idx="171">
                  <c:v>0.86036477658753008</c:v>
                </c:pt>
                <c:pt idx="172">
                  <c:v>0.86118621066582268</c:v>
                </c:pt>
                <c:pt idx="173">
                  <c:v>0.86347840947894905</c:v>
                </c:pt>
                <c:pt idx="174">
                  <c:v>0.86265787371727043</c:v>
                </c:pt>
                <c:pt idx="175">
                  <c:v>0.86360236964173775</c:v>
                </c:pt>
                <c:pt idx="176">
                  <c:v>0.8613585495222229</c:v>
                </c:pt>
                <c:pt idx="177">
                  <c:v>0.86271308290032378</c:v>
                </c:pt>
                <c:pt idx="178">
                  <c:v>0.86296318724931531</c:v>
                </c:pt>
                <c:pt idx="179">
                  <c:v>0.86300185227402804</c:v>
                </c:pt>
                <c:pt idx="180">
                  <c:v>0.8609437447751106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57-4A42-9776-6CFB9BA05277}"/>
            </c:ext>
          </c:extLst>
        </c:ser>
        <c:ser>
          <c:idx val="2"/>
          <c:order val="2"/>
          <c:tx>
            <c:v>44B-NHS-24h n=74</c:v>
          </c:tx>
          <c:marker>
            <c:symbol val="none"/>
          </c:marker>
          <c:val>
            <c:numRef>
              <c:f>'E:\neu 71215\[44B-NHSvs-24h-Gesamt.xlsx]Kurven (2)'!$BX$35:$BX$215</c:f>
              <c:numCache>
                <c:formatCode>General</c:formatCode>
                <c:ptCount val="181"/>
                <c:pt idx="0">
                  <c:v>0.70735291927631505</c:v>
                </c:pt>
                <c:pt idx="1">
                  <c:v>0.70470694227986941</c:v>
                </c:pt>
                <c:pt idx="2">
                  <c:v>0.71002657720692874</c:v>
                </c:pt>
                <c:pt idx="3">
                  <c:v>0.73134491281958058</c:v>
                </c:pt>
                <c:pt idx="4">
                  <c:v>0.78001404747228487</c:v>
                </c:pt>
                <c:pt idx="5">
                  <c:v>0.82950338681286506</c:v>
                </c:pt>
                <c:pt idx="6">
                  <c:v>0.87297826479441853</c:v>
                </c:pt>
                <c:pt idx="7">
                  <c:v>0.9330166539276179</c:v>
                </c:pt>
                <c:pt idx="8">
                  <c:v>0.97098987707621909</c:v>
                </c:pt>
                <c:pt idx="9">
                  <c:v>0.98222583573255484</c:v>
                </c:pt>
                <c:pt idx="10">
                  <c:v>0.98807024485871975</c:v>
                </c:pt>
                <c:pt idx="11">
                  <c:v>0.998165521698268</c:v>
                </c:pt>
                <c:pt idx="12">
                  <c:v>0.99958306934050467</c:v>
                </c:pt>
                <c:pt idx="13">
                  <c:v>1.0038543183295372</c:v>
                </c:pt>
                <c:pt idx="14">
                  <c:v>1.0114190747025553</c:v>
                </c:pt>
                <c:pt idx="15">
                  <c:v>1.0169266237757506</c:v>
                </c:pt>
                <c:pt idx="16">
                  <c:v>1.0222307916484243</c:v>
                </c:pt>
                <c:pt idx="17">
                  <c:v>1.0260517714412987</c:v>
                </c:pt>
                <c:pt idx="18">
                  <c:v>1.0299978990993517</c:v>
                </c:pt>
                <c:pt idx="19">
                  <c:v>1.037559811751924</c:v>
                </c:pt>
                <c:pt idx="20">
                  <c:v>1.0406592314300169</c:v>
                </c:pt>
                <c:pt idx="21">
                  <c:v>1.0387857379907948</c:v>
                </c:pt>
                <c:pt idx="22">
                  <c:v>1.0449655292443458</c:v>
                </c:pt>
                <c:pt idx="23">
                  <c:v>1.0490611977581596</c:v>
                </c:pt>
                <c:pt idx="24">
                  <c:v>1.0521979811655588</c:v>
                </c:pt>
                <c:pt idx="25">
                  <c:v>1.0501638358202805</c:v>
                </c:pt>
                <c:pt idx="26">
                  <c:v>1.0521474529319712</c:v>
                </c:pt>
                <c:pt idx="27">
                  <c:v>1.05515044696799</c:v>
                </c:pt>
                <c:pt idx="28">
                  <c:v>1.0549955375336229</c:v>
                </c:pt>
                <c:pt idx="29">
                  <c:v>1.0543880431827226</c:v>
                </c:pt>
                <c:pt idx="30">
                  <c:v>1.056612166008029</c:v>
                </c:pt>
                <c:pt idx="31">
                  <c:v>1.0552868194835727</c:v>
                </c:pt>
                <c:pt idx="32">
                  <c:v>1.0594559750692365</c:v>
                </c:pt>
                <c:pt idx="33">
                  <c:v>1.0576305855980803</c:v>
                </c:pt>
                <c:pt idx="34">
                  <c:v>1.0652178868085134</c:v>
                </c:pt>
                <c:pt idx="35">
                  <c:v>1.0619553999141893</c:v>
                </c:pt>
                <c:pt idx="36">
                  <c:v>1.0630602896972805</c:v>
                </c:pt>
                <c:pt idx="37">
                  <c:v>1.058405944869109</c:v>
                </c:pt>
                <c:pt idx="38">
                  <c:v>1.0587153235060898</c:v>
                </c:pt>
                <c:pt idx="39">
                  <c:v>1.0629227398735095</c:v>
                </c:pt>
                <c:pt idx="40">
                  <c:v>1.0582015144378947</c:v>
                </c:pt>
                <c:pt idx="41">
                  <c:v>1.0573899682733832</c:v>
                </c:pt>
                <c:pt idx="42">
                  <c:v>1.0553087741249283</c:v>
                </c:pt>
                <c:pt idx="43">
                  <c:v>1.0564024529238392</c:v>
                </c:pt>
                <c:pt idx="44">
                  <c:v>1.0536001425495267</c:v>
                </c:pt>
                <c:pt idx="45">
                  <c:v>1.0564238091259368</c:v>
                </c:pt>
                <c:pt idx="46">
                  <c:v>1.0545491388796373</c:v>
                </c:pt>
                <c:pt idx="47">
                  <c:v>1.0570013780691367</c:v>
                </c:pt>
                <c:pt idx="48">
                  <c:v>1.0494162470367419</c:v>
                </c:pt>
                <c:pt idx="49">
                  <c:v>1.0537996085516828</c:v>
                </c:pt>
                <c:pt idx="50">
                  <c:v>1.0527790082983834</c:v>
                </c:pt>
                <c:pt idx="51">
                  <c:v>1.050221761468292</c:v>
                </c:pt>
                <c:pt idx="52">
                  <c:v>1.0476510414846429</c:v>
                </c:pt>
                <c:pt idx="53">
                  <c:v>1.0480811550814375</c:v>
                </c:pt>
                <c:pt idx="54">
                  <c:v>1.0532074081647018</c:v>
                </c:pt>
                <c:pt idx="55">
                  <c:v>1.0495317670391153</c:v>
                </c:pt>
                <c:pt idx="56">
                  <c:v>1.0405804950456887</c:v>
                </c:pt>
                <c:pt idx="57">
                  <c:v>1.0383793754454238</c:v>
                </c:pt>
                <c:pt idx="58">
                  <c:v>1.0451554949212003</c:v>
                </c:pt>
                <c:pt idx="59">
                  <c:v>1.0475717664689819</c:v>
                </c:pt>
                <c:pt idx="60">
                  <c:v>1.0461317143858615</c:v>
                </c:pt>
                <c:pt idx="61">
                  <c:v>1.0429085846168722</c:v>
                </c:pt>
                <c:pt idx="62">
                  <c:v>1.0392920519172675</c:v>
                </c:pt>
                <c:pt idx="63">
                  <c:v>1.037930413376988</c:v>
                </c:pt>
                <c:pt idx="64">
                  <c:v>1.0447858110811246</c:v>
                </c:pt>
                <c:pt idx="65">
                  <c:v>1.044731512616633</c:v>
                </c:pt>
                <c:pt idx="66">
                  <c:v>1.0404842676353188</c:v>
                </c:pt>
                <c:pt idx="67">
                  <c:v>1.0316847239744029</c:v>
                </c:pt>
                <c:pt idx="68">
                  <c:v>1.0392675601718879</c:v>
                </c:pt>
                <c:pt idx="69">
                  <c:v>1.0363213302820942</c:v>
                </c:pt>
                <c:pt idx="70">
                  <c:v>1.0394513920647508</c:v>
                </c:pt>
                <c:pt idx="71">
                  <c:v>1.0358135095168379</c:v>
                </c:pt>
                <c:pt idx="72">
                  <c:v>1.0339916931152295</c:v>
                </c:pt>
                <c:pt idx="73">
                  <c:v>1.0349378550603092</c:v>
                </c:pt>
                <c:pt idx="74">
                  <c:v>1.0343883454342846</c:v>
                </c:pt>
                <c:pt idx="75">
                  <c:v>1.0324917408960195</c:v>
                </c:pt>
                <c:pt idx="76">
                  <c:v>1.0352375797457996</c:v>
                </c:pt>
                <c:pt idx="77">
                  <c:v>1.0292418116504762</c:v>
                </c:pt>
                <c:pt idx="78">
                  <c:v>1.0344140786244032</c:v>
                </c:pt>
                <c:pt idx="79">
                  <c:v>1.0337926319510455</c:v>
                </c:pt>
                <c:pt idx="80">
                  <c:v>1.0294724712407759</c:v>
                </c:pt>
                <c:pt idx="81">
                  <c:v>1.0280123802381747</c:v>
                </c:pt>
                <c:pt idx="82">
                  <c:v>1.0346870643073811</c:v>
                </c:pt>
                <c:pt idx="83">
                  <c:v>1.0285783550612557</c:v>
                </c:pt>
                <c:pt idx="84">
                  <c:v>1.0287397466432431</c:v>
                </c:pt>
                <c:pt idx="85">
                  <c:v>1.0242319501523249</c:v>
                </c:pt>
                <c:pt idx="86">
                  <c:v>1.0237006119566279</c:v>
                </c:pt>
                <c:pt idx="87">
                  <c:v>1.0218018703692258</c:v>
                </c:pt>
                <c:pt idx="88">
                  <c:v>1.0248099759478464</c:v>
                </c:pt>
                <c:pt idx="89">
                  <c:v>1.0208248491691592</c:v>
                </c:pt>
                <c:pt idx="90">
                  <c:v>1.0205954418118715</c:v>
                </c:pt>
                <c:pt idx="91">
                  <c:v>1.0214555175839526</c:v>
                </c:pt>
                <c:pt idx="92">
                  <c:v>1.021065630018436</c:v>
                </c:pt>
                <c:pt idx="93">
                  <c:v>1.0189503854895583</c:v>
                </c:pt>
                <c:pt idx="94">
                  <c:v>1.0187399707753408</c:v>
                </c:pt>
                <c:pt idx="95">
                  <c:v>1.0190270988826222</c:v>
                </c:pt>
                <c:pt idx="96">
                  <c:v>1.018940510062402</c:v>
                </c:pt>
                <c:pt idx="97">
                  <c:v>1.0186089271525556</c:v>
                </c:pt>
                <c:pt idx="98">
                  <c:v>1.0154990508082911</c:v>
                </c:pt>
                <c:pt idx="99">
                  <c:v>1.011695633904619</c:v>
                </c:pt>
                <c:pt idx="100">
                  <c:v>1.0149370205817541</c:v>
                </c:pt>
                <c:pt idx="101">
                  <c:v>1.0144141473338206</c:v>
                </c:pt>
                <c:pt idx="102">
                  <c:v>1.0176034640995233</c:v>
                </c:pt>
                <c:pt idx="103">
                  <c:v>1.012870285348874</c:v>
                </c:pt>
                <c:pt idx="104">
                  <c:v>1.0130598048930359</c:v>
                </c:pt>
                <c:pt idx="105">
                  <c:v>1.0123060227483203</c:v>
                </c:pt>
                <c:pt idx="106">
                  <c:v>1.0089770186083462</c:v>
                </c:pt>
                <c:pt idx="107">
                  <c:v>1.0130028640068576</c:v>
                </c:pt>
                <c:pt idx="108">
                  <c:v>1.0079694469233824</c:v>
                </c:pt>
                <c:pt idx="109">
                  <c:v>1.0069819505972153</c:v>
                </c:pt>
                <c:pt idx="110">
                  <c:v>1.0082681670427966</c:v>
                </c:pt>
                <c:pt idx="111">
                  <c:v>1.0127777338108002</c:v>
                </c:pt>
                <c:pt idx="112">
                  <c:v>1.0083700788028047</c:v>
                </c:pt>
                <c:pt idx="113">
                  <c:v>1.0072625960005557</c:v>
                </c:pt>
                <c:pt idx="114">
                  <c:v>1.0082631943947644</c:v>
                </c:pt>
                <c:pt idx="115">
                  <c:v>1.0102916628306051</c:v>
                </c:pt>
                <c:pt idx="116">
                  <c:v>1.0047155114747299</c:v>
                </c:pt>
                <c:pt idx="117">
                  <c:v>1.0084788549963368</c:v>
                </c:pt>
                <c:pt idx="118">
                  <c:v>1.0064300155531254</c:v>
                </c:pt>
                <c:pt idx="119">
                  <c:v>1.0075674857622854</c:v>
                </c:pt>
                <c:pt idx="120">
                  <c:v>1.0067786026263443</c:v>
                </c:pt>
                <c:pt idx="121">
                  <c:v>1.0075890612402052</c:v>
                </c:pt>
                <c:pt idx="122">
                  <c:v>1.0039243394874544</c:v>
                </c:pt>
                <c:pt idx="123">
                  <c:v>1.0054457425636039</c:v>
                </c:pt>
                <c:pt idx="124">
                  <c:v>1.0026601450936599</c:v>
                </c:pt>
                <c:pt idx="125">
                  <c:v>1.0044673401385886</c:v>
                </c:pt>
                <c:pt idx="126">
                  <c:v>1.0035348176790446</c:v>
                </c:pt>
                <c:pt idx="127">
                  <c:v>1.0028136585433336</c:v>
                </c:pt>
                <c:pt idx="128">
                  <c:v>1.0021342441373227</c:v>
                </c:pt>
                <c:pt idx="129">
                  <c:v>1.0008135731445478</c:v>
                </c:pt>
                <c:pt idx="130">
                  <c:v>0.99807622941765173</c:v>
                </c:pt>
                <c:pt idx="131">
                  <c:v>1.0003813032620488</c:v>
                </c:pt>
                <c:pt idx="132">
                  <c:v>1.0050347797660661</c:v>
                </c:pt>
                <c:pt idx="133">
                  <c:v>0.99965320641770694</c:v>
                </c:pt>
                <c:pt idx="134">
                  <c:v>0.99985936534908759</c:v>
                </c:pt>
                <c:pt idx="135">
                  <c:v>0.99840828641423474</c:v>
                </c:pt>
                <c:pt idx="136">
                  <c:v>1.0017569884356328</c:v>
                </c:pt>
                <c:pt idx="137">
                  <c:v>1.0002282387904624</c:v>
                </c:pt>
                <c:pt idx="138">
                  <c:v>0.99595222542615125</c:v>
                </c:pt>
                <c:pt idx="139">
                  <c:v>1.0006913268276028</c:v>
                </c:pt>
                <c:pt idx="140">
                  <c:v>0.99694262244493259</c:v>
                </c:pt>
                <c:pt idx="141">
                  <c:v>0.99648788335045824</c:v>
                </c:pt>
                <c:pt idx="142">
                  <c:v>0.99500302769601801</c:v>
                </c:pt>
                <c:pt idx="143">
                  <c:v>0.99618181110180937</c:v>
                </c:pt>
                <c:pt idx="144">
                  <c:v>0.99506181542433869</c:v>
                </c:pt>
                <c:pt idx="145">
                  <c:v>0.99606791572832309</c:v>
                </c:pt>
                <c:pt idx="146">
                  <c:v>0.99544206806656477</c:v>
                </c:pt>
                <c:pt idx="147">
                  <c:v>1.0000892675053812</c:v>
                </c:pt>
                <c:pt idx="148">
                  <c:v>0.99706699730477899</c:v>
                </c:pt>
                <c:pt idx="149">
                  <c:v>0.99382721874054136</c:v>
                </c:pt>
                <c:pt idx="150">
                  <c:v>0.992770726311895</c:v>
                </c:pt>
                <c:pt idx="151">
                  <c:v>0.99211337977039138</c:v>
                </c:pt>
                <c:pt idx="152">
                  <c:v>0.99298384207170076</c:v>
                </c:pt>
                <c:pt idx="153">
                  <c:v>0.99411452463881089</c:v>
                </c:pt>
                <c:pt idx="154">
                  <c:v>0.99208157075702641</c:v>
                </c:pt>
                <c:pt idx="155">
                  <c:v>0.99325770227669719</c:v>
                </c:pt>
                <c:pt idx="156">
                  <c:v>0.99288605789696227</c:v>
                </c:pt>
                <c:pt idx="157">
                  <c:v>0.98812394137570403</c:v>
                </c:pt>
                <c:pt idx="158">
                  <c:v>0.99173485336886413</c:v>
                </c:pt>
                <c:pt idx="159">
                  <c:v>0.99266979033865232</c:v>
                </c:pt>
                <c:pt idx="160">
                  <c:v>0.994684312584458</c:v>
                </c:pt>
                <c:pt idx="161">
                  <c:v>0.99321627467368001</c:v>
                </c:pt>
                <c:pt idx="162">
                  <c:v>0.99060465556212118</c:v>
                </c:pt>
                <c:pt idx="163">
                  <c:v>0.9911820017725177</c:v>
                </c:pt>
                <c:pt idx="164">
                  <c:v>0.98922693200764389</c:v>
                </c:pt>
                <c:pt idx="165">
                  <c:v>0.9915551296983669</c:v>
                </c:pt>
                <c:pt idx="166">
                  <c:v>0.99104365857028076</c:v>
                </c:pt>
                <c:pt idx="167">
                  <c:v>0.98612026404552178</c:v>
                </c:pt>
                <c:pt idx="168">
                  <c:v>0.99023931957538491</c:v>
                </c:pt>
                <c:pt idx="169">
                  <c:v>0.98864174250041081</c:v>
                </c:pt>
                <c:pt idx="170">
                  <c:v>0.98799693954983936</c:v>
                </c:pt>
                <c:pt idx="171">
                  <c:v>0.98769311213666733</c:v>
                </c:pt>
                <c:pt idx="172">
                  <c:v>0.98458397356499938</c:v>
                </c:pt>
                <c:pt idx="173">
                  <c:v>0.98421241940855464</c:v>
                </c:pt>
                <c:pt idx="174">
                  <c:v>0.98832988195224769</c:v>
                </c:pt>
                <c:pt idx="175">
                  <c:v>0.99005657232498945</c:v>
                </c:pt>
                <c:pt idx="176">
                  <c:v>0.98609954626281948</c:v>
                </c:pt>
                <c:pt idx="177">
                  <c:v>0.98272416031593457</c:v>
                </c:pt>
                <c:pt idx="178">
                  <c:v>0.98283430175184161</c:v>
                </c:pt>
                <c:pt idx="179">
                  <c:v>0.98578428534259888</c:v>
                </c:pt>
                <c:pt idx="180">
                  <c:v>0.98928188767895298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57-4A42-9776-6CFB9BA05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229248"/>
        <c:axId val="79641984"/>
      </c:lineChart>
      <c:catAx>
        <c:axId val="742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641984"/>
        <c:crosses val="autoZero"/>
        <c:auto val="1"/>
        <c:lblAlgn val="ctr"/>
        <c:lblOffset val="100"/>
        <c:tickLblSkip val="90"/>
        <c:tickMarkSkip val="90"/>
        <c:noMultiLvlLbl val="0"/>
      </c:catAx>
      <c:valAx>
        <c:axId val="79641984"/>
        <c:scaling>
          <c:orientation val="minMax"/>
          <c:max val="1.2"/>
          <c:min val="0.60000000000000009"/>
        </c:scaling>
        <c:delete val="0"/>
        <c:axPos val="l"/>
        <c:numFmt formatCode="0.0" sourceLinked="0"/>
        <c:majorTickMark val="out"/>
        <c:minorTickMark val="none"/>
        <c:tickLblPos val="nextTo"/>
        <c:crossAx val="74229248"/>
        <c:crosses val="autoZero"/>
        <c:crossBetween val="between"/>
        <c:majorUnit val="0.30000000000000004"/>
      </c:valAx>
    </c:plotArea>
    <c:legend>
      <c:legendPos val="b"/>
      <c:layout>
        <c:manualLayout>
          <c:xMode val="edge"/>
          <c:yMode val="edge"/>
          <c:x val="5.666666666666653E-4"/>
          <c:y val="0.81625925925925924"/>
          <c:w val="0.99382698412698411"/>
          <c:h val="0.144543209876543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16583871633309"/>
          <c:y val="7.2523834800248529E-2"/>
          <c:w val="0.59941355722380041"/>
          <c:h val="0.59317791850288237"/>
        </c:manualLayout>
      </c:layout>
      <c:lineChart>
        <c:grouping val="standard"/>
        <c:varyColors val="0"/>
        <c:ser>
          <c:idx val="0"/>
          <c:order val="0"/>
          <c:tx>
            <c:v>18B-WT-24h n=50</c:v>
          </c:tx>
          <c:marker>
            <c:symbol val="none"/>
          </c:marker>
          <c:cat>
            <c:numRef>
              <c:f>'Kurven (2)'!$BA$5:$BA$185</c:f>
              <c:numCache>
                <c:formatCode>General</c:formatCode>
                <c:ptCount val="18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</c:numCache>
            </c:numRef>
          </c:cat>
          <c:val>
            <c:numRef>
              <c:f>'Kurven (2)'!$AZ$35:$AZ$215</c:f>
              <c:numCache>
                <c:formatCode>0.00</c:formatCode>
                <c:ptCount val="181"/>
                <c:pt idx="0">
                  <c:v>0.7050779282620393</c:v>
                </c:pt>
                <c:pt idx="1">
                  <c:v>0.70593056461504888</c:v>
                </c:pt>
                <c:pt idx="2">
                  <c:v>0.71905079923439463</c:v>
                </c:pt>
                <c:pt idx="3">
                  <c:v>0.79668513219561954</c:v>
                </c:pt>
                <c:pt idx="4">
                  <c:v>0.86842804570013443</c:v>
                </c:pt>
                <c:pt idx="5">
                  <c:v>0.91182629628201572</c:v>
                </c:pt>
                <c:pt idx="6">
                  <c:v>0.95228896849361222</c:v>
                </c:pt>
                <c:pt idx="7">
                  <c:v>0.98483780642626428</c:v>
                </c:pt>
                <c:pt idx="8">
                  <c:v>0.99067122570488042</c:v>
                </c:pt>
                <c:pt idx="9">
                  <c:v>0.99129612832709069</c:v>
                </c:pt>
                <c:pt idx="10">
                  <c:v>0.98985828369961626</c:v>
                </c:pt>
                <c:pt idx="11">
                  <c:v>0.98855243993578024</c:v>
                </c:pt>
                <c:pt idx="12">
                  <c:v>0.99458423941326912</c:v>
                </c:pt>
                <c:pt idx="13">
                  <c:v>0.99300434486236755</c:v>
                </c:pt>
                <c:pt idx="14">
                  <c:v>0.99508564526313004</c:v>
                </c:pt>
                <c:pt idx="15">
                  <c:v>0.99700865377227077</c:v>
                </c:pt>
                <c:pt idx="16">
                  <c:v>0.99453602481665782</c:v>
                </c:pt>
                <c:pt idx="17">
                  <c:v>0.99621442202484956</c:v>
                </c:pt>
                <c:pt idx="18">
                  <c:v>0.99977591516205055</c:v>
                </c:pt>
                <c:pt idx="19">
                  <c:v>0.99825836507987975</c:v>
                </c:pt>
                <c:pt idx="20">
                  <c:v>0.99566306389556458</c:v>
                </c:pt>
                <c:pt idx="21">
                  <c:v>0.99832114949318507</c:v>
                </c:pt>
                <c:pt idx="22">
                  <c:v>0.99883316723825533</c:v>
                </c:pt>
                <c:pt idx="23">
                  <c:v>0.99547569743185893</c:v>
                </c:pt>
                <c:pt idx="24">
                  <c:v>0.99212311676908982</c:v>
                </c:pt>
                <c:pt idx="25">
                  <c:v>0.99513353100924018</c:v>
                </c:pt>
                <c:pt idx="26">
                  <c:v>0.99558801333313851</c:v>
                </c:pt>
                <c:pt idx="27">
                  <c:v>0.98914317267331819</c:v>
                </c:pt>
                <c:pt idx="28">
                  <c:v>0.99242871426306001</c:v>
                </c:pt>
                <c:pt idx="29">
                  <c:v>0.98950648526330642</c:v>
                </c:pt>
                <c:pt idx="30">
                  <c:v>0.98861409706023617</c:v>
                </c:pt>
                <c:pt idx="31">
                  <c:v>0.98607490794905828</c:v>
                </c:pt>
                <c:pt idx="32">
                  <c:v>0.9839765804520918</c:v>
                </c:pt>
                <c:pt idx="33">
                  <c:v>0.98082847767711923</c:v>
                </c:pt>
                <c:pt idx="34">
                  <c:v>0.98152588718532452</c:v>
                </c:pt>
                <c:pt idx="35">
                  <c:v>0.98240869257775898</c:v>
                </c:pt>
                <c:pt idx="36">
                  <c:v>0.97489353848218707</c:v>
                </c:pt>
                <c:pt idx="37">
                  <c:v>0.98085720779757646</c:v>
                </c:pt>
                <c:pt idx="38">
                  <c:v>0.976337811784871</c:v>
                </c:pt>
                <c:pt idx="39">
                  <c:v>0.97405058141410095</c:v>
                </c:pt>
                <c:pt idx="40">
                  <c:v>0.97299954964663593</c:v>
                </c:pt>
                <c:pt idx="41">
                  <c:v>0.97426774792580617</c:v>
                </c:pt>
                <c:pt idx="42">
                  <c:v>0.97068403234889289</c:v>
                </c:pt>
                <c:pt idx="43">
                  <c:v>0.97092346760174886</c:v>
                </c:pt>
                <c:pt idx="44">
                  <c:v>0.9704616821829154</c:v>
                </c:pt>
                <c:pt idx="45">
                  <c:v>0.96569418588872424</c:v>
                </c:pt>
                <c:pt idx="46">
                  <c:v>0.96799201917911892</c:v>
                </c:pt>
                <c:pt idx="47">
                  <c:v>0.96724380935632581</c:v>
                </c:pt>
                <c:pt idx="48">
                  <c:v>0.96197154453590028</c:v>
                </c:pt>
                <c:pt idx="49">
                  <c:v>0.96172468903549313</c:v>
                </c:pt>
                <c:pt idx="50">
                  <c:v>0.96232851255641416</c:v>
                </c:pt>
                <c:pt idx="51">
                  <c:v>0.96128466508610666</c:v>
                </c:pt>
                <c:pt idx="52">
                  <c:v>0.95713807647391347</c:v>
                </c:pt>
                <c:pt idx="53">
                  <c:v>0.95521994851446157</c:v>
                </c:pt>
                <c:pt idx="54">
                  <c:v>0.95486712864844647</c:v>
                </c:pt>
                <c:pt idx="55">
                  <c:v>0.9572586685175053</c:v>
                </c:pt>
                <c:pt idx="56">
                  <c:v>0.95241943157600073</c:v>
                </c:pt>
                <c:pt idx="57">
                  <c:v>0.95380262277731775</c:v>
                </c:pt>
                <c:pt idx="58">
                  <c:v>0.95186447748541914</c:v>
                </c:pt>
                <c:pt idx="59">
                  <c:v>0.94839144775028528</c:v>
                </c:pt>
                <c:pt idx="60">
                  <c:v>0.94926441478109846</c:v>
                </c:pt>
                <c:pt idx="61">
                  <c:v>0.9496385870185905</c:v>
                </c:pt>
                <c:pt idx="62">
                  <c:v>0.94739432047645178</c:v>
                </c:pt>
                <c:pt idx="63">
                  <c:v>0.94592845285528526</c:v>
                </c:pt>
                <c:pt idx="64">
                  <c:v>0.94325591072997572</c:v>
                </c:pt>
                <c:pt idx="65">
                  <c:v>0.94461314895732473</c:v>
                </c:pt>
                <c:pt idx="66">
                  <c:v>0.94300442178802291</c:v>
                </c:pt>
                <c:pt idx="67">
                  <c:v>0.94214874145839844</c:v>
                </c:pt>
                <c:pt idx="68">
                  <c:v>0.94166328486638418</c:v>
                </c:pt>
                <c:pt idx="69">
                  <c:v>0.93893175784225447</c:v>
                </c:pt>
                <c:pt idx="70">
                  <c:v>0.93821517613669281</c:v>
                </c:pt>
                <c:pt idx="71">
                  <c:v>0.93444110960289928</c:v>
                </c:pt>
                <c:pt idx="72">
                  <c:v>0.94032187222492414</c:v>
                </c:pt>
                <c:pt idx="73">
                  <c:v>0.93165525063368282</c:v>
                </c:pt>
                <c:pt idx="74">
                  <c:v>0.93254490801376055</c:v>
                </c:pt>
                <c:pt idx="75">
                  <c:v>0.93739485524420618</c:v>
                </c:pt>
                <c:pt idx="76">
                  <c:v>0.93352716775357336</c:v>
                </c:pt>
                <c:pt idx="77">
                  <c:v>0.93359238918526233</c:v>
                </c:pt>
                <c:pt idx="78">
                  <c:v>0.93061523417788794</c:v>
                </c:pt>
                <c:pt idx="79">
                  <c:v>0.92854589429990253</c:v>
                </c:pt>
                <c:pt idx="80">
                  <c:v>0.92907991612321383</c:v>
                </c:pt>
                <c:pt idx="81">
                  <c:v>0.92647448596585003</c:v>
                </c:pt>
                <c:pt idx="82">
                  <c:v>0.92739423272468091</c:v>
                </c:pt>
                <c:pt idx="83">
                  <c:v>0.92677257237198174</c:v>
                </c:pt>
                <c:pt idx="84">
                  <c:v>0.92738093097527896</c:v>
                </c:pt>
                <c:pt idx="85">
                  <c:v>0.92367962158970685</c:v>
                </c:pt>
                <c:pt idx="86">
                  <c:v>0.92729152704696349</c:v>
                </c:pt>
                <c:pt idx="87">
                  <c:v>0.92470625953627172</c:v>
                </c:pt>
                <c:pt idx="88">
                  <c:v>0.92229284839784242</c:v>
                </c:pt>
                <c:pt idx="89">
                  <c:v>0.92200449677971097</c:v>
                </c:pt>
                <c:pt idx="90">
                  <c:v>0.91926984798035916</c:v>
                </c:pt>
                <c:pt idx="91">
                  <c:v>0.92087072116769486</c:v>
                </c:pt>
                <c:pt idx="92">
                  <c:v>0.92060241002013743</c:v>
                </c:pt>
                <c:pt idx="93">
                  <c:v>0.92097018170655287</c:v>
                </c:pt>
                <c:pt idx="94">
                  <c:v>0.91761730848416989</c:v>
                </c:pt>
                <c:pt idx="95">
                  <c:v>0.92020127618764458</c:v>
                </c:pt>
                <c:pt idx="96">
                  <c:v>0.91861091956001384</c:v>
                </c:pt>
                <c:pt idx="97">
                  <c:v>0.91543382069386781</c:v>
                </c:pt>
                <c:pt idx="98">
                  <c:v>0.9118957586369788</c:v>
                </c:pt>
                <c:pt idx="99">
                  <c:v>0.91165302478419852</c:v>
                </c:pt>
                <c:pt idx="100">
                  <c:v>0.91382779719495733</c:v>
                </c:pt>
                <c:pt idx="101">
                  <c:v>0.90736819305803285</c:v>
                </c:pt>
                <c:pt idx="102">
                  <c:v>0.9112494748040264</c:v>
                </c:pt>
                <c:pt idx="103">
                  <c:v>0.91354461827058031</c:v>
                </c:pt>
                <c:pt idx="104">
                  <c:v>0.9136148493220293</c:v>
                </c:pt>
                <c:pt idx="105">
                  <c:v>0.90851185827689818</c:v>
                </c:pt>
                <c:pt idx="106">
                  <c:v>0.90943325116374507</c:v>
                </c:pt>
                <c:pt idx="107">
                  <c:v>0.91069802078242701</c:v>
                </c:pt>
                <c:pt idx="108">
                  <c:v>0.91023993092806765</c:v>
                </c:pt>
                <c:pt idx="109">
                  <c:v>0.90931292720072054</c:v>
                </c:pt>
                <c:pt idx="110">
                  <c:v>0.90660380977757382</c:v>
                </c:pt>
                <c:pt idx="111">
                  <c:v>0.90740032766582912</c:v>
                </c:pt>
                <c:pt idx="112">
                  <c:v>0.90893793393268552</c:v>
                </c:pt>
                <c:pt idx="113">
                  <c:v>0.9088755606868979</c:v>
                </c:pt>
                <c:pt idx="114">
                  <c:v>0.90387834400888911</c:v>
                </c:pt>
                <c:pt idx="115">
                  <c:v>0.90296166747031703</c:v>
                </c:pt>
                <c:pt idx="116">
                  <c:v>0.90518191076434928</c:v>
                </c:pt>
                <c:pt idx="117">
                  <c:v>0.90090607520382615</c:v>
                </c:pt>
                <c:pt idx="118">
                  <c:v>0.90212621708236795</c:v>
                </c:pt>
                <c:pt idx="119">
                  <c:v>0.90262165536780858</c:v>
                </c:pt>
                <c:pt idx="120">
                  <c:v>0.90147020034640279</c:v>
                </c:pt>
                <c:pt idx="121">
                  <c:v>0.90325138946548789</c:v>
                </c:pt>
                <c:pt idx="122">
                  <c:v>0.90069261778763532</c:v>
                </c:pt>
                <c:pt idx="123">
                  <c:v>0.89834487677328889</c:v>
                </c:pt>
                <c:pt idx="124">
                  <c:v>0.90243139567613506</c:v>
                </c:pt>
                <c:pt idx="125">
                  <c:v>0.9038114102062228</c:v>
                </c:pt>
                <c:pt idx="126">
                  <c:v>0.89941629057521666</c:v>
                </c:pt>
                <c:pt idx="127">
                  <c:v>0.89955137929416151</c:v>
                </c:pt>
                <c:pt idx="128">
                  <c:v>0.89923772455397488</c:v>
                </c:pt>
                <c:pt idx="129">
                  <c:v>0.89933217818921374</c:v>
                </c:pt>
                <c:pt idx="130">
                  <c:v>0.90014091633464788</c:v>
                </c:pt>
                <c:pt idx="131">
                  <c:v>0.8969349320795752</c:v>
                </c:pt>
                <c:pt idx="132">
                  <c:v>0.89430365193052408</c:v>
                </c:pt>
                <c:pt idx="133">
                  <c:v>0.89738009298604315</c:v>
                </c:pt>
                <c:pt idx="134">
                  <c:v>0.89434270888879241</c:v>
                </c:pt>
                <c:pt idx="135">
                  <c:v>0.89587023225547568</c:v>
                </c:pt>
                <c:pt idx="136">
                  <c:v>0.89640419319011311</c:v>
                </c:pt>
                <c:pt idx="137">
                  <c:v>0.89835858687368186</c:v>
                </c:pt>
                <c:pt idx="138">
                  <c:v>0.89298382297773926</c:v>
                </c:pt>
                <c:pt idx="139">
                  <c:v>0.89094614147357265</c:v>
                </c:pt>
                <c:pt idx="140">
                  <c:v>0.89390446564725112</c:v>
                </c:pt>
                <c:pt idx="141">
                  <c:v>0.89133775025384709</c:v>
                </c:pt>
                <c:pt idx="142">
                  <c:v>0.89234647664271838</c:v>
                </c:pt>
                <c:pt idx="143">
                  <c:v>0.89215955965599247</c:v>
                </c:pt>
                <c:pt idx="144">
                  <c:v>0.89171694757450282</c:v>
                </c:pt>
                <c:pt idx="145">
                  <c:v>0.893099146294137</c:v>
                </c:pt>
                <c:pt idx="146">
                  <c:v>0.88846170722188045</c:v>
                </c:pt>
                <c:pt idx="147">
                  <c:v>0.88827556116276096</c:v>
                </c:pt>
                <c:pt idx="148">
                  <c:v>0.89048634087433465</c:v>
                </c:pt>
                <c:pt idx="149">
                  <c:v>0.88703799266778238</c:v>
                </c:pt>
                <c:pt idx="150">
                  <c:v>0.88843664370745035</c:v>
                </c:pt>
                <c:pt idx="151">
                  <c:v>0.88644316622151431</c:v>
                </c:pt>
                <c:pt idx="152">
                  <c:v>0.88535099286211139</c:v>
                </c:pt>
                <c:pt idx="153">
                  <c:v>0.89138274585116606</c:v>
                </c:pt>
                <c:pt idx="154">
                  <c:v>0.88908067274986147</c:v>
                </c:pt>
                <c:pt idx="155">
                  <c:v>0.8859104367004188</c:v>
                </c:pt>
                <c:pt idx="156">
                  <c:v>0.88674471077299843</c:v>
                </c:pt>
                <c:pt idx="157">
                  <c:v>0.88679142398907163</c:v>
                </c:pt>
                <c:pt idx="158">
                  <c:v>0.88395295571645871</c:v>
                </c:pt>
                <c:pt idx="159">
                  <c:v>0.88660119113408864</c:v>
                </c:pt>
                <c:pt idx="160">
                  <c:v>0.88346015271154821</c:v>
                </c:pt>
                <c:pt idx="161">
                  <c:v>0.88558390343682802</c:v>
                </c:pt>
                <c:pt idx="162">
                  <c:v>0.88528387385303986</c:v>
                </c:pt>
                <c:pt idx="163">
                  <c:v>0.88319033630429744</c:v>
                </c:pt>
                <c:pt idx="164">
                  <c:v>0.88219090204099748</c:v>
                </c:pt>
                <c:pt idx="165">
                  <c:v>0.88176262249018822</c:v>
                </c:pt>
                <c:pt idx="166">
                  <c:v>0.87950923872515685</c:v>
                </c:pt>
                <c:pt idx="167">
                  <c:v>0.87983253370622494</c:v>
                </c:pt>
                <c:pt idx="168">
                  <c:v>0.88413449990497273</c:v>
                </c:pt>
                <c:pt idx="169">
                  <c:v>0.88665004082778043</c:v>
                </c:pt>
                <c:pt idx="170">
                  <c:v>0.88125829522408283</c:v>
                </c:pt>
                <c:pt idx="171">
                  <c:v>0.87975599664264492</c:v>
                </c:pt>
                <c:pt idx="172">
                  <c:v>0.88306559264336859</c:v>
                </c:pt>
                <c:pt idx="173">
                  <c:v>0.88361284017214237</c:v>
                </c:pt>
                <c:pt idx="174">
                  <c:v>0.88002875070425801</c:v>
                </c:pt>
                <c:pt idx="175">
                  <c:v>0.88306787648679663</c:v>
                </c:pt>
                <c:pt idx="176">
                  <c:v>0.88268159576019922</c:v>
                </c:pt>
                <c:pt idx="177">
                  <c:v>0.88503140074498854</c:v>
                </c:pt>
                <c:pt idx="178">
                  <c:v>0.87983271504003124</c:v>
                </c:pt>
                <c:pt idx="179">
                  <c:v>0.87906555964052369</c:v>
                </c:pt>
                <c:pt idx="180">
                  <c:v>0.88102904658454062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4B-46DD-854A-C09D4BB8466C}"/>
            </c:ext>
          </c:extLst>
        </c:ser>
        <c:ser>
          <c:idx val="1"/>
          <c:order val="1"/>
          <c:tx>
            <c:v>18B-18B-24h n=38</c:v>
          </c:tx>
          <c:marker>
            <c:symbol val="none"/>
          </c:marker>
          <c:val>
            <c:numRef>
              <c:f>'C:\Users\gabrocke\AppData\Local\Microsoft\Windows\Temporary Internet Files\Content.IE5\R9NX4PJY\[18B-18Bvs-24h-gesamt.xlsx]Kurven (2)'!$AN$35:$AN$215</c:f>
              <c:numCache>
                <c:formatCode>General</c:formatCode>
                <c:ptCount val="181"/>
                <c:pt idx="0">
                  <c:v>0.69676733416220571</c:v>
                </c:pt>
                <c:pt idx="1">
                  <c:v>0.69749143603786579</c:v>
                </c:pt>
                <c:pt idx="2">
                  <c:v>0.79330739994738619</c:v>
                </c:pt>
                <c:pt idx="3">
                  <c:v>0.90599193132875333</c:v>
                </c:pt>
                <c:pt idx="4">
                  <c:v>0.96421877625715802</c:v>
                </c:pt>
                <c:pt idx="5">
                  <c:v>1.0330119643875448</c:v>
                </c:pt>
                <c:pt idx="6">
                  <c:v>1.0378644175831968</c:v>
                </c:pt>
                <c:pt idx="7">
                  <c:v>1.0334532690490561</c:v>
                </c:pt>
                <c:pt idx="8">
                  <c:v>1.0380220853903033</c:v>
                </c:pt>
                <c:pt idx="9">
                  <c:v>1.0337692440220712</c:v>
                </c:pt>
                <c:pt idx="10">
                  <c:v>1.0344417103497057</c:v>
                </c:pt>
                <c:pt idx="11">
                  <c:v>1.0366594500933239</c:v>
                </c:pt>
                <c:pt idx="12">
                  <c:v>1.0396406299897041</c:v>
                </c:pt>
                <c:pt idx="13">
                  <c:v>1.0416495258435712</c:v>
                </c:pt>
                <c:pt idx="14">
                  <c:v>1.0441998162283135</c:v>
                </c:pt>
                <c:pt idx="15">
                  <c:v>1.0515286438176874</c:v>
                </c:pt>
                <c:pt idx="16">
                  <c:v>1.0518843168024745</c:v>
                </c:pt>
                <c:pt idx="17">
                  <c:v>1.0514169401988998</c:v>
                </c:pt>
                <c:pt idx="18">
                  <c:v>1.0514086480388261</c:v>
                </c:pt>
                <c:pt idx="19">
                  <c:v>1.0525281585155779</c:v>
                </c:pt>
                <c:pt idx="20">
                  <c:v>1.0487902004008034</c:v>
                </c:pt>
                <c:pt idx="21">
                  <c:v>1.0462791958057127</c:v>
                </c:pt>
                <c:pt idx="22">
                  <c:v>1.0500844285585289</c:v>
                </c:pt>
                <c:pt idx="23">
                  <c:v>1.0467427731745254</c:v>
                </c:pt>
                <c:pt idx="24">
                  <c:v>1.0491389645868623</c:v>
                </c:pt>
                <c:pt idx="25">
                  <c:v>1.0514083674120025</c:v>
                </c:pt>
                <c:pt idx="26">
                  <c:v>1.0421583760389761</c:v>
                </c:pt>
                <c:pt idx="27">
                  <c:v>1.045215111565615</c:v>
                </c:pt>
                <c:pt idx="28">
                  <c:v>1.0463613564750198</c:v>
                </c:pt>
                <c:pt idx="29">
                  <c:v>1.0410781520658881</c:v>
                </c:pt>
                <c:pt idx="30">
                  <c:v>1.0369050201094547</c:v>
                </c:pt>
                <c:pt idx="31">
                  <c:v>1.0426240331456487</c:v>
                </c:pt>
                <c:pt idx="32">
                  <c:v>1.0352641587700633</c:v>
                </c:pt>
                <c:pt idx="33">
                  <c:v>1.0408915528475575</c:v>
                </c:pt>
                <c:pt idx="34">
                  <c:v>1.0316292997470564</c:v>
                </c:pt>
                <c:pt idx="35">
                  <c:v>1.035216151575526</c:v>
                </c:pt>
                <c:pt idx="36">
                  <c:v>1.0300390581262966</c:v>
                </c:pt>
                <c:pt idx="37">
                  <c:v>1.0347412114133114</c:v>
                </c:pt>
                <c:pt idx="38">
                  <c:v>1.0315430863102686</c:v>
                </c:pt>
                <c:pt idx="39">
                  <c:v>1.0329943954678578</c:v>
                </c:pt>
                <c:pt idx="40">
                  <c:v>1.0263791335497976</c:v>
                </c:pt>
                <c:pt idx="41">
                  <c:v>1.026188411864154</c:v>
                </c:pt>
                <c:pt idx="42">
                  <c:v>1.0220447546839744</c:v>
                </c:pt>
                <c:pt idx="43">
                  <c:v>1.0242486154734203</c:v>
                </c:pt>
                <c:pt idx="44">
                  <c:v>1.0244964042563429</c:v>
                </c:pt>
                <c:pt idx="45">
                  <c:v>1.0214221741599969</c:v>
                </c:pt>
                <c:pt idx="46">
                  <c:v>1.019351473666827</c:v>
                </c:pt>
                <c:pt idx="47">
                  <c:v>1.0230420732274392</c:v>
                </c:pt>
                <c:pt idx="48">
                  <c:v>1.017940408750984</c:v>
                </c:pt>
                <c:pt idx="49">
                  <c:v>1.0185008800767643</c:v>
                </c:pt>
                <c:pt idx="50">
                  <c:v>1.0130309628480709</c:v>
                </c:pt>
                <c:pt idx="51">
                  <c:v>1.0138911831467627</c:v>
                </c:pt>
                <c:pt idx="52">
                  <c:v>1.0089378025400368</c:v>
                </c:pt>
                <c:pt idx="53">
                  <c:v>1.0116287805409343</c:v>
                </c:pt>
                <c:pt idx="54">
                  <c:v>1.0113743654677441</c:v>
                </c:pt>
                <c:pt idx="55">
                  <c:v>1.0079650871642176</c:v>
                </c:pt>
                <c:pt idx="56">
                  <c:v>1.0061634996333131</c:v>
                </c:pt>
                <c:pt idx="57">
                  <c:v>1.0057765618245145</c:v>
                </c:pt>
                <c:pt idx="58">
                  <c:v>1.0041449076844324</c:v>
                </c:pt>
                <c:pt idx="59">
                  <c:v>1.0020467228596155</c:v>
                </c:pt>
                <c:pt idx="60">
                  <c:v>1.0048613388547991</c:v>
                </c:pt>
                <c:pt idx="61">
                  <c:v>1.0014102556781241</c:v>
                </c:pt>
                <c:pt idx="62">
                  <c:v>0.99948782336835096</c:v>
                </c:pt>
                <c:pt idx="63">
                  <c:v>0.9996904432521394</c:v>
                </c:pt>
                <c:pt idx="64">
                  <c:v>0.99803460957112977</c:v>
                </c:pt>
                <c:pt idx="65">
                  <c:v>0.99605073110581688</c:v>
                </c:pt>
                <c:pt idx="66">
                  <c:v>0.99952527647852241</c:v>
                </c:pt>
                <c:pt idx="67">
                  <c:v>0.99525853987562629</c:v>
                </c:pt>
                <c:pt idx="68">
                  <c:v>0.99457736435821753</c:v>
                </c:pt>
                <c:pt idx="69">
                  <c:v>0.99126221629146993</c:v>
                </c:pt>
                <c:pt idx="70">
                  <c:v>0.9916811977837573</c:v>
                </c:pt>
                <c:pt idx="71">
                  <c:v>0.99179187486603926</c:v>
                </c:pt>
                <c:pt idx="72">
                  <c:v>0.99371135232650165</c:v>
                </c:pt>
                <c:pt idx="73">
                  <c:v>0.98939582777754009</c:v>
                </c:pt>
                <c:pt idx="74">
                  <c:v>0.99228666347643546</c:v>
                </c:pt>
                <c:pt idx="75">
                  <c:v>0.98713350207907824</c:v>
                </c:pt>
                <c:pt idx="76">
                  <c:v>0.98421874885182914</c:v>
                </c:pt>
                <c:pt idx="77">
                  <c:v>0.9856138329398586</c:v>
                </c:pt>
                <c:pt idx="78">
                  <c:v>0.98676103214262789</c:v>
                </c:pt>
                <c:pt idx="79">
                  <c:v>0.98750013271757664</c:v>
                </c:pt>
                <c:pt idx="80">
                  <c:v>0.98557289549063321</c:v>
                </c:pt>
                <c:pt idx="81">
                  <c:v>0.98382145263365384</c:v>
                </c:pt>
                <c:pt idx="82">
                  <c:v>0.98103620977213635</c:v>
                </c:pt>
                <c:pt idx="83">
                  <c:v>0.98099341234192261</c:v>
                </c:pt>
                <c:pt idx="84">
                  <c:v>0.98090912981046186</c:v>
                </c:pt>
                <c:pt idx="85">
                  <c:v>0.97809571536511164</c:v>
                </c:pt>
                <c:pt idx="86">
                  <c:v>0.97773973004133141</c:v>
                </c:pt>
                <c:pt idx="87">
                  <c:v>0.97938282906901009</c:v>
                </c:pt>
                <c:pt idx="88">
                  <c:v>0.97340253755892114</c:v>
                </c:pt>
                <c:pt idx="89">
                  <c:v>0.97172247456706362</c:v>
                </c:pt>
                <c:pt idx="90">
                  <c:v>0.97633820385539771</c:v>
                </c:pt>
                <c:pt idx="91">
                  <c:v>0.97676469906602525</c:v>
                </c:pt>
                <c:pt idx="92">
                  <c:v>0.9709168041476135</c:v>
                </c:pt>
                <c:pt idx="93">
                  <c:v>0.96941282748918423</c:v>
                </c:pt>
                <c:pt idx="94">
                  <c:v>0.97333351122526401</c:v>
                </c:pt>
                <c:pt idx="95">
                  <c:v>0.96895614386937234</c:v>
                </c:pt>
                <c:pt idx="96">
                  <c:v>0.96787739660530103</c:v>
                </c:pt>
                <c:pt idx="97">
                  <c:v>0.96638835525780731</c:v>
                </c:pt>
                <c:pt idx="98">
                  <c:v>0.96792589713812927</c:v>
                </c:pt>
                <c:pt idx="99">
                  <c:v>0.96496390362270834</c:v>
                </c:pt>
                <c:pt idx="100">
                  <c:v>0.9668045351187452</c:v>
                </c:pt>
                <c:pt idx="101">
                  <c:v>0.96674147002652577</c:v>
                </c:pt>
                <c:pt idx="102">
                  <c:v>0.96250401048124368</c:v>
                </c:pt>
                <c:pt idx="103">
                  <c:v>0.96603706607748885</c:v>
                </c:pt>
                <c:pt idx="104">
                  <c:v>0.95915341334843107</c:v>
                </c:pt>
                <c:pt idx="105">
                  <c:v>0.95975723625336684</c:v>
                </c:pt>
                <c:pt idx="106">
                  <c:v>0.96147732663835206</c:v>
                </c:pt>
                <c:pt idx="107">
                  <c:v>0.96147135530273409</c:v>
                </c:pt>
                <c:pt idx="108">
                  <c:v>0.96052527418559375</c:v>
                </c:pt>
                <c:pt idx="109">
                  <c:v>0.95956933561568203</c:v>
                </c:pt>
                <c:pt idx="110">
                  <c:v>0.95940916279703525</c:v>
                </c:pt>
                <c:pt idx="111">
                  <c:v>0.95434564599420901</c:v>
                </c:pt>
                <c:pt idx="112">
                  <c:v>0.95808843237699148</c:v>
                </c:pt>
                <c:pt idx="113">
                  <c:v>0.95814811046832749</c:v>
                </c:pt>
                <c:pt idx="114">
                  <c:v>0.95353736553949964</c:v>
                </c:pt>
                <c:pt idx="115">
                  <c:v>0.95278228748680771</c:v>
                </c:pt>
                <c:pt idx="116">
                  <c:v>0.95456042513763661</c:v>
                </c:pt>
                <c:pt idx="117">
                  <c:v>0.95293391677200012</c:v>
                </c:pt>
                <c:pt idx="118">
                  <c:v>0.95195177119879515</c:v>
                </c:pt>
                <c:pt idx="119">
                  <c:v>0.94883065627696572</c:v>
                </c:pt>
                <c:pt idx="120">
                  <c:v>0.95164799470548811</c:v>
                </c:pt>
                <c:pt idx="121">
                  <c:v>0.94760523936655505</c:v>
                </c:pt>
                <c:pt idx="122">
                  <c:v>0.95169548877741195</c:v>
                </c:pt>
                <c:pt idx="123">
                  <c:v>0.95337551879315396</c:v>
                </c:pt>
                <c:pt idx="124">
                  <c:v>0.95142859438765093</c:v>
                </c:pt>
                <c:pt idx="125">
                  <c:v>0.94830347609507615</c:v>
                </c:pt>
                <c:pt idx="126">
                  <c:v>0.94990397330306786</c:v>
                </c:pt>
                <c:pt idx="127">
                  <c:v>0.94570066164195787</c:v>
                </c:pt>
                <c:pt idx="128">
                  <c:v>0.94790909423089109</c:v>
                </c:pt>
                <c:pt idx="129">
                  <c:v>0.94437631347189899</c:v>
                </c:pt>
                <c:pt idx="130">
                  <c:v>0.94764246090686433</c:v>
                </c:pt>
                <c:pt idx="131">
                  <c:v>0.94967656972813352</c:v>
                </c:pt>
                <c:pt idx="132">
                  <c:v>0.94276755818375779</c:v>
                </c:pt>
                <c:pt idx="133">
                  <c:v>0.9428549929562875</c:v>
                </c:pt>
                <c:pt idx="134">
                  <c:v>0.93945827312575614</c:v>
                </c:pt>
                <c:pt idx="135">
                  <c:v>0.94418064576124106</c:v>
                </c:pt>
                <c:pt idx="136">
                  <c:v>0.94123398940994241</c:v>
                </c:pt>
                <c:pt idx="137">
                  <c:v>0.94451368865262142</c:v>
                </c:pt>
                <c:pt idx="138">
                  <c:v>0.93925312614932133</c:v>
                </c:pt>
                <c:pt idx="139">
                  <c:v>0.94503007075897194</c:v>
                </c:pt>
                <c:pt idx="140">
                  <c:v>0.94194590866178773</c:v>
                </c:pt>
                <c:pt idx="141">
                  <c:v>0.94213942154736874</c:v>
                </c:pt>
                <c:pt idx="142">
                  <c:v>0.94003364729495353</c:v>
                </c:pt>
                <c:pt idx="143">
                  <c:v>0.94123536086735704</c:v>
                </c:pt>
                <c:pt idx="144">
                  <c:v>0.93962779253133011</c:v>
                </c:pt>
                <c:pt idx="145">
                  <c:v>0.93635338983620287</c:v>
                </c:pt>
                <c:pt idx="146">
                  <c:v>0.93737050888861317</c:v>
                </c:pt>
                <c:pt idx="147">
                  <c:v>0.93958594441104903</c:v>
                </c:pt>
                <c:pt idx="148">
                  <c:v>0.94046840555129807</c:v>
                </c:pt>
                <c:pt idx="149">
                  <c:v>0.936457983357454</c:v>
                </c:pt>
                <c:pt idx="150">
                  <c:v>0.93947541237580867</c:v>
                </c:pt>
                <c:pt idx="151">
                  <c:v>0.9356191136629336</c:v>
                </c:pt>
                <c:pt idx="152">
                  <c:v>0.93808845995442114</c:v>
                </c:pt>
                <c:pt idx="153">
                  <c:v>0.93230986476610955</c:v>
                </c:pt>
                <c:pt idx="154">
                  <c:v>0.93294798567634818</c:v>
                </c:pt>
                <c:pt idx="155">
                  <c:v>0.93679935927319347</c:v>
                </c:pt>
                <c:pt idx="156">
                  <c:v>0.93633159471811866</c:v>
                </c:pt>
                <c:pt idx="157">
                  <c:v>0.93805307670343951</c:v>
                </c:pt>
                <c:pt idx="158">
                  <c:v>0.93449652015661078</c:v>
                </c:pt>
                <c:pt idx="159">
                  <c:v>0.93341800261588292</c:v>
                </c:pt>
                <c:pt idx="160">
                  <c:v>0.93211552490297311</c:v>
                </c:pt>
                <c:pt idx="161">
                  <c:v>0.92834498043264002</c:v>
                </c:pt>
                <c:pt idx="162">
                  <c:v>0.93241100923037501</c:v>
                </c:pt>
                <c:pt idx="163">
                  <c:v>0.9333473355095171</c:v>
                </c:pt>
                <c:pt idx="164">
                  <c:v>0.93297636086932967</c:v>
                </c:pt>
                <c:pt idx="165">
                  <c:v>0.93386860373757663</c:v>
                </c:pt>
                <c:pt idx="166">
                  <c:v>0.93245734567294558</c:v>
                </c:pt>
                <c:pt idx="167">
                  <c:v>0.93376967811637301</c:v>
                </c:pt>
                <c:pt idx="168">
                  <c:v>0.93107740664705552</c:v>
                </c:pt>
                <c:pt idx="169">
                  <c:v>0.93358409976083967</c:v>
                </c:pt>
                <c:pt idx="170">
                  <c:v>0.92984417084805282</c:v>
                </c:pt>
                <c:pt idx="171">
                  <c:v>0.93193136525767439</c:v>
                </c:pt>
                <c:pt idx="172">
                  <c:v>0.92984240329797863</c:v>
                </c:pt>
                <c:pt idx="173">
                  <c:v>0.92943172728088319</c:v>
                </c:pt>
                <c:pt idx="174">
                  <c:v>0.93060543145557539</c:v>
                </c:pt>
                <c:pt idx="175">
                  <c:v>0.92820740072925778</c:v>
                </c:pt>
                <c:pt idx="176">
                  <c:v>0.92856460313600098</c:v>
                </c:pt>
                <c:pt idx="177">
                  <c:v>0.92897730360275199</c:v>
                </c:pt>
                <c:pt idx="178">
                  <c:v>0.9291184728671027</c:v>
                </c:pt>
                <c:pt idx="179">
                  <c:v>0.92729869358026351</c:v>
                </c:pt>
                <c:pt idx="180">
                  <c:v>0.92841012820057534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4B-46DD-854A-C09D4BB8466C}"/>
            </c:ext>
          </c:extLst>
        </c:ser>
        <c:ser>
          <c:idx val="2"/>
          <c:order val="2"/>
          <c:tx>
            <c:v>18B-NHS-24h n=68</c:v>
          </c:tx>
          <c:marker>
            <c:symbol val="none"/>
          </c:marker>
          <c:val>
            <c:numRef>
              <c:f>'E:\[18B-NHS-24h-gesamt.xlsx]Kurven (2)'!$BR$35:$BR$215</c:f>
              <c:numCache>
                <c:formatCode>General</c:formatCode>
                <c:ptCount val="181"/>
                <c:pt idx="0">
                  <c:v>0.69618310743669343</c:v>
                </c:pt>
                <c:pt idx="1">
                  <c:v>0.69743634158989987</c:v>
                </c:pt>
                <c:pt idx="2">
                  <c:v>0.7109618891724182</c:v>
                </c:pt>
                <c:pt idx="3">
                  <c:v>0.80167072491352875</c:v>
                </c:pt>
                <c:pt idx="4">
                  <c:v>0.95993775855898178</c:v>
                </c:pt>
                <c:pt idx="5">
                  <c:v>1.0197950433663612</c:v>
                </c:pt>
                <c:pt idx="6">
                  <c:v>1.022707817623119</c:v>
                </c:pt>
                <c:pt idx="7">
                  <c:v>1.026521675221717</c:v>
                </c:pt>
                <c:pt idx="8">
                  <c:v>1.0263747469438993</c:v>
                </c:pt>
                <c:pt idx="9">
                  <c:v>1.0264013721355507</c:v>
                </c:pt>
                <c:pt idx="10">
                  <c:v>1.0338918556235031</c:v>
                </c:pt>
                <c:pt idx="11">
                  <c:v>1.0344619356312186</c:v>
                </c:pt>
                <c:pt idx="12">
                  <c:v>1.0369686740163926</c:v>
                </c:pt>
                <c:pt idx="13">
                  <c:v>1.0380215546183427</c:v>
                </c:pt>
                <c:pt idx="14">
                  <c:v>1.0346041453711952</c:v>
                </c:pt>
                <c:pt idx="15">
                  <c:v>1.0362228790297334</c:v>
                </c:pt>
                <c:pt idx="16">
                  <c:v>1.0406128119444027</c:v>
                </c:pt>
                <c:pt idx="17">
                  <c:v>1.0344406024101465</c:v>
                </c:pt>
                <c:pt idx="18">
                  <c:v>1.0369803144050631</c:v>
                </c:pt>
                <c:pt idx="19">
                  <c:v>1.0365069894300032</c:v>
                </c:pt>
                <c:pt idx="20">
                  <c:v>1.0378935491605084</c:v>
                </c:pt>
                <c:pt idx="21">
                  <c:v>1.0373143112511327</c:v>
                </c:pt>
                <c:pt idx="22">
                  <c:v>1.0381905847035096</c:v>
                </c:pt>
                <c:pt idx="23">
                  <c:v>1.0335643399708587</c:v>
                </c:pt>
                <c:pt idx="24">
                  <c:v>1.0342303505607002</c:v>
                </c:pt>
                <c:pt idx="25">
                  <c:v>1.0332211314818478</c:v>
                </c:pt>
                <c:pt idx="26">
                  <c:v>1.0303815763392528</c:v>
                </c:pt>
                <c:pt idx="27">
                  <c:v>1.0310100646745008</c:v>
                </c:pt>
                <c:pt idx="28">
                  <c:v>1.0256951341596148</c:v>
                </c:pt>
                <c:pt idx="29">
                  <c:v>1.0294028370028956</c:v>
                </c:pt>
                <c:pt idx="30">
                  <c:v>1.0257618989671635</c:v>
                </c:pt>
                <c:pt idx="31">
                  <c:v>1.0251093651309648</c:v>
                </c:pt>
                <c:pt idx="32">
                  <c:v>1.0206051888906453</c:v>
                </c:pt>
                <c:pt idx="33">
                  <c:v>1.0206011940496862</c:v>
                </c:pt>
                <c:pt idx="34">
                  <c:v>1.0235574142724719</c:v>
                </c:pt>
                <c:pt idx="35">
                  <c:v>1.0190023916439086</c:v>
                </c:pt>
                <c:pt idx="36">
                  <c:v>1.0156106189827234</c:v>
                </c:pt>
                <c:pt idx="37">
                  <c:v>1.0154209584081046</c:v>
                </c:pt>
                <c:pt idx="38">
                  <c:v>1.0142459044621539</c:v>
                </c:pt>
                <c:pt idx="39">
                  <c:v>1.0154250267942513</c:v>
                </c:pt>
                <c:pt idx="40">
                  <c:v>1.0150028529142816</c:v>
                </c:pt>
                <c:pt idx="41">
                  <c:v>1.0108191264124624</c:v>
                </c:pt>
                <c:pt idx="42">
                  <c:v>1.007283002541224</c:v>
                </c:pt>
                <c:pt idx="43">
                  <c:v>1.0082707895770278</c:v>
                </c:pt>
                <c:pt idx="44">
                  <c:v>1.0065575450784232</c:v>
                </c:pt>
                <c:pt idx="45">
                  <c:v>1.0087718273837289</c:v>
                </c:pt>
                <c:pt idx="46">
                  <c:v>1.0040758522970372</c:v>
                </c:pt>
                <c:pt idx="47">
                  <c:v>1.0044150615109366</c:v>
                </c:pt>
                <c:pt idx="48">
                  <c:v>1.0063896494683018</c:v>
                </c:pt>
                <c:pt idx="49">
                  <c:v>1.0003649657297706</c:v>
                </c:pt>
                <c:pt idx="50">
                  <c:v>0.99854176628540492</c:v>
                </c:pt>
                <c:pt idx="51">
                  <c:v>0.99504573672447494</c:v>
                </c:pt>
                <c:pt idx="52">
                  <c:v>0.99904429831558206</c:v>
                </c:pt>
                <c:pt idx="53">
                  <c:v>0.99678129222393064</c:v>
                </c:pt>
                <c:pt idx="54">
                  <c:v>0.99615671163851516</c:v>
                </c:pt>
                <c:pt idx="55">
                  <c:v>0.99587209546479272</c:v>
                </c:pt>
                <c:pt idx="56">
                  <c:v>0.99499305044702291</c:v>
                </c:pt>
                <c:pt idx="57">
                  <c:v>0.99165122385831472</c:v>
                </c:pt>
                <c:pt idx="58">
                  <c:v>0.99400575980507611</c:v>
                </c:pt>
                <c:pt idx="59">
                  <c:v>0.99131289073910434</c:v>
                </c:pt>
                <c:pt idx="60">
                  <c:v>0.99219071244359569</c:v>
                </c:pt>
                <c:pt idx="61">
                  <c:v>0.9893003550506525</c:v>
                </c:pt>
                <c:pt idx="62">
                  <c:v>0.98460009436779217</c:v>
                </c:pt>
                <c:pt idx="63">
                  <c:v>0.98572039102504549</c:v>
                </c:pt>
                <c:pt idx="64">
                  <c:v>0.9848770272587537</c:v>
                </c:pt>
                <c:pt idx="65">
                  <c:v>0.98047395675167648</c:v>
                </c:pt>
                <c:pt idx="66">
                  <c:v>0.98001017147264113</c:v>
                </c:pt>
                <c:pt idx="67">
                  <c:v>0.98000867749786258</c:v>
                </c:pt>
                <c:pt idx="68">
                  <c:v>0.98501733094905763</c:v>
                </c:pt>
                <c:pt idx="69">
                  <c:v>0.97707524239344745</c:v>
                </c:pt>
                <c:pt idx="70">
                  <c:v>0.98144365763170116</c:v>
                </c:pt>
                <c:pt idx="71">
                  <c:v>0.98064219589625667</c:v>
                </c:pt>
                <c:pt idx="72">
                  <c:v>0.97823012096841111</c:v>
                </c:pt>
                <c:pt idx="73">
                  <c:v>0.98035913767607308</c:v>
                </c:pt>
                <c:pt idx="74">
                  <c:v>0.97588209884135579</c:v>
                </c:pt>
                <c:pt idx="75">
                  <c:v>0.97601338213448086</c:v>
                </c:pt>
                <c:pt idx="76">
                  <c:v>0.97573700866610358</c:v>
                </c:pt>
                <c:pt idx="77">
                  <c:v>0.97651496675016647</c:v>
                </c:pt>
                <c:pt idx="78">
                  <c:v>0.97085532196702662</c:v>
                </c:pt>
                <c:pt idx="79">
                  <c:v>0.972623156029223</c:v>
                </c:pt>
                <c:pt idx="80">
                  <c:v>0.97715328155912284</c:v>
                </c:pt>
                <c:pt idx="81">
                  <c:v>0.97422973192712303</c:v>
                </c:pt>
                <c:pt idx="82">
                  <c:v>0.97086808313190265</c:v>
                </c:pt>
                <c:pt idx="83">
                  <c:v>0.97153951398288074</c:v>
                </c:pt>
                <c:pt idx="84">
                  <c:v>0.96721873830601179</c:v>
                </c:pt>
                <c:pt idx="85">
                  <c:v>0.97080471640190868</c:v>
                </c:pt>
                <c:pt idx="86">
                  <c:v>0.96382742416334533</c:v>
                </c:pt>
                <c:pt idx="87">
                  <c:v>0.96704803699154862</c:v>
                </c:pt>
                <c:pt idx="88">
                  <c:v>0.96601966860912658</c:v>
                </c:pt>
                <c:pt idx="89">
                  <c:v>0.9658189228706322</c:v>
                </c:pt>
                <c:pt idx="90">
                  <c:v>0.96321257715130959</c:v>
                </c:pt>
                <c:pt idx="91">
                  <c:v>0.9617483534819985</c:v>
                </c:pt>
                <c:pt idx="92">
                  <c:v>0.95940962794050366</c:v>
                </c:pt>
                <c:pt idx="93">
                  <c:v>0.96128589423862276</c:v>
                </c:pt>
                <c:pt idx="94">
                  <c:v>0.96473713900562685</c:v>
                </c:pt>
                <c:pt idx="95">
                  <c:v>0.95867704457193714</c:v>
                </c:pt>
                <c:pt idx="96">
                  <c:v>0.96103019644914978</c:v>
                </c:pt>
                <c:pt idx="97">
                  <c:v>0.9536785219192927</c:v>
                </c:pt>
                <c:pt idx="98">
                  <c:v>0.95523396709317054</c:v>
                </c:pt>
                <c:pt idx="99">
                  <c:v>0.95428351943330303</c:v>
                </c:pt>
                <c:pt idx="100">
                  <c:v>0.95721660435721057</c:v>
                </c:pt>
                <c:pt idx="101">
                  <c:v>0.95846601215587368</c:v>
                </c:pt>
                <c:pt idx="102">
                  <c:v>0.95652120073683522</c:v>
                </c:pt>
                <c:pt idx="103">
                  <c:v>0.95148240799228978</c:v>
                </c:pt>
                <c:pt idx="104">
                  <c:v>0.95654829419747045</c:v>
                </c:pt>
                <c:pt idx="105">
                  <c:v>0.95415971942812405</c:v>
                </c:pt>
                <c:pt idx="106">
                  <c:v>0.95519142627040921</c:v>
                </c:pt>
                <c:pt idx="107">
                  <c:v>0.95071823501794672</c:v>
                </c:pt>
                <c:pt idx="108">
                  <c:v>0.95356532733236965</c:v>
                </c:pt>
                <c:pt idx="109">
                  <c:v>0.95431243108525121</c:v>
                </c:pt>
                <c:pt idx="110">
                  <c:v>0.95401045010662289</c:v>
                </c:pt>
                <c:pt idx="111">
                  <c:v>0.95156810298992289</c:v>
                </c:pt>
                <c:pt idx="112">
                  <c:v>0.9501320767847572</c:v>
                </c:pt>
                <c:pt idx="113">
                  <c:v>0.94996658251021837</c:v>
                </c:pt>
                <c:pt idx="114">
                  <c:v>0.94996397116257847</c:v>
                </c:pt>
                <c:pt idx="115">
                  <c:v>0.94831106567430956</c:v>
                </c:pt>
                <c:pt idx="116">
                  <c:v>0.95239889554389801</c:v>
                </c:pt>
                <c:pt idx="117">
                  <c:v>0.94908268616192193</c:v>
                </c:pt>
                <c:pt idx="118">
                  <c:v>0.94631886641049567</c:v>
                </c:pt>
                <c:pt idx="119">
                  <c:v>0.947041589500345</c:v>
                </c:pt>
                <c:pt idx="120">
                  <c:v>0.9434089615488036</c:v>
                </c:pt>
                <c:pt idx="121">
                  <c:v>0.94445730278268269</c:v>
                </c:pt>
                <c:pt idx="122">
                  <c:v>0.94847207169755732</c:v>
                </c:pt>
                <c:pt idx="123">
                  <c:v>0.94225197557383855</c:v>
                </c:pt>
                <c:pt idx="124">
                  <c:v>0.94753613214450849</c:v>
                </c:pt>
                <c:pt idx="125">
                  <c:v>0.94144207627275123</c:v>
                </c:pt>
                <c:pt idx="126">
                  <c:v>0.94189064028320757</c:v>
                </c:pt>
                <c:pt idx="127">
                  <c:v>0.94070278453628564</c:v>
                </c:pt>
                <c:pt idx="128">
                  <c:v>0.94504980181555354</c:v>
                </c:pt>
                <c:pt idx="129">
                  <c:v>0.94240919801839118</c:v>
                </c:pt>
                <c:pt idx="130">
                  <c:v>0.9396601584643961</c:v>
                </c:pt>
                <c:pt idx="131">
                  <c:v>0.9409282028117919</c:v>
                </c:pt>
                <c:pt idx="132">
                  <c:v>0.93942453856459074</c:v>
                </c:pt>
                <c:pt idx="133">
                  <c:v>0.94181855355984112</c:v>
                </c:pt>
                <c:pt idx="134">
                  <c:v>0.93722467533315834</c:v>
                </c:pt>
                <c:pt idx="135">
                  <c:v>0.93828215147171867</c:v>
                </c:pt>
                <c:pt idx="136">
                  <c:v>0.93648854974751516</c:v>
                </c:pt>
                <c:pt idx="137">
                  <c:v>0.93720404997972295</c:v>
                </c:pt>
                <c:pt idx="138">
                  <c:v>0.93637138516271878</c:v>
                </c:pt>
                <c:pt idx="139">
                  <c:v>0.93777450989011601</c:v>
                </c:pt>
                <c:pt idx="140">
                  <c:v>0.93843364087874437</c:v>
                </c:pt>
                <c:pt idx="141">
                  <c:v>0.93857478443702691</c:v>
                </c:pt>
                <c:pt idx="142">
                  <c:v>0.94034362614614297</c:v>
                </c:pt>
                <c:pt idx="143">
                  <c:v>0.93744005451176493</c:v>
                </c:pt>
                <c:pt idx="144">
                  <c:v>0.93545404293333678</c:v>
                </c:pt>
                <c:pt idx="145">
                  <c:v>0.9367124782011873</c:v>
                </c:pt>
                <c:pt idx="146">
                  <c:v>0.93712182922525622</c:v>
                </c:pt>
                <c:pt idx="147">
                  <c:v>0.93440931665482785</c:v>
                </c:pt>
                <c:pt idx="148">
                  <c:v>0.93971985095323929</c:v>
                </c:pt>
                <c:pt idx="149">
                  <c:v>0.93513514100068473</c:v>
                </c:pt>
                <c:pt idx="150">
                  <c:v>0.93622176815186864</c:v>
                </c:pt>
                <c:pt idx="151">
                  <c:v>0.93582581698981926</c:v>
                </c:pt>
                <c:pt idx="152">
                  <c:v>0.93248859481038637</c:v>
                </c:pt>
                <c:pt idx="153">
                  <c:v>0.93263382360800662</c:v>
                </c:pt>
                <c:pt idx="154">
                  <c:v>0.93585854703980786</c:v>
                </c:pt>
                <c:pt idx="155">
                  <c:v>0.93277494826234031</c:v>
                </c:pt>
                <c:pt idx="156">
                  <c:v>0.93175448847676867</c:v>
                </c:pt>
                <c:pt idx="157">
                  <c:v>0.93397776683418232</c:v>
                </c:pt>
                <c:pt idx="158">
                  <c:v>0.93331640281906036</c:v>
                </c:pt>
                <c:pt idx="159">
                  <c:v>0.93430235357234126</c:v>
                </c:pt>
                <c:pt idx="160">
                  <c:v>0.93348716908592289</c:v>
                </c:pt>
                <c:pt idx="161">
                  <c:v>0.93565633418292982</c:v>
                </c:pt>
                <c:pt idx="162">
                  <c:v>0.93344542144292397</c:v>
                </c:pt>
                <c:pt idx="163">
                  <c:v>0.93296486195321826</c:v>
                </c:pt>
                <c:pt idx="164">
                  <c:v>0.93358934024139983</c:v>
                </c:pt>
                <c:pt idx="165">
                  <c:v>0.93351231018452629</c:v>
                </c:pt>
                <c:pt idx="166">
                  <c:v>0.93323137092768027</c:v>
                </c:pt>
                <c:pt idx="167">
                  <c:v>0.9306322592584152</c:v>
                </c:pt>
                <c:pt idx="168">
                  <c:v>0.93207480423540634</c:v>
                </c:pt>
                <c:pt idx="169">
                  <c:v>0.93608531068508039</c:v>
                </c:pt>
                <c:pt idx="170">
                  <c:v>0.93083051300260899</c:v>
                </c:pt>
                <c:pt idx="171">
                  <c:v>0.93226618517112525</c:v>
                </c:pt>
                <c:pt idx="172">
                  <c:v>0.93178225699034711</c:v>
                </c:pt>
                <c:pt idx="173">
                  <c:v>0.93097466862137812</c:v>
                </c:pt>
                <c:pt idx="174">
                  <c:v>0.93016785680629577</c:v>
                </c:pt>
                <c:pt idx="175">
                  <c:v>0.93120317199452385</c:v>
                </c:pt>
                <c:pt idx="176">
                  <c:v>0.92943298608935709</c:v>
                </c:pt>
                <c:pt idx="177">
                  <c:v>0.92976015260227718</c:v>
                </c:pt>
                <c:pt idx="178">
                  <c:v>0.92984366962866261</c:v>
                </c:pt>
                <c:pt idx="179">
                  <c:v>0.93050714232366827</c:v>
                </c:pt>
                <c:pt idx="180">
                  <c:v>0.92975045535125012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4B-46DD-854A-C09D4BB84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891712"/>
        <c:axId val="85900288"/>
      </c:lineChart>
      <c:catAx>
        <c:axId val="8589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900288"/>
        <c:crosses val="autoZero"/>
        <c:auto val="1"/>
        <c:lblAlgn val="ctr"/>
        <c:lblOffset val="100"/>
        <c:tickLblSkip val="90"/>
        <c:tickMarkSkip val="90"/>
        <c:noMultiLvlLbl val="0"/>
      </c:catAx>
      <c:valAx>
        <c:axId val="85900288"/>
        <c:scaling>
          <c:orientation val="minMax"/>
          <c:max val="1.2"/>
          <c:min val="0.60000000000000009"/>
        </c:scaling>
        <c:delete val="0"/>
        <c:axPos val="l"/>
        <c:numFmt formatCode="0.0" sourceLinked="0"/>
        <c:majorTickMark val="out"/>
        <c:minorTickMark val="none"/>
        <c:tickLblPos val="nextTo"/>
        <c:crossAx val="85891712"/>
        <c:crosses val="autoZero"/>
        <c:crossBetween val="between"/>
        <c:majorUnit val="0.30000000000000004"/>
      </c:valAx>
    </c:plotArea>
    <c:legend>
      <c:legendPos val="b"/>
      <c:layout>
        <c:manualLayout>
          <c:xMode val="edge"/>
          <c:yMode val="edge"/>
          <c:x val="2.3071642833335976E-2"/>
          <c:y val="0.77708649656211037"/>
          <c:w val="0.94881759169616076"/>
          <c:h val="0.18372032737103286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D4283E-B3B7-451F-9898-17CC7CA1D0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147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16D11-C645-44D3-A946-9FCBD0A8C807}" type="slidenum">
              <a:rPr lang="de-DE" altLang="de-DE"/>
              <a:pPr>
                <a:spcBef>
                  <a:spcPct val="0"/>
                </a:spcBef>
              </a:pPr>
              <a:t>0</a:t>
            </a:fld>
            <a:endParaRPr lang="de-DE" altLang="de-DE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3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538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602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271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94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583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827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709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645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677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958E-F3F7-46AF-9252-DC92AF6CEBF0}" type="slidenum">
              <a:rPr lang="de-DE" altLang="de-DE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673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09822-C49F-4FDA-A3AE-81B2827C90E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510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DF044-B1ED-495B-A1C0-5721FF26FD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121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8975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B7A52-2451-4960-8C36-E63A72054C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61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866AB-8282-45E7-91A7-F849D466BF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939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A9915-35A9-4475-BB2C-A6B960A1CF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501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244975" cy="519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244975" cy="519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E701-C517-4A7F-9E09-AE24F736625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376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2183D-86DD-4E71-B2AF-D00998D1CA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40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BE86-8299-4DA5-AE00-7CB78C64C1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26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7B0F8-4B10-4E62-B60F-AC3FFDB42A3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922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CD9AA-CEEB-43E5-856C-0D6B0639A10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72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A96BA-0665-4D34-B32F-D8A6A49B3E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04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grpSp>
        <p:nvGrpSpPr>
          <p:cNvPr id="1028" name="Group 27"/>
          <p:cNvGrpSpPr>
            <a:grpSpLocks/>
          </p:cNvGrpSpPr>
          <p:nvPr userDrawn="1"/>
        </p:nvGrpSpPr>
        <p:grpSpPr bwMode="auto">
          <a:xfrm>
            <a:off x="-39688" y="6399213"/>
            <a:ext cx="9324976" cy="458787"/>
            <a:chOff x="-25" y="4031"/>
            <a:chExt cx="5874" cy="289"/>
          </a:xfrm>
        </p:grpSpPr>
        <p:pic>
          <p:nvPicPr>
            <p:cNvPr id="1030" name="Picture 22" descr="nurStreifenhell_praeso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036"/>
              <a:ext cx="57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23" descr="C-UB-grau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4073"/>
              <a:ext cx="147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Line 25"/>
            <p:cNvSpPr>
              <a:spLocks noChangeShapeType="1"/>
            </p:cNvSpPr>
            <p:nvPr userDrawn="1"/>
          </p:nvSpPr>
          <p:spPr bwMode="auto">
            <a:xfrm>
              <a:off x="-25" y="4031"/>
              <a:ext cx="5874" cy="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6575" y="6124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AD6B77A-D166-44F6-B33B-B193904F69F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chart" Target="../charts/chart10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11" Type="http://schemas.openxmlformats.org/officeDocument/2006/relationships/image" Target="../media/image28.png"/><Relationship Id="rId5" Type="http://schemas.openxmlformats.org/officeDocument/2006/relationships/chart" Target="../charts/chart8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chart" Target="../charts/chart7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>
            <a:grpSpLocks/>
          </p:cNvGrpSpPr>
          <p:nvPr/>
        </p:nvGrpSpPr>
        <p:grpSpPr bwMode="auto">
          <a:xfrm>
            <a:off x="-36513" y="-26988"/>
            <a:ext cx="9251951" cy="6911976"/>
            <a:chOff x="-23" y="-17"/>
            <a:chExt cx="5828" cy="4354"/>
          </a:xfrm>
        </p:grpSpPr>
        <p:pic>
          <p:nvPicPr>
            <p:cNvPr id="2051" name="Picture 9" descr="folie_1-k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-17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Rectangle 10"/>
            <p:cNvSpPr>
              <a:spLocks noChangeArrowheads="1"/>
            </p:cNvSpPr>
            <p:nvPr/>
          </p:nvSpPr>
          <p:spPr bwMode="auto">
            <a:xfrm>
              <a:off x="-23" y="4096"/>
              <a:ext cx="5828" cy="24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700"/>
            </a:p>
          </p:txBody>
        </p:sp>
        <p:pic>
          <p:nvPicPr>
            <p:cNvPr id="2053" name="Picture 11" descr="C-weis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4135"/>
              <a:ext cx="46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589" y="4161"/>
              <a:ext cx="244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700">
                  <a:solidFill>
                    <a:schemeClr val="bg1"/>
                  </a:solidFill>
                </a:rPr>
                <a:t>U N I V E R S I T Ä T S M E D I Z I N   B E R L I N</a:t>
              </a:r>
              <a:endParaRPr lang="de-DE" altLang="de-DE" sz="1800"/>
            </a:p>
          </p:txBody>
        </p:sp>
        <p:pic>
          <p:nvPicPr>
            <p:cNvPr id="2055" name="Picture 13" descr="CUB-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933"/>
              <a:ext cx="2514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feld 1"/>
          <p:cNvSpPr txBox="1"/>
          <p:nvPr/>
        </p:nvSpPr>
        <p:spPr>
          <a:xfrm>
            <a:off x="3350693" y="1585124"/>
            <a:ext cx="5733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Effect of AMD patients’ sera on ARPE-19 cells</a:t>
            </a:r>
          </a:p>
          <a:p>
            <a:pPr algn="ctr"/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in comparison to normal human serum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406553" y="4904952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Catharina Busch, </a:t>
            </a:r>
          </a:p>
          <a:p>
            <a:pPr algn="ctr"/>
            <a:r>
              <a:rPr lang="en-US" sz="1800" dirty="0"/>
              <a:t>Christian Huber, </a:t>
            </a:r>
            <a:r>
              <a:rPr lang="en-US" sz="1800" dirty="0" err="1"/>
              <a:t>Saskia</a:t>
            </a:r>
            <a:r>
              <a:rPr lang="en-US" sz="1800" dirty="0"/>
              <a:t> Jacob, </a:t>
            </a:r>
          </a:p>
          <a:p>
            <a:pPr algn="ctr"/>
            <a:r>
              <a:rPr lang="en-US" sz="1800" dirty="0"/>
              <a:t>Christine </a:t>
            </a:r>
            <a:r>
              <a:rPr lang="en-US" sz="1800" dirty="0" err="1"/>
              <a:t>Skerka</a:t>
            </a:r>
            <a:r>
              <a:rPr lang="en-US" sz="1800" dirty="0"/>
              <a:t>, Peter F. </a:t>
            </a:r>
            <a:r>
              <a:rPr lang="en-US" sz="1800" dirty="0" err="1"/>
              <a:t>Zipfel</a:t>
            </a:r>
            <a:r>
              <a:rPr lang="en-US" sz="1800" dirty="0"/>
              <a:t>, </a:t>
            </a:r>
          </a:p>
          <a:p>
            <a:pPr algn="ctr"/>
            <a:r>
              <a:rPr lang="en-US" sz="1800" dirty="0"/>
              <a:t>Antonia M. </a:t>
            </a:r>
            <a:r>
              <a:rPr lang="en-US" sz="1800" dirty="0" err="1"/>
              <a:t>Joussen</a:t>
            </a:r>
            <a:r>
              <a:rPr lang="en-US" sz="1800" dirty="0"/>
              <a:t>, Olaf </a:t>
            </a:r>
            <a:r>
              <a:rPr lang="en-US" sz="1800" dirty="0" err="1"/>
              <a:t>Strauß</a:t>
            </a:r>
            <a:endParaRPr lang="de-DE" sz="1800" dirty="0"/>
          </a:p>
          <a:p>
            <a:pPr algn="ctr"/>
            <a:endParaRPr lang="de-DE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46886"/>
            <a:ext cx="7772400" cy="945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79924" y="569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cs typeface="Arial" panose="020B0604020202020204" pitchFamily="34" charset="0"/>
              </a:rPr>
              <a:t>ARPE-19 cells incubated with NHS (24 h) are desensitized and show a significant reduced [Ca2+]</a:t>
            </a:r>
            <a:r>
              <a:rPr lang="en-US" sz="1800" baseline="-25000" dirty="0" err="1">
                <a:cs typeface="Arial" panose="020B0604020202020204" pitchFamily="34" charset="0"/>
              </a:rPr>
              <a:t>i</a:t>
            </a:r>
            <a:r>
              <a:rPr lang="en-US" sz="1800" dirty="0">
                <a:cs typeface="Arial" panose="020B0604020202020204" pitchFamily="34" charset="0"/>
              </a:rPr>
              <a:t> increase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3317395" y="2068235"/>
            <a:ext cx="1037174" cy="1513832"/>
            <a:chOff x="3258686" y="3266573"/>
            <a:chExt cx="1037174" cy="1513832"/>
          </a:xfrm>
        </p:grpSpPr>
        <p:pic>
          <p:nvPicPr>
            <p:cNvPr id="2" name="Grafik 1"/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1880" y="4005064"/>
              <a:ext cx="45720" cy="502920"/>
            </a:xfrm>
            <a:prstGeom prst="rect">
              <a:avLst/>
            </a:prstGeom>
          </p:spPr>
        </p:pic>
        <p:pic>
          <p:nvPicPr>
            <p:cNvPr id="5" name="Grafik 4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9020" y="4448542"/>
              <a:ext cx="758952" cy="45720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8686" y="3266573"/>
              <a:ext cx="256054" cy="1414395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566" y="4469482"/>
              <a:ext cx="713294" cy="310923"/>
            </a:xfrm>
            <a:prstGeom prst="rect">
              <a:avLst/>
            </a:prstGeom>
          </p:spPr>
        </p:pic>
      </p:grp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842428"/>
              </p:ext>
            </p:extLst>
          </p:nvPr>
        </p:nvGraphicFramePr>
        <p:xfrm>
          <a:off x="516928" y="857458"/>
          <a:ext cx="3980832" cy="271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262041" y="1342673"/>
            <a:ext cx="31342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patient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serum-</a:t>
            </a:r>
          </a:p>
          <a:p>
            <a:pPr algn="ctr"/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prestimulated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cells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354569" y="2033645"/>
            <a:ext cx="31342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cs typeface="Arial" panose="020B0604020202020204" pitchFamily="34" charset="0"/>
              </a:rPr>
              <a:t>non-</a:t>
            </a:r>
            <a:r>
              <a:rPr lang="de-DE" b="1" dirty="0" err="1">
                <a:cs typeface="Arial" panose="020B0604020202020204" pitchFamily="34" charset="0"/>
              </a:rPr>
              <a:t>prestimulated</a:t>
            </a:r>
            <a:r>
              <a:rPr lang="de-DE" b="1" dirty="0">
                <a:cs typeface="Arial" panose="020B0604020202020204" pitchFamily="34" charset="0"/>
              </a:rPr>
              <a:t> </a:t>
            </a:r>
            <a:r>
              <a:rPr lang="de-DE" b="1" dirty="0" err="1">
                <a:cs typeface="Arial" panose="020B0604020202020204" pitchFamily="34" charset="0"/>
              </a:rPr>
              <a:t>cells</a:t>
            </a:r>
            <a:r>
              <a:rPr lang="de-DE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354569" y="2486371"/>
            <a:ext cx="31342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70C0"/>
                </a:solidFill>
                <a:cs typeface="Arial" panose="020B0604020202020204" pitchFamily="34" charset="0"/>
              </a:rPr>
              <a:t>NHS-</a:t>
            </a:r>
            <a:r>
              <a:rPr lang="de-DE" b="1" dirty="0" err="1">
                <a:solidFill>
                  <a:srgbClr val="0070C0"/>
                </a:solidFill>
                <a:cs typeface="Arial" panose="020B0604020202020204" pitchFamily="34" charset="0"/>
              </a:rPr>
              <a:t>prestimulated</a:t>
            </a:r>
            <a:r>
              <a:rPr lang="de-DE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cs typeface="Arial" panose="020B0604020202020204" pitchFamily="34" charset="0"/>
              </a:rPr>
              <a:t>cells</a:t>
            </a:r>
            <a:r>
              <a:rPr lang="de-DE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794" y="3880908"/>
            <a:ext cx="3081201" cy="2468880"/>
          </a:xfrm>
          <a:prstGeom prst="rect">
            <a:avLst/>
          </a:prstGeom>
        </p:spPr>
      </p:pic>
      <p:pic>
        <p:nvPicPr>
          <p:cNvPr id="7" name="Grafik 6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995" y="3880908"/>
            <a:ext cx="3081528" cy="24688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1823" y="3531903"/>
            <a:ext cx="707197" cy="4572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2160" y="3531189"/>
            <a:ext cx="1231499" cy="45724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566808" y="5733256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420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298373" y="5733256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420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029938" y="5719896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420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613736" y="5719896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420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379574" y="5733256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420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116553" y="5719895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420</a:t>
            </a:r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2819069" y="4365104"/>
            <a:ext cx="7315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/>
          <p:cNvCxnSpPr/>
          <p:nvPr/>
        </p:nvCxnSpPr>
        <p:spPr bwMode="auto">
          <a:xfrm>
            <a:off x="3655695" y="4365104"/>
            <a:ext cx="7315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/>
          <p:cNvCxnSpPr/>
          <p:nvPr/>
        </p:nvCxnSpPr>
        <p:spPr bwMode="auto">
          <a:xfrm>
            <a:off x="2819069" y="4149080"/>
            <a:ext cx="15544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2985715" y="4110349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**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00518" y="4105685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***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323246" y="3871682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***</a:t>
            </a:r>
          </a:p>
        </p:txBody>
      </p:sp>
      <p:cxnSp>
        <p:nvCxnSpPr>
          <p:cNvPr id="34" name="Gerader Verbinder 33"/>
          <p:cNvCxnSpPr/>
          <p:nvPr/>
        </p:nvCxnSpPr>
        <p:spPr bwMode="auto">
          <a:xfrm>
            <a:off x="5796136" y="4365104"/>
            <a:ext cx="7315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/>
          <p:cNvCxnSpPr/>
          <p:nvPr/>
        </p:nvCxnSpPr>
        <p:spPr bwMode="auto">
          <a:xfrm>
            <a:off x="6632762" y="4365104"/>
            <a:ext cx="7315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r Verbinder 35"/>
          <p:cNvCxnSpPr/>
          <p:nvPr/>
        </p:nvCxnSpPr>
        <p:spPr bwMode="auto">
          <a:xfrm>
            <a:off x="5796136" y="4149080"/>
            <a:ext cx="15544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feld 36"/>
          <p:cNvSpPr txBox="1"/>
          <p:nvPr/>
        </p:nvSpPr>
        <p:spPr>
          <a:xfrm>
            <a:off x="5908645" y="4110349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***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777585" y="4105685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***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300313" y="3871682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59057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Memoryversuch (</a:t>
            </a:r>
            <a:r>
              <a:rPr lang="de-DE" sz="1400" dirty="0" err="1"/>
              <a:t>Does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seruminduced</a:t>
            </a:r>
            <a:r>
              <a:rPr lang="de-DE" sz="1400" dirty="0"/>
              <a:t> </a:t>
            </a:r>
            <a:r>
              <a:rPr lang="de-DE" sz="1400" dirty="0" err="1"/>
              <a:t>changes</a:t>
            </a:r>
            <a:r>
              <a:rPr lang="de-DE" sz="1400" dirty="0"/>
              <a:t> last </a:t>
            </a:r>
            <a:r>
              <a:rPr lang="de-DE" sz="1400" dirty="0" err="1"/>
              <a:t>even</a:t>
            </a:r>
            <a:r>
              <a:rPr lang="de-DE" sz="1400" dirty="0"/>
              <a:t> after </a:t>
            </a:r>
            <a:r>
              <a:rPr lang="de-DE" sz="1400" dirty="0" err="1"/>
              <a:t>ceased</a:t>
            </a:r>
            <a:r>
              <a:rPr lang="de-DE" sz="1400" dirty="0"/>
              <a:t> </a:t>
            </a:r>
            <a:r>
              <a:rPr lang="de-DE" sz="1400" dirty="0" err="1"/>
              <a:t>exposure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serum</a:t>
            </a:r>
            <a:r>
              <a:rPr lang="de-DE" sz="1400" dirty="0"/>
              <a:t>?)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6290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0" y="453553"/>
            <a:ext cx="7772400" cy="945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79924" y="5697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cs typeface="Arial" panose="020B0604020202020204" pitchFamily="34" charset="0"/>
              </a:rPr>
              <a:t>Inconsistent results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A278B9B-4B5F-4EAA-A156-B9FEB843F925}"/>
              </a:ext>
            </a:extLst>
          </p:cNvPr>
          <p:cNvGrpSpPr/>
          <p:nvPr/>
        </p:nvGrpSpPr>
        <p:grpSpPr>
          <a:xfrm>
            <a:off x="299785" y="846166"/>
            <a:ext cx="8496760" cy="5039382"/>
            <a:chOff x="107504" y="2175622"/>
            <a:chExt cx="8496760" cy="4616788"/>
          </a:xfrm>
        </p:grpSpPr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72D701AF-49FC-4F8A-854F-9C2A8986C9F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0641918"/>
                </p:ext>
              </p:extLst>
            </p:nvPr>
          </p:nvGraphicFramePr>
          <p:xfrm>
            <a:off x="4428264" y="4770386"/>
            <a:ext cx="2520000" cy="194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Diagramm 13">
              <a:extLst>
                <a:ext uri="{FF2B5EF4-FFF2-40B4-BE49-F238E27FC236}">
                  <a16:creationId xmlns:a16="http://schemas.microsoft.com/office/drawing/2014/main" id="{78432880-FA2D-4A62-94E7-8B22A23F42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1148235"/>
                </p:ext>
              </p:extLst>
            </p:nvPr>
          </p:nvGraphicFramePr>
          <p:xfrm>
            <a:off x="4431614" y="2516157"/>
            <a:ext cx="2520000" cy="194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7" name="Diagramm 16">
              <a:extLst>
                <a:ext uri="{FF2B5EF4-FFF2-40B4-BE49-F238E27FC236}">
                  <a16:creationId xmlns:a16="http://schemas.microsoft.com/office/drawing/2014/main" id="{DC3EC4E4-42A5-44E8-8C11-F546951C0B6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9086447"/>
                </p:ext>
              </p:extLst>
            </p:nvPr>
          </p:nvGraphicFramePr>
          <p:xfrm>
            <a:off x="107504" y="2564904"/>
            <a:ext cx="2520280" cy="1944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7334678A-4347-47D0-898C-5327D2EE0A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040267"/>
                </p:ext>
              </p:extLst>
            </p:nvPr>
          </p:nvGraphicFramePr>
          <p:xfrm>
            <a:off x="107504" y="4797152"/>
            <a:ext cx="2520000" cy="194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231371A7-4635-445D-8C2C-C8777F6BE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826" y="2314122"/>
              <a:ext cx="1656184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0F4EB4E-BEED-4DFB-B340-E4CBAD9E4937}"/>
                </a:ext>
              </a:extLst>
            </p:cNvPr>
            <p:cNvSpPr txBox="1"/>
            <p:nvPr/>
          </p:nvSpPr>
          <p:spPr>
            <a:xfrm>
              <a:off x="3292520" y="2175622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***</a:t>
              </a:r>
            </a:p>
          </p:txBody>
        </p:sp>
        <p:cxnSp>
          <p:nvCxnSpPr>
            <p:cNvPr id="24" name="Gerade Verbindung 11">
              <a:extLst>
                <a:ext uri="{FF2B5EF4-FFF2-40B4-BE49-F238E27FC236}">
                  <a16:creationId xmlns:a16="http://schemas.microsoft.com/office/drawing/2014/main" id="{3E346E5C-AB61-403F-BA66-9EE3183A0697}"/>
                </a:ext>
              </a:extLst>
            </p:cNvPr>
            <p:cNvCxnSpPr/>
            <p:nvPr/>
          </p:nvCxnSpPr>
          <p:spPr>
            <a:xfrm>
              <a:off x="3302930" y="2371927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3">
              <a:extLst>
                <a:ext uri="{FF2B5EF4-FFF2-40B4-BE49-F238E27FC236}">
                  <a16:creationId xmlns:a16="http://schemas.microsoft.com/office/drawing/2014/main" id="{504FE4A8-8B2C-4DA8-90CC-CC8BDE8C2243}"/>
                </a:ext>
              </a:extLst>
            </p:cNvPr>
            <p:cNvCxnSpPr/>
            <p:nvPr/>
          </p:nvCxnSpPr>
          <p:spPr>
            <a:xfrm>
              <a:off x="3309612" y="2418297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395D9718-FA24-402E-B125-1756A02B9075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826" y="3520064"/>
              <a:ext cx="1656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81BC23C-82BD-43A5-89B0-3C65EA3C8648}"/>
                </a:ext>
              </a:extLst>
            </p:cNvPr>
            <p:cNvSpPr txBox="1"/>
            <p:nvPr/>
          </p:nvSpPr>
          <p:spPr>
            <a:xfrm>
              <a:off x="3265018" y="3395767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***</a:t>
              </a:r>
            </a:p>
          </p:txBody>
        </p:sp>
        <p:cxnSp>
          <p:nvCxnSpPr>
            <p:cNvPr id="30" name="Gerade Verbindung 17">
              <a:extLst>
                <a:ext uri="{FF2B5EF4-FFF2-40B4-BE49-F238E27FC236}">
                  <a16:creationId xmlns:a16="http://schemas.microsoft.com/office/drawing/2014/main" id="{FE9238CB-F994-42B3-895F-96EFFB3A1AED}"/>
                </a:ext>
              </a:extLst>
            </p:cNvPr>
            <p:cNvCxnSpPr/>
            <p:nvPr/>
          </p:nvCxnSpPr>
          <p:spPr>
            <a:xfrm>
              <a:off x="3275428" y="3592072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8">
              <a:extLst>
                <a:ext uri="{FF2B5EF4-FFF2-40B4-BE49-F238E27FC236}">
                  <a16:creationId xmlns:a16="http://schemas.microsoft.com/office/drawing/2014/main" id="{4F093E18-D8C4-4ECD-8734-BDDA63FB6405}"/>
                </a:ext>
              </a:extLst>
            </p:cNvPr>
            <p:cNvCxnSpPr/>
            <p:nvPr/>
          </p:nvCxnSpPr>
          <p:spPr>
            <a:xfrm>
              <a:off x="3282110" y="3638442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5">
              <a:extLst>
                <a:ext uri="{FF2B5EF4-FFF2-40B4-BE49-F238E27FC236}">
                  <a16:creationId xmlns:a16="http://schemas.microsoft.com/office/drawing/2014/main" id="{8D66A44D-0AE5-4D24-8A0D-D71545063DD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642" y="4685192"/>
              <a:ext cx="1656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D0977E04-6875-458E-8330-D14F4A515F54}"/>
                </a:ext>
              </a:extLst>
            </p:cNvPr>
            <p:cNvSpPr txBox="1"/>
            <p:nvPr/>
          </p:nvSpPr>
          <p:spPr>
            <a:xfrm>
              <a:off x="3305038" y="46764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***</a:t>
              </a:r>
            </a:p>
          </p:txBody>
        </p:sp>
        <p:cxnSp>
          <p:nvCxnSpPr>
            <p:cNvPr id="34" name="Gerade Verbindung 23">
              <a:extLst>
                <a:ext uri="{FF2B5EF4-FFF2-40B4-BE49-F238E27FC236}">
                  <a16:creationId xmlns:a16="http://schemas.microsoft.com/office/drawing/2014/main" id="{21581F02-5E1C-4460-89FE-82153A74F0A9}"/>
                </a:ext>
              </a:extLst>
            </p:cNvPr>
            <p:cNvCxnSpPr/>
            <p:nvPr/>
          </p:nvCxnSpPr>
          <p:spPr>
            <a:xfrm>
              <a:off x="3315448" y="4872751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24">
              <a:extLst>
                <a:ext uri="{FF2B5EF4-FFF2-40B4-BE49-F238E27FC236}">
                  <a16:creationId xmlns:a16="http://schemas.microsoft.com/office/drawing/2014/main" id="{2AC89258-EE59-4344-B4B5-D94AEB6F4D6C}"/>
                </a:ext>
              </a:extLst>
            </p:cNvPr>
            <p:cNvCxnSpPr/>
            <p:nvPr/>
          </p:nvCxnSpPr>
          <p:spPr>
            <a:xfrm>
              <a:off x="3313584" y="4919121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F4AB0E25-00ED-417C-A1F6-43786BBCFF0C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826" y="5712410"/>
              <a:ext cx="1656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7" name="Gerade Verbindung 26">
              <a:extLst>
                <a:ext uri="{FF2B5EF4-FFF2-40B4-BE49-F238E27FC236}">
                  <a16:creationId xmlns:a16="http://schemas.microsoft.com/office/drawing/2014/main" id="{CECA7EE1-208E-4B43-9DFC-963C9E2EA7D5}"/>
                </a:ext>
              </a:extLst>
            </p:cNvPr>
            <p:cNvCxnSpPr/>
            <p:nvPr/>
          </p:nvCxnSpPr>
          <p:spPr>
            <a:xfrm>
              <a:off x="3724297" y="6056171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E56489D-5E80-4CFB-B0A9-16BFA3770FB6}"/>
                </a:ext>
              </a:extLst>
            </p:cNvPr>
            <p:cNvSpPr txBox="1"/>
            <p:nvPr/>
          </p:nvSpPr>
          <p:spPr>
            <a:xfrm>
              <a:off x="3755558" y="586578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552197E-B5AE-4280-9CF4-A11CA0D49B35}"/>
                </a:ext>
              </a:extLst>
            </p:cNvPr>
            <p:cNvSpPr txBox="1"/>
            <p:nvPr/>
          </p:nvSpPr>
          <p:spPr>
            <a:xfrm>
              <a:off x="3285567" y="5857039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***</a:t>
              </a:r>
            </a:p>
          </p:txBody>
        </p:sp>
        <p:cxnSp>
          <p:nvCxnSpPr>
            <p:cNvPr id="40" name="Gerade Verbindung 29">
              <a:extLst>
                <a:ext uri="{FF2B5EF4-FFF2-40B4-BE49-F238E27FC236}">
                  <a16:creationId xmlns:a16="http://schemas.microsoft.com/office/drawing/2014/main" id="{9EB7593F-A23A-4620-A2B5-85FC0CD4F184}"/>
                </a:ext>
              </a:extLst>
            </p:cNvPr>
            <p:cNvCxnSpPr/>
            <p:nvPr/>
          </p:nvCxnSpPr>
          <p:spPr>
            <a:xfrm>
              <a:off x="3295977" y="6053344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30">
              <a:extLst>
                <a:ext uri="{FF2B5EF4-FFF2-40B4-BE49-F238E27FC236}">
                  <a16:creationId xmlns:a16="http://schemas.microsoft.com/office/drawing/2014/main" id="{E4E196DD-74BA-43A9-AAA6-43215114C1BB}"/>
                </a:ext>
              </a:extLst>
            </p:cNvPr>
            <p:cNvCxnSpPr/>
            <p:nvPr/>
          </p:nvCxnSpPr>
          <p:spPr>
            <a:xfrm>
              <a:off x="3294113" y="6099714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BC6DB039-0C5A-42C2-BAE0-5F3C39D8933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285304"/>
              <a:ext cx="1656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EB33961-CBA6-403A-A535-59156B8F4D07}"/>
                </a:ext>
              </a:extLst>
            </p:cNvPr>
            <p:cNvSpPr txBox="1"/>
            <p:nvPr/>
          </p:nvSpPr>
          <p:spPr>
            <a:xfrm>
              <a:off x="7900918" y="2175622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***</a:t>
              </a:r>
            </a:p>
          </p:txBody>
        </p:sp>
        <p:cxnSp>
          <p:nvCxnSpPr>
            <p:cNvPr id="44" name="Gerade Verbindung 33">
              <a:extLst>
                <a:ext uri="{FF2B5EF4-FFF2-40B4-BE49-F238E27FC236}">
                  <a16:creationId xmlns:a16="http://schemas.microsoft.com/office/drawing/2014/main" id="{B157292F-91B8-4C6A-80A3-2CD0A9420E2B}"/>
                </a:ext>
              </a:extLst>
            </p:cNvPr>
            <p:cNvCxnSpPr/>
            <p:nvPr/>
          </p:nvCxnSpPr>
          <p:spPr>
            <a:xfrm>
              <a:off x="7872182" y="2371927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34">
              <a:extLst>
                <a:ext uri="{FF2B5EF4-FFF2-40B4-BE49-F238E27FC236}">
                  <a16:creationId xmlns:a16="http://schemas.microsoft.com/office/drawing/2014/main" id="{7EB3E8BC-7D27-43D7-8EAB-CF0CD4380F49}"/>
                </a:ext>
              </a:extLst>
            </p:cNvPr>
            <p:cNvCxnSpPr/>
            <p:nvPr/>
          </p:nvCxnSpPr>
          <p:spPr>
            <a:xfrm>
              <a:off x="7481686" y="2418297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8">
              <a:extLst>
                <a:ext uri="{FF2B5EF4-FFF2-40B4-BE49-F238E27FC236}">
                  <a16:creationId xmlns:a16="http://schemas.microsoft.com/office/drawing/2014/main" id="{B4A2D985-52D9-4873-ACA1-C151941A6C8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3456694"/>
              <a:ext cx="1656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7" name="Gerade Verbindung 36">
              <a:extLst>
                <a:ext uri="{FF2B5EF4-FFF2-40B4-BE49-F238E27FC236}">
                  <a16:creationId xmlns:a16="http://schemas.microsoft.com/office/drawing/2014/main" id="{2770B5FF-A460-4E69-AF57-32DB66AF272C}"/>
                </a:ext>
              </a:extLst>
            </p:cNvPr>
            <p:cNvCxnSpPr/>
            <p:nvPr/>
          </p:nvCxnSpPr>
          <p:spPr>
            <a:xfrm>
              <a:off x="7908116" y="3544170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45A40126-0131-496A-8CF7-0FC6074BDC6D}"/>
                </a:ext>
              </a:extLst>
            </p:cNvPr>
            <p:cNvSpPr txBox="1"/>
            <p:nvPr/>
          </p:nvSpPr>
          <p:spPr>
            <a:xfrm>
              <a:off x="7901460" y="3353784"/>
              <a:ext cx="377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***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0E3B0CD4-1B1F-42CB-B568-569C6CA6EDC5}"/>
                </a:ext>
              </a:extLst>
            </p:cNvPr>
            <p:cNvSpPr txBox="1"/>
            <p:nvPr/>
          </p:nvSpPr>
          <p:spPr>
            <a:xfrm>
              <a:off x="7549966" y="3345038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</a:t>
              </a:r>
            </a:p>
          </p:txBody>
        </p:sp>
        <p:cxnSp>
          <p:nvCxnSpPr>
            <p:cNvPr id="50" name="Gerade Verbindung 39">
              <a:extLst>
                <a:ext uri="{FF2B5EF4-FFF2-40B4-BE49-F238E27FC236}">
                  <a16:creationId xmlns:a16="http://schemas.microsoft.com/office/drawing/2014/main" id="{7374598E-D917-4155-9A8A-59C4030DAEBC}"/>
                </a:ext>
              </a:extLst>
            </p:cNvPr>
            <p:cNvCxnSpPr/>
            <p:nvPr/>
          </p:nvCxnSpPr>
          <p:spPr>
            <a:xfrm>
              <a:off x="7479796" y="3541343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40">
              <a:extLst>
                <a:ext uri="{FF2B5EF4-FFF2-40B4-BE49-F238E27FC236}">
                  <a16:creationId xmlns:a16="http://schemas.microsoft.com/office/drawing/2014/main" id="{8A880B1E-75A0-4464-AAAA-18AEEC4B9158}"/>
                </a:ext>
              </a:extLst>
            </p:cNvPr>
            <p:cNvCxnSpPr/>
            <p:nvPr/>
          </p:nvCxnSpPr>
          <p:spPr>
            <a:xfrm>
              <a:off x="7477932" y="3587713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id="{1D84C984-7CD3-48E1-A9D4-522D858B83B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581128"/>
              <a:ext cx="1656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E257B030-F8D0-4E89-B1C4-AB01B07969A9}"/>
                </a:ext>
              </a:extLst>
            </p:cNvPr>
            <p:cNvSpPr txBox="1"/>
            <p:nvPr/>
          </p:nvSpPr>
          <p:spPr>
            <a:xfrm>
              <a:off x="7840484" y="4589055"/>
              <a:ext cx="377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***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923F45F-8974-4CFF-AAAE-A6645E4B1371}"/>
                </a:ext>
              </a:extLst>
            </p:cNvPr>
            <p:cNvSpPr txBox="1"/>
            <p:nvPr/>
          </p:nvSpPr>
          <p:spPr>
            <a:xfrm>
              <a:off x="7514654" y="453669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*</a:t>
              </a:r>
            </a:p>
          </p:txBody>
        </p:sp>
        <p:cxnSp>
          <p:nvCxnSpPr>
            <p:cNvPr id="55" name="Gerade Verbindung 45">
              <a:extLst>
                <a:ext uri="{FF2B5EF4-FFF2-40B4-BE49-F238E27FC236}">
                  <a16:creationId xmlns:a16="http://schemas.microsoft.com/office/drawing/2014/main" id="{22C1FF53-94A8-4D6E-920A-BD63D0AE8E79}"/>
                </a:ext>
              </a:extLst>
            </p:cNvPr>
            <p:cNvCxnSpPr/>
            <p:nvPr/>
          </p:nvCxnSpPr>
          <p:spPr>
            <a:xfrm>
              <a:off x="7444484" y="4732999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46">
              <a:extLst>
                <a:ext uri="{FF2B5EF4-FFF2-40B4-BE49-F238E27FC236}">
                  <a16:creationId xmlns:a16="http://schemas.microsoft.com/office/drawing/2014/main" id="{388A3983-2E6A-4862-92D5-BD7AD01DDC58}"/>
                </a:ext>
              </a:extLst>
            </p:cNvPr>
            <p:cNvCxnSpPr/>
            <p:nvPr/>
          </p:nvCxnSpPr>
          <p:spPr>
            <a:xfrm>
              <a:off x="7442620" y="4779369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D9A5D2FE-3C78-4165-A500-58E4C59B352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668374"/>
              <a:ext cx="1656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941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 (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Does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seruminduced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changes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last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even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after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ceased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exposure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?)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4364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0" y="453553"/>
            <a:ext cx="7772400" cy="945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79924" y="5697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cs typeface="Arial" panose="020B0604020202020204" pitchFamily="34" charset="0"/>
              </a:rPr>
              <a:t>NHS + ARMS2 versus NHS + PBS</a:t>
            </a:r>
            <a:endParaRPr lang="en-US" sz="1800" dirty="0">
              <a:cs typeface="Arial" panose="020B0604020202020204" pitchFamily="34" charset="0"/>
            </a:endParaRPr>
          </a:p>
        </p:txBody>
      </p:sp>
      <p:graphicFrame>
        <p:nvGraphicFramePr>
          <p:cNvPr id="58" name="Diagramm 57">
            <a:extLst>
              <a:ext uri="{FF2B5EF4-FFF2-40B4-BE49-F238E27FC236}">
                <a16:creationId xmlns:a16="http://schemas.microsoft.com/office/drawing/2014/main" id="{00000000-0008-0000-0800-000005000000}"/>
              </a:ext>
            </a:extLst>
          </p:cNvPr>
          <p:cNvGraphicFramePr>
            <a:graphicFrameLocks/>
          </p:cNvGraphicFramePr>
          <p:nvPr/>
        </p:nvGraphicFramePr>
        <p:xfrm>
          <a:off x="411374" y="836712"/>
          <a:ext cx="4681696" cy="238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668943"/>
              </p:ext>
            </p:extLst>
          </p:nvPr>
        </p:nvGraphicFramePr>
        <p:xfrm>
          <a:off x="5082531" y="759294"/>
          <a:ext cx="3890784" cy="253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856205"/>
              </p:ext>
            </p:extLst>
          </p:nvPr>
        </p:nvGraphicFramePr>
        <p:xfrm>
          <a:off x="2699792" y="3557892"/>
          <a:ext cx="4178816" cy="263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3BC24D4-B3A1-4BAD-9029-FBED7A838803}"/>
              </a:ext>
            </a:extLst>
          </p:cNvPr>
          <p:cNvSpPr txBox="1"/>
          <p:nvPr/>
        </p:nvSpPr>
        <p:spPr>
          <a:xfrm>
            <a:off x="6084168" y="664434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80FE09-9EE9-478E-BD85-FAC83338415A}"/>
              </a:ext>
            </a:extLst>
          </p:cNvPr>
          <p:cNvSpPr txBox="1"/>
          <p:nvPr/>
        </p:nvSpPr>
        <p:spPr>
          <a:xfrm>
            <a:off x="7740352" y="1556792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7FCB85-319F-40D0-A43D-5F8B5E2A995F}"/>
              </a:ext>
            </a:extLst>
          </p:cNvPr>
          <p:cNvSpPr txBox="1"/>
          <p:nvPr/>
        </p:nvSpPr>
        <p:spPr>
          <a:xfrm>
            <a:off x="3707904" y="5537430"/>
            <a:ext cx="5908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B5E44-FDCC-4203-BAC2-25409685CAF3}"/>
              </a:ext>
            </a:extLst>
          </p:cNvPr>
          <p:cNvSpPr txBox="1"/>
          <p:nvPr/>
        </p:nvSpPr>
        <p:spPr>
          <a:xfrm>
            <a:off x="5580112" y="5537430"/>
            <a:ext cx="5908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135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4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0" y="453553"/>
            <a:ext cx="7772400" cy="945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79924" y="5697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>
                <a:cs typeface="Arial" panose="020B0604020202020204" pitchFamily="34" charset="0"/>
              </a:rPr>
              <a:t>Patients</a:t>
            </a:r>
            <a:r>
              <a:rPr lang="de-DE" sz="1800" dirty="0">
                <a:cs typeface="Arial" panose="020B0604020202020204" pitchFamily="34" charset="0"/>
              </a:rPr>
              <a:t>‘ </a:t>
            </a:r>
            <a:r>
              <a:rPr lang="de-DE" sz="1800" dirty="0" err="1">
                <a:cs typeface="Arial" panose="020B0604020202020204" pitchFamily="34" charset="0"/>
              </a:rPr>
              <a:t>serum</a:t>
            </a:r>
            <a:r>
              <a:rPr lang="de-DE" sz="1800" dirty="0">
                <a:cs typeface="Arial" panose="020B0604020202020204" pitchFamily="34" charset="0"/>
              </a:rPr>
              <a:t> + ARMS2 versus </a:t>
            </a:r>
            <a:r>
              <a:rPr lang="de-DE" sz="1800" dirty="0" err="1">
                <a:cs typeface="Arial" panose="020B0604020202020204" pitchFamily="34" charset="0"/>
              </a:rPr>
              <a:t>Patients</a:t>
            </a:r>
            <a:r>
              <a:rPr lang="de-DE" sz="1800" dirty="0">
                <a:cs typeface="Arial" panose="020B0604020202020204" pitchFamily="34" charset="0"/>
              </a:rPr>
              <a:t>‘ </a:t>
            </a:r>
            <a:r>
              <a:rPr lang="de-DE" sz="1800" dirty="0" err="1">
                <a:cs typeface="Arial" panose="020B0604020202020204" pitchFamily="34" charset="0"/>
              </a:rPr>
              <a:t>serum</a:t>
            </a:r>
            <a:r>
              <a:rPr lang="de-DE" sz="1800" dirty="0">
                <a:cs typeface="Arial" panose="020B0604020202020204" pitchFamily="34" charset="0"/>
              </a:rPr>
              <a:t> + PBS</a:t>
            </a:r>
            <a:endParaRPr lang="en-US" sz="1800" dirty="0">
              <a:cs typeface="Arial" panose="020B0604020202020204" pitchFamily="34" charset="0"/>
            </a:endParaRPr>
          </a:p>
        </p:txBody>
      </p:sp>
      <p:graphicFrame>
        <p:nvGraphicFramePr>
          <p:cNvPr id="61" name="Diagramm 60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74635"/>
              </p:ext>
            </p:extLst>
          </p:nvPr>
        </p:nvGraphicFramePr>
        <p:xfrm>
          <a:off x="670569" y="685800"/>
          <a:ext cx="4549503" cy="287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Diagramm 61">
            <a:extLst>
              <a:ext uri="{FF2B5EF4-FFF2-40B4-BE49-F238E27FC236}">
                <a16:creationId xmlns:a16="http://schemas.microsoft.com/office/drawing/2014/main" id="{F0BEBB23-FE89-45C0-822C-030B3E933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907477"/>
              </p:ext>
            </p:extLst>
          </p:nvPr>
        </p:nvGraphicFramePr>
        <p:xfrm>
          <a:off x="5220072" y="687642"/>
          <a:ext cx="3923928" cy="301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Diagramm 62">
            <a:extLst>
              <a:ext uri="{FF2B5EF4-FFF2-40B4-BE49-F238E27FC236}">
                <a16:creationId xmlns:a16="http://schemas.microsoft.com/office/drawing/2014/main" id="{908801B4-33DC-4420-BBB8-0D0CEFC68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318594"/>
              </p:ext>
            </p:extLst>
          </p:nvPr>
        </p:nvGraphicFramePr>
        <p:xfrm>
          <a:off x="2374704" y="3699730"/>
          <a:ext cx="4435375" cy="254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" name="Textfeld 63">
            <a:extLst>
              <a:ext uri="{FF2B5EF4-FFF2-40B4-BE49-F238E27FC236}">
                <a16:creationId xmlns:a16="http://schemas.microsoft.com/office/drawing/2014/main" id="{443F04C8-BD58-4126-87AA-88F26BE51AA1}"/>
              </a:ext>
            </a:extLst>
          </p:cNvPr>
          <p:cNvSpPr txBox="1"/>
          <p:nvPr/>
        </p:nvSpPr>
        <p:spPr>
          <a:xfrm>
            <a:off x="6156176" y="724340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73687DA-8F6B-4865-AC1C-22DDB0CD10ED}"/>
              </a:ext>
            </a:extLst>
          </p:cNvPr>
          <p:cNvSpPr txBox="1"/>
          <p:nvPr/>
        </p:nvSpPr>
        <p:spPr>
          <a:xfrm>
            <a:off x="4372619" y="42930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***</a:t>
            </a:r>
            <a:endParaRPr lang="en-US" sz="1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15D557-3FF3-474B-8AA1-521BB4A20B7C}"/>
              </a:ext>
            </a:extLst>
          </p:cNvPr>
          <p:cNvSpPr txBox="1"/>
          <p:nvPr/>
        </p:nvSpPr>
        <p:spPr>
          <a:xfrm>
            <a:off x="3448153" y="5445224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7AB9EB4B-A60B-4AEC-9832-382252F51E53}"/>
              </a:ext>
            </a:extLst>
          </p:cNvPr>
          <p:cNvSpPr txBox="1"/>
          <p:nvPr/>
        </p:nvSpPr>
        <p:spPr>
          <a:xfrm>
            <a:off x="5436096" y="5451321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279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 (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Does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seruminduced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changes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last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even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after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ceased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exposure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?)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accent3">
                    <a:lumMod val="85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4510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0" y="453553"/>
            <a:ext cx="7772400" cy="945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79924" y="5697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cs typeface="Arial" panose="020B0604020202020204" pitchFamily="34" charset="0"/>
              </a:rPr>
              <a:t>NHS + C3 (+/- ARMS)</a:t>
            </a:r>
            <a:endParaRPr lang="en-US" sz="1800" dirty="0">
              <a:cs typeface="Arial" panose="020B0604020202020204" pitchFamily="34" charset="0"/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9CC9D731-BA90-40A4-9B2E-6260136E6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262246"/>
              </p:ext>
            </p:extLst>
          </p:nvPr>
        </p:nvGraphicFramePr>
        <p:xfrm>
          <a:off x="638090" y="7647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158BB308-61EB-4ABA-9BF6-96688C68A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108492"/>
              </p:ext>
            </p:extLst>
          </p:nvPr>
        </p:nvGraphicFramePr>
        <p:xfrm>
          <a:off x="693550" y="3773027"/>
          <a:ext cx="4310498" cy="258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F1F9BFDD-FEBC-44D3-8F54-D5B069B0A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482241"/>
              </p:ext>
            </p:extLst>
          </p:nvPr>
        </p:nvGraphicFramePr>
        <p:xfrm>
          <a:off x="5034386" y="3906699"/>
          <a:ext cx="3770474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9946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0" y="453553"/>
            <a:ext cx="7772400" cy="945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79924" y="5697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>
                <a:cs typeface="Arial" panose="020B0604020202020204" pitchFamily="34" charset="0"/>
              </a:rPr>
              <a:t>Patients</a:t>
            </a:r>
            <a:r>
              <a:rPr lang="de-DE" sz="1800" dirty="0">
                <a:cs typeface="Arial" panose="020B0604020202020204" pitchFamily="34" charset="0"/>
              </a:rPr>
              <a:t>‘ </a:t>
            </a:r>
            <a:r>
              <a:rPr lang="de-DE" sz="1800" dirty="0" err="1">
                <a:cs typeface="Arial" panose="020B0604020202020204" pitchFamily="34" charset="0"/>
              </a:rPr>
              <a:t>serum</a:t>
            </a:r>
            <a:r>
              <a:rPr lang="de-DE" sz="1800" dirty="0">
                <a:cs typeface="Arial" panose="020B0604020202020204" pitchFamily="34" charset="0"/>
              </a:rPr>
              <a:t> + C3 (+/- ARMS)</a:t>
            </a:r>
            <a:endParaRPr lang="en-US" sz="1800" dirty="0">
              <a:cs typeface="Arial" panose="020B0604020202020204" pitchFamily="34" charset="0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97B5414F-3C0E-4BEA-9E78-124D662F1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066988"/>
              </p:ext>
            </p:extLst>
          </p:nvPr>
        </p:nvGraphicFramePr>
        <p:xfrm>
          <a:off x="410665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C8FF822C-BB06-477E-A455-522102B6D93C}"/>
              </a:ext>
            </a:extLst>
          </p:cNvPr>
          <p:cNvGraphicFramePr>
            <a:graphicFrameLocks/>
          </p:cNvGraphicFramePr>
          <p:nvPr/>
        </p:nvGraphicFramePr>
        <p:xfrm>
          <a:off x="379924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661F71ED-D7FA-469F-8867-B093D26B871B}"/>
              </a:ext>
            </a:extLst>
          </p:cNvPr>
          <p:cNvGraphicFramePr>
            <a:graphicFrameLocks/>
          </p:cNvGraphicFramePr>
          <p:nvPr/>
        </p:nvGraphicFramePr>
        <p:xfrm>
          <a:off x="5288682" y="3573016"/>
          <a:ext cx="35161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8364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 (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Does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seruminduced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changes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last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even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after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ceased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exposure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?)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accent3">
                    <a:lumMod val="85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2602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 err="1"/>
              <a:t>Memoryversuch</a:t>
            </a: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</a:t>
            </a:r>
            <a:r>
              <a:rPr lang="de-DE" sz="1400" dirty="0" err="1"/>
              <a:t>Eculizumab</a:t>
            </a:r>
            <a:endParaRPr lang="de-DE" sz="1400" dirty="0"/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Polyanionen (AG </a:t>
            </a:r>
            <a:r>
              <a:rPr lang="de-DE" sz="1400" dirty="0" err="1"/>
              <a:t>Dernedde</a:t>
            </a:r>
            <a:r>
              <a:rPr lang="de-DE" sz="1400" dirty="0"/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/>
          </a:p>
          <a:p>
            <a:r>
              <a:rPr lang="de-DE" sz="1400" dirty="0" err="1"/>
              <a:t>Resazurin</a:t>
            </a:r>
            <a:r>
              <a:rPr lang="de-DE" sz="1400" dirty="0"/>
              <a:t>-ELISA</a:t>
            </a:r>
          </a:p>
          <a:p>
            <a:r>
              <a:rPr lang="de-DE" sz="1400" dirty="0" err="1"/>
              <a:t>Zytokinsekretion</a:t>
            </a:r>
            <a:r>
              <a:rPr lang="de-DE" sz="1400" dirty="0"/>
              <a:t> NHS vs. Patientenseren</a:t>
            </a:r>
          </a:p>
          <a:p>
            <a:endParaRPr lang="de-DE" sz="1400" dirty="0"/>
          </a:p>
          <a:p>
            <a:r>
              <a:rPr lang="de-DE" sz="1400" b="1" u="sng" dirty="0"/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AMD-Patientenseren + </a:t>
            </a:r>
            <a:r>
              <a:rPr lang="de-DE" sz="1400" dirty="0" err="1"/>
              <a:t>Nifedipin</a:t>
            </a:r>
            <a:r>
              <a:rPr lang="de-DE" sz="1400" dirty="0"/>
              <a:t>/</a:t>
            </a:r>
            <a:r>
              <a:rPr lang="de-DE" sz="1400" dirty="0" err="1"/>
              <a:t>Paxillin</a:t>
            </a:r>
            <a:endParaRPr lang="de-DE" sz="1400" dirty="0"/>
          </a:p>
          <a:p>
            <a:pPr>
              <a:buFont typeface="+mj-lt"/>
              <a:buAutoNum type="arabicPeriod"/>
            </a:pPr>
            <a:r>
              <a:rPr lang="de-DE" sz="1400" dirty="0"/>
              <a:t>(NHS bzw. AMD-Patientenseren + </a:t>
            </a:r>
            <a:r>
              <a:rPr lang="de-DE" sz="1400" dirty="0" err="1"/>
              <a:t>Eculizumab</a:t>
            </a:r>
            <a:r>
              <a:rPr lang="de-DE" sz="1400" dirty="0"/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1911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9F3E715-F819-4C98-876A-7692AA16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0" y="453553"/>
            <a:ext cx="7772400" cy="94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2F5013D-A818-49E5-A51C-1ADAB4317144}"/>
              </a:ext>
            </a:extLst>
          </p:cNvPr>
          <p:cNvSpPr txBox="1"/>
          <p:nvPr/>
        </p:nvSpPr>
        <p:spPr>
          <a:xfrm>
            <a:off x="379924" y="5697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cs typeface="Arial" panose="020B0604020202020204" pitchFamily="34" charset="0"/>
              </a:rPr>
              <a:t>NHS and </a:t>
            </a:r>
            <a:r>
              <a:rPr lang="de-DE" sz="1800" dirty="0" err="1">
                <a:cs typeface="Arial" panose="020B0604020202020204" pitchFamily="34" charset="0"/>
              </a:rPr>
              <a:t>Patients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sera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effect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gene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expression</a:t>
            </a:r>
            <a:r>
              <a:rPr lang="de-DE" sz="1800" dirty="0">
                <a:cs typeface="Arial" panose="020B0604020202020204" pitchFamily="34" charset="0"/>
              </a:rPr>
              <a:t> in ARPE-19 </a:t>
            </a:r>
            <a:r>
              <a:rPr lang="de-DE" sz="1800" dirty="0" err="1">
                <a:cs typeface="Arial" panose="020B0604020202020204" pitchFamily="34" charset="0"/>
              </a:rPr>
              <a:t>cells</a:t>
            </a:r>
            <a:endParaRPr lang="en-US" sz="1800" dirty="0">
              <a:cs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0D8CD70-C007-4F7B-B3AE-F065F6CFC7D9}"/>
              </a:ext>
            </a:extLst>
          </p:cNvPr>
          <p:cNvGrpSpPr/>
          <p:nvPr/>
        </p:nvGrpSpPr>
        <p:grpSpPr>
          <a:xfrm>
            <a:off x="137160" y="1371600"/>
            <a:ext cx="8869680" cy="4114800"/>
            <a:chOff x="256032" y="1417320"/>
            <a:chExt cx="8869680" cy="4114800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D4692A91-65B9-4A99-AC0F-36F49438798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5399320"/>
                </p:ext>
              </p:extLst>
            </p:nvPr>
          </p:nvGraphicFramePr>
          <p:xfrm>
            <a:off x="256032" y="1417320"/>
            <a:ext cx="886968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6B14209-6432-4FFE-A788-1629C26686CD}"/>
                </a:ext>
              </a:extLst>
            </p:cNvPr>
            <p:cNvSpPr txBox="1"/>
            <p:nvPr/>
          </p:nvSpPr>
          <p:spPr>
            <a:xfrm>
              <a:off x="1935136" y="263691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</a:t>
              </a:r>
            </a:p>
          </p:txBody>
        </p: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524EFBFC-888D-4030-A252-8BC04A57145E}"/>
                </a:ext>
              </a:extLst>
            </p:cNvPr>
            <p:cNvCxnSpPr/>
            <p:nvPr/>
          </p:nvCxnSpPr>
          <p:spPr>
            <a:xfrm>
              <a:off x="1978266" y="2887760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7272DB2-2ACE-45FE-87CC-1E735CACC5CF}"/>
                </a:ext>
              </a:extLst>
            </p:cNvPr>
            <p:cNvSpPr txBox="1"/>
            <p:nvPr/>
          </p:nvSpPr>
          <p:spPr>
            <a:xfrm>
              <a:off x="6849968" y="263691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</a:t>
              </a:r>
            </a:p>
          </p:txBody>
        </p: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E6872167-CDE2-4CE1-99B9-A26B357783BC}"/>
                </a:ext>
              </a:extLst>
            </p:cNvPr>
            <p:cNvCxnSpPr/>
            <p:nvPr/>
          </p:nvCxnSpPr>
          <p:spPr>
            <a:xfrm>
              <a:off x="6893098" y="2887760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DF4BCC7-C9C9-4CEA-8E7B-D72B52054F04}"/>
                </a:ext>
              </a:extLst>
            </p:cNvPr>
            <p:cNvSpPr txBox="1"/>
            <p:nvPr/>
          </p:nvSpPr>
          <p:spPr>
            <a:xfrm>
              <a:off x="7643200" y="263691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</a:t>
              </a: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40C2C5DE-D961-498B-B544-A57E3E650EFC}"/>
                </a:ext>
              </a:extLst>
            </p:cNvPr>
            <p:cNvCxnSpPr/>
            <p:nvPr/>
          </p:nvCxnSpPr>
          <p:spPr>
            <a:xfrm>
              <a:off x="7686330" y="2887760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F279EDB-52A8-4B7F-A70D-5795B57A029B}"/>
                </a:ext>
              </a:extLst>
            </p:cNvPr>
            <p:cNvSpPr txBox="1"/>
            <p:nvPr/>
          </p:nvSpPr>
          <p:spPr>
            <a:xfrm>
              <a:off x="8325528" y="2636912"/>
              <a:ext cx="3864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***</a:t>
              </a:r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32DCCB5-FA6C-4F51-85E7-B1D9D27440A4}"/>
                </a:ext>
              </a:extLst>
            </p:cNvPr>
            <p:cNvCxnSpPr/>
            <p:nvPr/>
          </p:nvCxnSpPr>
          <p:spPr>
            <a:xfrm>
              <a:off x="8441842" y="2887760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2F0BF12-2D1E-4B59-8EEA-27ACF5C060E1}"/>
                </a:ext>
              </a:extLst>
            </p:cNvPr>
            <p:cNvSpPr txBox="1"/>
            <p:nvPr/>
          </p:nvSpPr>
          <p:spPr>
            <a:xfrm>
              <a:off x="1259632" y="2640110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accent3">
                      <a:lumMod val="65000"/>
                    </a:schemeClr>
                  </a:solidFill>
                </a:rPr>
                <a:t>***</a:t>
              </a:r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FCFD4A06-F879-4F90-9F80-E770B1D53ED0}"/>
                </a:ext>
              </a:extLst>
            </p:cNvPr>
            <p:cNvCxnSpPr/>
            <p:nvPr/>
          </p:nvCxnSpPr>
          <p:spPr>
            <a:xfrm>
              <a:off x="1375544" y="2890958"/>
              <a:ext cx="18288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FF15141E-F786-40E3-92D7-9EAEE5FF589F}"/>
                </a:ext>
              </a:extLst>
            </p:cNvPr>
            <p:cNvSpPr txBox="1"/>
            <p:nvPr/>
          </p:nvSpPr>
          <p:spPr>
            <a:xfrm>
              <a:off x="2850740" y="1556792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accent3">
                      <a:lumMod val="65000"/>
                    </a:schemeClr>
                  </a:solidFill>
                </a:rPr>
                <a:t>***</a:t>
              </a: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413FC154-B65C-4322-BAB7-69D549B4DB9C}"/>
                </a:ext>
              </a:extLst>
            </p:cNvPr>
            <p:cNvCxnSpPr/>
            <p:nvPr/>
          </p:nvCxnSpPr>
          <p:spPr>
            <a:xfrm>
              <a:off x="2966652" y="1807640"/>
              <a:ext cx="182881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43E819B7-1A57-4728-98EA-5E70AB10C316}"/>
                </a:ext>
              </a:extLst>
            </p:cNvPr>
            <p:cNvSpPr txBox="1"/>
            <p:nvPr/>
          </p:nvSpPr>
          <p:spPr>
            <a:xfrm>
              <a:off x="3623396" y="2640110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accent3">
                      <a:lumMod val="65000"/>
                    </a:schemeClr>
                  </a:solidFill>
                </a:rPr>
                <a:t>***</a:t>
              </a:r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37181661-C8BE-476A-80AC-A95DC331BD79}"/>
                </a:ext>
              </a:extLst>
            </p:cNvPr>
            <p:cNvCxnSpPr/>
            <p:nvPr/>
          </p:nvCxnSpPr>
          <p:spPr>
            <a:xfrm>
              <a:off x="3739308" y="2890958"/>
              <a:ext cx="182881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FE47539-9704-4160-86B9-91A5A982C5B2}"/>
                </a:ext>
              </a:extLst>
            </p:cNvPr>
            <p:cNvSpPr txBox="1"/>
            <p:nvPr/>
          </p:nvSpPr>
          <p:spPr>
            <a:xfrm>
              <a:off x="5289868" y="2646056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accent3">
                      <a:lumMod val="65000"/>
                    </a:schemeClr>
                  </a:solidFill>
                </a:rPr>
                <a:t>***</a:t>
              </a: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CA0DBAA8-763F-46B1-B8B2-3F5A99577F77}"/>
                </a:ext>
              </a:extLst>
            </p:cNvPr>
            <p:cNvCxnSpPr/>
            <p:nvPr/>
          </p:nvCxnSpPr>
          <p:spPr>
            <a:xfrm>
              <a:off x="5405780" y="2896904"/>
              <a:ext cx="182881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A983C9B-8EF7-4792-A9E9-D7899EA96369}"/>
                </a:ext>
              </a:extLst>
            </p:cNvPr>
            <p:cNvSpPr txBox="1"/>
            <p:nvPr/>
          </p:nvSpPr>
          <p:spPr>
            <a:xfrm>
              <a:off x="6091100" y="2646056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accent3">
                      <a:lumMod val="65000"/>
                    </a:schemeClr>
                  </a:solidFill>
                </a:rPr>
                <a:t>***</a:t>
              </a:r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D250098C-56D7-4DE9-9353-A0830C1BA649}"/>
                </a:ext>
              </a:extLst>
            </p:cNvPr>
            <p:cNvCxnSpPr/>
            <p:nvPr/>
          </p:nvCxnSpPr>
          <p:spPr>
            <a:xfrm>
              <a:off x="6207012" y="2896904"/>
              <a:ext cx="182881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B274735-58F9-4E12-A189-A6695BA09776}"/>
                </a:ext>
              </a:extLst>
            </p:cNvPr>
            <p:cNvSpPr txBox="1"/>
            <p:nvPr/>
          </p:nvSpPr>
          <p:spPr>
            <a:xfrm>
              <a:off x="6931120" y="2874422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accent3">
                      <a:lumMod val="65000"/>
                    </a:schemeClr>
                  </a:solidFill>
                </a:rPr>
                <a:t>***</a:t>
              </a:r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4DE2EF18-2EA1-48E9-AEEF-97978BDA1AAA}"/>
                </a:ext>
              </a:extLst>
            </p:cNvPr>
            <p:cNvCxnSpPr/>
            <p:nvPr/>
          </p:nvCxnSpPr>
          <p:spPr>
            <a:xfrm>
              <a:off x="7047032" y="3125270"/>
              <a:ext cx="182881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62A445F-C210-41FD-A798-2E8566528306}"/>
                </a:ext>
              </a:extLst>
            </p:cNvPr>
            <p:cNvSpPr txBox="1"/>
            <p:nvPr/>
          </p:nvSpPr>
          <p:spPr>
            <a:xfrm>
              <a:off x="7740352" y="2871224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accent3">
                      <a:lumMod val="65000"/>
                    </a:schemeClr>
                  </a:solidFill>
                </a:rPr>
                <a:t>***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AC8A0862-82C8-44FF-819A-E97E90D70B6D}"/>
                </a:ext>
              </a:extLst>
            </p:cNvPr>
            <p:cNvCxnSpPr/>
            <p:nvPr/>
          </p:nvCxnSpPr>
          <p:spPr>
            <a:xfrm>
              <a:off x="7856264" y="3122072"/>
              <a:ext cx="182881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5BFFF3E5-6324-4E15-A342-3E10F9909BB7}"/>
                </a:ext>
              </a:extLst>
            </p:cNvPr>
            <p:cNvSpPr txBox="1"/>
            <p:nvPr/>
          </p:nvSpPr>
          <p:spPr>
            <a:xfrm>
              <a:off x="8593092" y="2874422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accent3">
                      <a:lumMod val="65000"/>
                    </a:schemeClr>
                  </a:solidFill>
                </a:rPr>
                <a:t>***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60EC9A56-3C6A-4214-A94D-E40AEA1F910C}"/>
                </a:ext>
              </a:extLst>
            </p:cNvPr>
            <p:cNvCxnSpPr/>
            <p:nvPr/>
          </p:nvCxnSpPr>
          <p:spPr>
            <a:xfrm>
              <a:off x="8709004" y="3125270"/>
              <a:ext cx="182881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94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 (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Does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seruminduced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changes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last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even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after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ceased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exposure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?)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accent3">
                    <a:lumMod val="85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AMD-Patientenseren + </a:t>
            </a:r>
            <a:r>
              <a:rPr lang="de-DE" sz="1400" dirty="0" err="1"/>
              <a:t>Nifedipin</a:t>
            </a:r>
            <a:r>
              <a:rPr lang="de-DE" sz="1400" dirty="0"/>
              <a:t>/</a:t>
            </a:r>
            <a:r>
              <a:rPr lang="de-DE" sz="1400" dirty="0" err="1"/>
              <a:t>Paxillin</a:t>
            </a:r>
            <a:endParaRPr lang="de-DE" sz="1400" dirty="0"/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0331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9F3E715-F819-4C98-876A-7692AA16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0" y="453553"/>
            <a:ext cx="7772400" cy="94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2F5013D-A818-49E5-A51C-1ADAB4317144}"/>
              </a:ext>
            </a:extLst>
          </p:cNvPr>
          <p:cNvSpPr txBox="1"/>
          <p:nvPr/>
        </p:nvSpPr>
        <p:spPr>
          <a:xfrm>
            <a:off x="379924" y="5697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cs typeface="Arial" panose="020B0604020202020204" pitchFamily="34" charset="0"/>
              </a:rPr>
              <a:t>Ca-</a:t>
            </a:r>
            <a:r>
              <a:rPr lang="de-DE" sz="1800" dirty="0" err="1">
                <a:cs typeface="Arial" panose="020B0604020202020204" pitchFamily="34" charset="0"/>
              </a:rPr>
              <a:t>dependency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of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sera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induced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gene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expression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changes</a:t>
            </a:r>
            <a:endParaRPr lang="en-US" sz="1800" dirty="0">
              <a:cs typeface="Arial" panose="020B0604020202020204" pitchFamily="34" charset="0"/>
            </a:endParaRP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870799D8-76B5-4270-AC6C-E4C033EACA03}"/>
              </a:ext>
            </a:extLst>
          </p:cNvPr>
          <p:cNvGrpSpPr/>
          <p:nvPr/>
        </p:nvGrpSpPr>
        <p:grpSpPr>
          <a:xfrm>
            <a:off x="14889" y="1137086"/>
            <a:ext cx="8854791" cy="5054595"/>
            <a:chOff x="14889" y="1137086"/>
            <a:chExt cx="8854791" cy="5054595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683F82C3-3F23-44A0-9104-DCF90BEA1E4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1194464"/>
              <a:ext cx="4297680" cy="347472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82FEAF2A-2E76-4A56-A607-0AC4B46B276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70" y="1185312"/>
              <a:ext cx="4297680" cy="3474720"/>
            </a:xfrm>
            <a:prstGeom prst="rect">
              <a:avLst/>
            </a:prstGeom>
          </p:spPr>
        </p:pic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8D3253D2-3BEF-4439-8D4D-9BD938E3FA6A}"/>
                </a:ext>
              </a:extLst>
            </p:cNvPr>
            <p:cNvGrpSpPr/>
            <p:nvPr/>
          </p:nvGrpSpPr>
          <p:grpSpPr>
            <a:xfrm>
              <a:off x="711000" y="4221088"/>
              <a:ext cx="581317" cy="311225"/>
              <a:chOff x="711000" y="4797152"/>
              <a:chExt cx="581317" cy="311225"/>
            </a:xfrm>
          </p:grpSpPr>
          <p:sp>
            <p:nvSpPr>
              <p:cNvPr id="113" name="Textfeld 112">
                <a:extLst>
                  <a:ext uri="{FF2B5EF4-FFF2-40B4-BE49-F238E27FC236}">
                    <a16:creationId xmlns:a16="http://schemas.microsoft.com/office/drawing/2014/main" id="{214B2EB1-F688-42A4-A729-423B39E3B352}"/>
                  </a:ext>
                </a:extLst>
              </p:cNvPr>
              <p:cNvSpPr txBox="1"/>
              <p:nvPr/>
            </p:nvSpPr>
            <p:spPr>
              <a:xfrm>
                <a:off x="711000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14" name="Textfeld 113">
                <a:extLst>
                  <a:ext uri="{FF2B5EF4-FFF2-40B4-BE49-F238E27FC236}">
                    <a16:creationId xmlns:a16="http://schemas.microsoft.com/office/drawing/2014/main" id="{1ABAA9B4-3E59-4956-9E2B-D3CA3442DFDF}"/>
                  </a:ext>
                </a:extLst>
              </p:cNvPr>
              <p:cNvSpPr txBox="1"/>
              <p:nvPr/>
            </p:nvSpPr>
            <p:spPr>
              <a:xfrm>
                <a:off x="872544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15" name="Textfeld 114">
                <a:extLst>
                  <a:ext uri="{FF2B5EF4-FFF2-40B4-BE49-F238E27FC236}">
                    <a16:creationId xmlns:a16="http://schemas.microsoft.com/office/drawing/2014/main" id="{BC61E531-4B1C-44C5-A84B-FE692C2BE311}"/>
                  </a:ext>
                </a:extLst>
              </p:cNvPr>
              <p:cNvSpPr txBox="1"/>
              <p:nvPr/>
            </p:nvSpPr>
            <p:spPr>
              <a:xfrm>
                <a:off x="1034088" y="4800600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F7329F1B-94E2-4FFD-92B3-CA359E5F2D3E}"/>
                </a:ext>
              </a:extLst>
            </p:cNvPr>
            <p:cNvGrpSpPr/>
            <p:nvPr/>
          </p:nvGrpSpPr>
          <p:grpSpPr>
            <a:xfrm>
              <a:off x="1310605" y="4221088"/>
              <a:ext cx="581317" cy="311225"/>
              <a:chOff x="711000" y="4797152"/>
              <a:chExt cx="581317" cy="311225"/>
            </a:xfrm>
          </p:grpSpPr>
          <p:sp>
            <p:nvSpPr>
              <p:cNvPr id="110" name="Textfeld 109">
                <a:extLst>
                  <a:ext uri="{FF2B5EF4-FFF2-40B4-BE49-F238E27FC236}">
                    <a16:creationId xmlns:a16="http://schemas.microsoft.com/office/drawing/2014/main" id="{1FAA4D6F-D3CD-4028-A5D1-BA439342B65A}"/>
                  </a:ext>
                </a:extLst>
              </p:cNvPr>
              <p:cNvSpPr txBox="1"/>
              <p:nvPr/>
            </p:nvSpPr>
            <p:spPr>
              <a:xfrm>
                <a:off x="711000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5639A179-5143-410A-AC02-F64B5DED8D4B}"/>
                  </a:ext>
                </a:extLst>
              </p:cNvPr>
              <p:cNvSpPr txBox="1"/>
              <p:nvPr/>
            </p:nvSpPr>
            <p:spPr>
              <a:xfrm>
                <a:off x="872544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B2ABF85D-7C81-4134-A7BC-973B374C1385}"/>
                  </a:ext>
                </a:extLst>
              </p:cNvPr>
              <p:cNvSpPr txBox="1"/>
              <p:nvPr/>
            </p:nvSpPr>
            <p:spPr>
              <a:xfrm>
                <a:off x="1034088" y="4800600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F437FBBB-0DEB-47A1-8C42-D6ED684B8702}"/>
                </a:ext>
              </a:extLst>
            </p:cNvPr>
            <p:cNvGrpSpPr/>
            <p:nvPr/>
          </p:nvGrpSpPr>
          <p:grpSpPr>
            <a:xfrm>
              <a:off x="1907704" y="4221088"/>
              <a:ext cx="581317" cy="311225"/>
              <a:chOff x="711000" y="4797152"/>
              <a:chExt cx="581317" cy="311225"/>
            </a:xfrm>
          </p:grpSpPr>
          <p:sp>
            <p:nvSpPr>
              <p:cNvPr id="107" name="Textfeld 106">
                <a:extLst>
                  <a:ext uri="{FF2B5EF4-FFF2-40B4-BE49-F238E27FC236}">
                    <a16:creationId xmlns:a16="http://schemas.microsoft.com/office/drawing/2014/main" id="{5ACEE8F4-4FC8-496C-A96E-0939EA220729}"/>
                  </a:ext>
                </a:extLst>
              </p:cNvPr>
              <p:cNvSpPr txBox="1"/>
              <p:nvPr/>
            </p:nvSpPr>
            <p:spPr>
              <a:xfrm>
                <a:off x="711000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08" name="Textfeld 107">
                <a:extLst>
                  <a:ext uri="{FF2B5EF4-FFF2-40B4-BE49-F238E27FC236}">
                    <a16:creationId xmlns:a16="http://schemas.microsoft.com/office/drawing/2014/main" id="{196A558A-1666-48ED-807C-AA8528860E4A}"/>
                  </a:ext>
                </a:extLst>
              </p:cNvPr>
              <p:cNvSpPr txBox="1"/>
              <p:nvPr/>
            </p:nvSpPr>
            <p:spPr>
              <a:xfrm>
                <a:off x="872544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09" name="Textfeld 108">
                <a:extLst>
                  <a:ext uri="{FF2B5EF4-FFF2-40B4-BE49-F238E27FC236}">
                    <a16:creationId xmlns:a16="http://schemas.microsoft.com/office/drawing/2014/main" id="{C26EEBAB-F696-4CE5-8C67-EB2B56AACAEF}"/>
                  </a:ext>
                </a:extLst>
              </p:cNvPr>
              <p:cNvSpPr txBox="1"/>
              <p:nvPr/>
            </p:nvSpPr>
            <p:spPr>
              <a:xfrm>
                <a:off x="1034088" y="4800600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2C731C0E-6C71-4B01-8F82-1068B08F5F6F}"/>
                </a:ext>
              </a:extLst>
            </p:cNvPr>
            <p:cNvGrpSpPr/>
            <p:nvPr/>
          </p:nvGrpSpPr>
          <p:grpSpPr>
            <a:xfrm>
              <a:off x="2496803" y="4221088"/>
              <a:ext cx="581317" cy="311225"/>
              <a:chOff x="711000" y="4797152"/>
              <a:chExt cx="581317" cy="311225"/>
            </a:xfrm>
          </p:grpSpPr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835C7242-780E-429B-AB59-57EEAE3CF933}"/>
                  </a:ext>
                </a:extLst>
              </p:cNvPr>
              <p:cNvSpPr txBox="1"/>
              <p:nvPr/>
            </p:nvSpPr>
            <p:spPr>
              <a:xfrm>
                <a:off x="711000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05" name="Textfeld 104">
                <a:extLst>
                  <a:ext uri="{FF2B5EF4-FFF2-40B4-BE49-F238E27FC236}">
                    <a16:creationId xmlns:a16="http://schemas.microsoft.com/office/drawing/2014/main" id="{F961C9E9-A48F-42AA-ACFC-9229157B3A93}"/>
                  </a:ext>
                </a:extLst>
              </p:cNvPr>
              <p:cNvSpPr txBox="1"/>
              <p:nvPr/>
            </p:nvSpPr>
            <p:spPr>
              <a:xfrm>
                <a:off x="872544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B8FF43E9-D5E1-4F23-A275-B536CE43C190}"/>
                  </a:ext>
                </a:extLst>
              </p:cNvPr>
              <p:cNvSpPr txBox="1"/>
              <p:nvPr/>
            </p:nvSpPr>
            <p:spPr>
              <a:xfrm>
                <a:off x="1034088" y="4800600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E9AB11B6-542B-4C77-B65F-CD7AB98C063A}"/>
                </a:ext>
              </a:extLst>
            </p:cNvPr>
            <p:cNvGrpSpPr/>
            <p:nvPr/>
          </p:nvGrpSpPr>
          <p:grpSpPr>
            <a:xfrm>
              <a:off x="3078120" y="4221088"/>
              <a:ext cx="581317" cy="311225"/>
              <a:chOff x="711000" y="4797152"/>
              <a:chExt cx="581317" cy="311225"/>
            </a:xfrm>
          </p:grpSpPr>
          <p:sp>
            <p:nvSpPr>
              <p:cNvPr id="101" name="Textfeld 100">
                <a:extLst>
                  <a:ext uri="{FF2B5EF4-FFF2-40B4-BE49-F238E27FC236}">
                    <a16:creationId xmlns:a16="http://schemas.microsoft.com/office/drawing/2014/main" id="{C7578788-2BEA-4BFD-9084-9F58BA04924F}"/>
                  </a:ext>
                </a:extLst>
              </p:cNvPr>
              <p:cNvSpPr txBox="1"/>
              <p:nvPr/>
            </p:nvSpPr>
            <p:spPr>
              <a:xfrm>
                <a:off x="711000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02" name="Textfeld 101">
                <a:extLst>
                  <a:ext uri="{FF2B5EF4-FFF2-40B4-BE49-F238E27FC236}">
                    <a16:creationId xmlns:a16="http://schemas.microsoft.com/office/drawing/2014/main" id="{984F3255-DBD7-4527-90D3-14358AD12182}"/>
                  </a:ext>
                </a:extLst>
              </p:cNvPr>
              <p:cNvSpPr txBox="1"/>
              <p:nvPr/>
            </p:nvSpPr>
            <p:spPr>
              <a:xfrm>
                <a:off x="872544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id="{B83F871C-F21C-4359-B553-28E6DF88429F}"/>
                  </a:ext>
                </a:extLst>
              </p:cNvPr>
              <p:cNvSpPr txBox="1"/>
              <p:nvPr/>
            </p:nvSpPr>
            <p:spPr>
              <a:xfrm>
                <a:off x="1034088" y="4800600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</p:grp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5B75524C-506D-4201-853B-52BA1C503CC0}"/>
                </a:ext>
              </a:extLst>
            </p:cNvPr>
            <p:cNvGrpSpPr/>
            <p:nvPr/>
          </p:nvGrpSpPr>
          <p:grpSpPr>
            <a:xfrm>
              <a:off x="3672472" y="4221088"/>
              <a:ext cx="581317" cy="311225"/>
              <a:chOff x="711000" y="4797152"/>
              <a:chExt cx="581317" cy="311225"/>
            </a:xfrm>
          </p:grpSpPr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2D5C0BAA-6324-4640-9146-3E21EAEAED6B}"/>
                  </a:ext>
                </a:extLst>
              </p:cNvPr>
              <p:cNvSpPr txBox="1"/>
              <p:nvPr/>
            </p:nvSpPr>
            <p:spPr>
              <a:xfrm>
                <a:off x="711000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3F1B308F-66A2-45A1-A698-41A6260BC9A4}"/>
                  </a:ext>
                </a:extLst>
              </p:cNvPr>
              <p:cNvSpPr txBox="1"/>
              <p:nvPr/>
            </p:nvSpPr>
            <p:spPr>
              <a:xfrm>
                <a:off x="872544" y="4797152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4D535509-3C64-41FE-9345-AF6AB56B43F4}"/>
                  </a:ext>
                </a:extLst>
              </p:cNvPr>
              <p:cNvSpPr txBox="1"/>
              <p:nvPr/>
            </p:nvSpPr>
            <p:spPr>
              <a:xfrm>
                <a:off x="1034088" y="4800600"/>
                <a:ext cx="2582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3</a:t>
                </a:r>
              </a:p>
            </p:txBody>
          </p:sp>
        </p:grp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C0F9D91C-FA57-4BC1-9E1A-F67D56430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114" y="4586420"/>
              <a:ext cx="3370008" cy="765447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2C37ADB0-EF8B-4E28-9C3F-51E7B79DC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2080" y="4581128"/>
              <a:ext cx="3372678" cy="768096"/>
            </a:xfrm>
            <a:prstGeom prst="rect">
              <a:avLst/>
            </a:prstGeom>
          </p:spPr>
        </p:pic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B01DFA8B-8164-475F-B7EE-D0CC1689FDF0}"/>
                </a:ext>
              </a:extLst>
            </p:cNvPr>
            <p:cNvSpPr txBox="1"/>
            <p:nvPr/>
          </p:nvSpPr>
          <p:spPr>
            <a:xfrm>
              <a:off x="5061802" y="424703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14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2BD25A76-D81D-4E39-8925-D841ABBCEB4A}"/>
                </a:ext>
              </a:extLst>
            </p:cNvPr>
            <p:cNvSpPr txBox="1"/>
            <p:nvPr/>
          </p:nvSpPr>
          <p:spPr>
            <a:xfrm>
              <a:off x="5286916" y="424703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9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D71F033-CD63-4F32-8343-A79993C78CE1}"/>
                </a:ext>
              </a:extLst>
            </p:cNvPr>
            <p:cNvSpPr txBox="1"/>
            <p:nvPr/>
          </p:nvSpPr>
          <p:spPr>
            <a:xfrm>
              <a:off x="5392379" y="424133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12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C5632EF9-0105-4B53-82DB-D4C8FECBA766}"/>
                </a:ext>
              </a:extLst>
            </p:cNvPr>
            <p:cNvSpPr txBox="1"/>
            <p:nvPr/>
          </p:nvSpPr>
          <p:spPr>
            <a:xfrm>
              <a:off x="5667287" y="42550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14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F80CF4AC-3214-43D7-889C-AC0E0160D674}"/>
                </a:ext>
              </a:extLst>
            </p:cNvPr>
            <p:cNvSpPr txBox="1"/>
            <p:nvPr/>
          </p:nvSpPr>
          <p:spPr>
            <a:xfrm>
              <a:off x="6034440" y="424936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8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C3C16CA1-B8EE-4A24-9707-9C6F87472ABB}"/>
                </a:ext>
              </a:extLst>
            </p:cNvPr>
            <p:cNvSpPr txBox="1"/>
            <p:nvPr/>
          </p:nvSpPr>
          <p:spPr>
            <a:xfrm>
              <a:off x="5872124" y="42485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8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A0BDFBE-58A0-4F7E-934A-38459A7459BA}"/>
                </a:ext>
              </a:extLst>
            </p:cNvPr>
            <p:cNvSpPr txBox="1"/>
            <p:nvPr/>
          </p:nvSpPr>
          <p:spPr>
            <a:xfrm>
              <a:off x="6252483" y="42550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14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1F7BDB90-2702-4925-9E87-9A9878154D14}"/>
                </a:ext>
              </a:extLst>
            </p:cNvPr>
            <p:cNvSpPr txBox="1"/>
            <p:nvPr/>
          </p:nvSpPr>
          <p:spPr>
            <a:xfrm>
              <a:off x="6619636" y="424936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9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ABE330C4-CE85-44AB-9018-358CDE809B11}"/>
                </a:ext>
              </a:extLst>
            </p:cNvPr>
            <p:cNvSpPr txBox="1"/>
            <p:nvPr/>
          </p:nvSpPr>
          <p:spPr>
            <a:xfrm>
              <a:off x="6457320" y="42485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9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088636BF-BAD1-4959-B2CA-5BF299A9E82C}"/>
                </a:ext>
              </a:extLst>
            </p:cNvPr>
            <p:cNvSpPr txBox="1"/>
            <p:nvPr/>
          </p:nvSpPr>
          <p:spPr>
            <a:xfrm>
              <a:off x="6854835" y="42550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14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D123CAEE-274F-407A-A772-A14C084EF48D}"/>
                </a:ext>
              </a:extLst>
            </p:cNvPr>
            <p:cNvSpPr txBox="1"/>
            <p:nvPr/>
          </p:nvSpPr>
          <p:spPr>
            <a:xfrm>
              <a:off x="7176268" y="424936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10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884B5A25-EB3E-4429-8A04-4CF066AE1845}"/>
                </a:ext>
              </a:extLst>
            </p:cNvPr>
            <p:cNvSpPr txBox="1"/>
            <p:nvPr/>
          </p:nvSpPr>
          <p:spPr>
            <a:xfrm>
              <a:off x="7059672" y="42485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8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0B3509D1-6107-4E26-ADEA-C467834ED055}"/>
                </a:ext>
              </a:extLst>
            </p:cNvPr>
            <p:cNvSpPr txBox="1"/>
            <p:nvPr/>
          </p:nvSpPr>
          <p:spPr>
            <a:xfrm>
              <a:off x="7430953" y="42550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14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7104D52C-7AD4-46A6-9DBA-9538E12C6FC4}"/>
                </a:ext>
              </a:extLst>
            </p:cNvPr>
            <p:cNvSpPr txBox="1"/>
            <p:nvPr/>
          </p:nvSpPr>
          <p:spPr>
            <a:xfrm>
              <a:off x="7752386" y="424936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10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265DFACF-4111-4A2D-8FE6-A51CFDD92464}"/>
                </a:ext>
              </a:extLst>
            </p:cNvPr>
            <p:cNvSpPr txBox="1"/>
            <p:nvPr/>
          </p:nvSpPr>
          <p:spPr>
            <a:xfrm>
              <a:off x="7635790" y="42485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8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58391D02-D784-443B-B27E-E6F8A3DCC680}"/>
                </a:ext>
              </a:extLst>
            </p:cNvPr>
            <p:cNvSpPr txBox="1"/>
            <p:nvPr/>
          </p:nvSpPr>
          <p:spPr>
            <a:xfrm>
              <a:off x="8028384" y="42550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14</a:t>
              </a: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18832AC5-2AB9-44B9-9CC6-601CBFD5D59F}"/>
                </a:ext>
              </a:extLst>
            </p:cNvPr>
            <p:cNvSpPr txBox="1"/>
            <p:nvPr/>
          </p:nvSpPr>
          <p:spPr>
            <a:xfrm>
              <a:off x="8395537" y="424936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9</a:t>
              </a: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78042786-2741-4BA1-AE36-B05A3958A84B}"/>
                </a:ext>
              </a:extLst>
            </p:cNvPr>
            <p:cNvSpPr txBox="1"/>
            <p:nvPr/>
          </p:nvSpPr>
          <p:spPr>
            <a:xfrm>
              <a:off x="8233221" y="42485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9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C3AE9747-0F52-4284-BA84-FEE476DB44A1}"/>
                </a:ext>
              </a:extLst>
            </p:cNvPr>
            <p:cNvSpPr txBox="1"/>
            <p:nvPr/>
          </p:nvSpPr>
          <p:spPr>
            <a:xfrm>
              <a:off x="2655216" y="270892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</a:t>
              </a:r>
            </a:p>
          </p:txBody>
        </p: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71C12142-657F-4402-A675-48BE7BC33C99}"/>
                </a:ext>
              </a:extLst>
            </p:cNvPr>
            <p:cNvCxnSpPr/>
            <p:nvPr/>
          </p:nvCxnSpPr>
          <p:spPr>
            <a:xfrm>
              <a:off x="2637011" y="3002877"/>
              <a:ext cx="32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638E3A6F-221C-47AC-B6EA-F6E4D0020EF5}"/>
                </a:ext>
              </a:extLst>
            </p:cNvPr>
            <p:cNvSpPr txBox="1"/>
            <p:nvPr/>
          </p:nvSpPr>
          <p:spPr>
            <a:xfrm>
              <a:off x="5184640" y="360713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</a:t>
              </a:r>
            </a:p>
          </p:txBody>
        </p:sp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9A516241-2470-4E4E-9A7E-73A55B01ED6C}"/>
                </a:ext>
              </a:extLst>
            </p:cNvPr>
            <p:cNvCxnSpPr/>
            <p:nvPr/>
          </p:nvCxnSpPr>
          <p:spPr>
            <a:xfrm>
              <a:off x="5232359" y="3901088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89B22CE1-A38B-43D4-999B-4C9EC754D449}"/>
                </a:ext>
              </a:extLst>
            </p:cNvPr>
            <p:cNvCxnSpPr/>
            <p:nvPr/>
          </p:nvCxnSpPr>
          <p:spPr>
            <a:xfrm>
              <a:off x="5836136" y="3140968"/>
              <a:ext cx="32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EC982130-C819-4C2F-8CB2-926D2147D619}"/>
                </a:ext>
              </a:extLst>
            </p:cNvPr>
            <p:cNvSpPr txBox="1"/>
            <p:nvPr/>
          </p:nvSpPr>
          <p:spPr>
            <a:xfrm>
              <a:off x="5823673" y="2833600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**</a:t>
              </a:r>
            </a:p>
          </p:txBody>
        </p:sp>
        <p:cxnSp>
          <p:nvCxnSpPr>
            <p:cNvPr id="90" name="Gerader Verbinder 89">
              <a:extLst>
                <a:ext uri="{FF2B5EF4-FFF2-40B4-BE49-F238E27FC236}">
                  <a16:creationId xmlns:a16="http://schemas.microsoft.com/office/drawing/2014/main" id="{6F1E4826-1ED9-489B-B045-89ABA93E8E6E}"/>
                </a:ext>
              </a:extLst>
            </p:cNvPr>
            <p:cNvCxnSpPr/>
            <p:nvPr/>
          </p:nvCxnSpPr>
          <p:spPr>
            <a:xfrm>
              <a:off x="6416466" y="1484784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C223D393-EAB2-42C9-A28E-27125033043B}"/>
                </a:ext>
              </a:extLst>
            </p:cNvPr>
            <p:cNvCxnSpPr/>
            <p:nvPr/>
          </p:nvCxnSpPr>
          <p:spPr>
            <a:xfrm>
              <a:off x="6416466" y="1412776"/>
              <a:ext cx="32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959B1B8B-B3DE-422E-8134-A207EE822DAD}"/>
                </a:ext>
              </a:extLst>
            </p:cNvPr>
            <p:cNvSpPr txBox="1"/>
            <p:nvPr/>
          </p:nvSpPr>
          <p:spPr>
            <a:xfrm>
              <a:off x="6379132" y="1137086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***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19FCD67B-FDAD-4745-A1C8-BA91D8481FD3}"/>
                </a:ext>
              </a:extLst>
            </p:cNvPr>
            <p:cNvSpPr txBox="1"/>
            <p:nvPr/>
          </p:nvSpPr>
          <p:spPr>
            <a:xfrm>
              <a:off x="7565121" y="3002877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*</a:t>
              </a:r>
            </a:p>
          </p:txBody>
        </p: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8713BC60-20DA-4FE1-92D2-79A702F5BEAD}"/>
                </a:ext>
              </a:extLst>
            </p:cNvPr>
            <p:cNvCxnSpPr/>
            <p:nvPr/>
          </p:nvCxnSpPr>
          <p:spPr>
            <a:xfrm>
              <a:off x="7612840" y="3296834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A70C7378-69B9-4F1F-8B22-EAE69744B485}"/>
                </a:ext>
              </a:extLst>
            </p:cNvPr>
            <p:cNvSpPr txBox="1"/>
            <p:nvPr/>
          </p:nvSpPr>
          <p:spPr>
            <a:xfrm>
              <a:off x="678341" y="5308493"/>
              <a:ext cx="1923925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66CC"/>
                  </a:solidFill>
                </a:rPr>
                <a:t>NHS</a:t>
              </a:r>
            </a:p>
            <a:p>
              <a:r>
                <a:rPr lang="de-DE" b="1" dirty="0">
                  <a:solidFill>
                    <a:srgbClr val="EBE600"/>
                  </a:solidFill>
                </a:rPr>
                <a:t>NHS + </a:t>
              </a:r>
              <a:r>
                <a:rPr lang="de-DE" b="1" dirty="0" err="1">
                  <a:solidFill>
                    <a:srgbClr val="EBE600"/>
                  </a:solidFill>
                </a:rPr>
                <a:t>nifedipine</a:t>
              </a:r>
              <a:endParaRPr lang="de-DE" b="1" dirty="0">
                <a:solidFill>
                  <a:srgbClr val="EBE600"/>
                </a:solidFill>
              </a:endParaRPr>
            </a:p>
            <a:p>
              <a:r>
                <a:rPr lang="de-DE" b="1" dirty="0">
                  <a:solidFill>
                    <a:srgbClr val="FFC000"/>
                  </a:solidFill>
                </a:rPr>
                <a:t>NHS + </a:t>
              </a:r>
              <a:r>
                <a:rPr lang="de-DE" b="1" dirty="0" err="1">
                  <a:solidFill>
                    <a:srgbClr val="FFC000"/>
                  </a:solidFill>
                </a:rPr>
                <a:t>paxilline</a:t>
              </a:r>
              <a:endParaRPr lang="de-DE" b="1" dirty="0">
                <a:solidFill>
                  <a:srgbClr val="FFC000"/>
                </a:solidFill>
              </a:endParaRP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2F8C493C-970C-447C-9793-0236FC32FD92}"/>
                </a:ext>
              </a:extLst>
            </p:cNvPr>
            <p:cNvSpPr txBox="1"/>
            <p:nvPr/>
          </p:nvSpPr>
          <p:spPr>
            <a:xfrm>
              <a:off x="5072477" y="5314518"/>
              <a:ext cx="3429144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2">
                      <a:lumMod val="75000"/>
                    </a:schemeClr>
                  </a:solidFill>
                </a:rPr>
                <a:t>AMD </a:t>
              </a:r>
              <a:r>
                <a:rPr lang="de-DE" b="1" dirty="0" err="1">
                  <a:solidFill>
                    <a:schemeClr val="bg2">
                      <a:lumMod val="75000"/>
                    </a:schemeClr>
                  </a:solidFill>
                </a:rPr>
                <a:t>patients</a:t>
              </a:r>
              <a:r>
                <a:rPr lang="de-DE" b="1" dirty="0">
                  <a:solidFill>
                    <a:schemeClr val="bg2">
                      <a:lumMod val="75000"/>
                    </a:schemeClr>
                  </a:solidFill>
                </a:rPr>
                <a:t>‘ </a:t>
              </a:r>
              <a:r>
                <a:rPr lang="de-DE" b="1" dirty="0" err="1">
                  <a:solidFill>
                    <a:schemeClr val="bg2">
                      <a:lumMod val="75000"/>
                    </a:schemeClr>
                  </a:solidFill>
                </a:rPr>
                <a:t>sera</a:t>
              </a:r>
              <a:endParaRPr lang="de-DE" b="1" dirty="0">
                <a:solidFill>
                  <a:schemeClr val="bg2">
                    <a:lumMod val="75000"/>
                  </a:schemeClr>
                </a:solidFill>
              </a:endParaRPr>
            </a:p>
            <a:p>
              <a:r>
                <a:rPr lang="de-DE" b="1" dirty="0">
                  <a:solidFill>
                    <a:srgbClr val="EBE600"/>
                  </a:solidFill>
                </a:rPr>
                <a:t>AMD </a:t>
              </a:r>
              <a:r>
                <a:rPr lang="de-DE" b="1" dirty="0" err="1">
                  <a:solidFill>
                    <a:srgbClr val="EBE600"/>
                  </a:solidFill>
                </a:rPr>
                <a:t>patients</a:t>
              </a:r>
              <a:r>
                <a:rPr lang="de-DE" b="1" dirty="0">
                  <a:solidFill>
                    <a:srgbClr val="EBE600"/>
                  </a:solidFill>
                </a:rPr>
                <a:t>‘ </a:t>
              </a:r>
              <a:r>
                <a:rPr lang="de-DE" b="1" dirty="0" err="1">
                  <a:solidFill>
                    <a:srgbClr val="EBE600"/>
                  </a:solidFill>
                </a:rPr>
                <a:t>sera</a:t>
              </a:r>
              <a:r>
                <a:rPr lang="de-DE" b="1" dirty="0">
                  <a:solidFill>
                    <a:srgbClr val="EBE600"/>
                  </a:solidFill>
                </a:rPr>
                <a:t> + </a:t>
              </a:r>
              <a:r>
                <a:rPr lang="de-DE" b="1" dirty="0" err="1">
                  <a:solidFill>
                    <a:srgbClr val="EBE600"/>
                  </a:solidFill>
                </a:rPr>
                <a:t>nifedipine</a:t>
              </a:r>
              <a:endParaRPr lang="de-DE" b="1" dirty="0">
                <a:solidFill>
                  <a:srgbClr val="EBE600"/>
                </a:solidFill>
              </a:endParaRPr>
            </a:p>
            <a:p>
              <a:r>
                <a:rPr lang="de-DE" b="1" dirty="0">
                  <a:solidFill>
                    <a:srgbClr val="FFC000"/>
                  </a:solidFill>
                </a:rPr>
                <a:t>AMD </a:t>
              </a:r>
              <a:r>
                <a:rPr lang="de-DE" b="1" dirty="0" err="1">
                  <a:solidFill>
                    <a:srgbClr val="FFC000"/>
                  </a:solidFill>
                </a:rPr>
                <a:t>patients</a:t>
              </a:r>
              <a:r>
                <a:rPr lang="de-DE" b="1" dirty="0">
                  <a:solidFill>
                    <a:srgbClr val="FFC000"/>
                  </a:solidFill>
                </a:rPr>
                <a:t>‘ </a:t>
              </a:r>
              <a:r>
                <a:rPr lang="de-DE" b="1" dirty="0" err="1">
                  <a:solidFill>
                    <a:srgbClr val="FFC000"/>
                  </a:solidFill>
                </a:rPr>
                <a:t>sera</a:t>
              </a:r>
              <a:r>
                <a:rPr lang="de-DE" b="1" dirty="0">
                  <a:solidFill>
                    <a:srgbClr val="FFC000"/>
                  </a:solidFill>
                </a:rPr>
                <a:t> + </a:t>
              </a:r>
              <a:r>
                <a:rPr lang="de-DE" b="1" dirty="0" err="1">
                  <a:solidFill>
                    <a:srgbClr val="FFC000"/>
                  </a:solidFill>
                </a:rPr>
                <a:t>paxilline</a:t>
              </a:r>
              <a:endParaRPr lang="de-DE" b="1" dirty="0">
                <a:solidFill>
                  <a:srgbClr val="FFC000"/>
                </a:solidFill>
              </a:endParaRP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B5D4E398-1BCE-476F-9CBF-886181017D68}"/>
                </a:ext>
              </a:extLst>
            </p:cNvPr>
            <p:cNvSpPr txBox="1"/>
            <p:nvPr/>
          </p:nvSpPr>
          <p:spPr>
            <a:xfrm rot="16200000">
              <a:off x="-1019048" y="2762547"/>
              <a:ext cx="24064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relative </a:t>
              </a:r>
              <a:r>
                <a:rPr lang="de-DE" sz="1600" dirty="0" err="1"/>
                <a:t>gene</a:t>
              </a:r>
              <a:r>
                <a:rPr lang="de-DE" sz="1600" dirty="0"/>
                <a:t> </a:t>
              </a:r>
              <a:r>
                <a:rPr lang="de-DE" sz="1600" dirty="0" err="1"/>
                <a:t>expression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99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 (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Does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seruminduced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changes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last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even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after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ceased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exposure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?)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accent3">
                    <a:lumMod val="85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</a:t>
            </a:r>
            <a:r>
              <a:rPr lang="de-DE" sz="1400" dirty="0" err="1"/>
              <a:t>Eculizumab</a:t>
            </a:r>
            <a:endParaRPr lang="de-DE" sz="1400" dirty="0"/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/>
              <a:t>(NHS bzw. AMD-Patientenseren + </a:t>
            </a:r>
            <a:r>
              <a:rPr lang="de-DE" sz="1400" dirty="0" err="1"/>
              <a:t>Eculizumab</a:t>
            </a:r>
            <a:r>
              <a:rPr lang="de-DE" sz="1400" dirty="0"/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63396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 (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Does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seruminduced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changes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last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even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after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ceased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exposure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serum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?)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accent3">
                    <a:lumMod val="85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bzw. Patientenseren + </a:t>
            </a:r>
            <a:r>
              <a:rPr lang="de-DE" sz="1400" dirty="0" err="1"/>
              <a:t>Eculizumab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FF0000"/>
                </a:solidFill>
              </a:rPr>
              <a:t>did</a:t>
            </a:r>
            <a:r>
              <a:rPr lang="de-DE" sz="1400" dirty="0">
                <a:solidFill>
                  <a:srgbClr val="FF0000"/>
                </a:solidFill>
              </a:rPr>
              <a:t> not </a:t>
            </a:r>
            <a:r>
              <a:rPr lang="de-DE" sz="1400" dirty="0" err="1">
                <a:solidFill>
                  <a:srgbClr val="FF0000"/>
                </a:solidFill>
              </a:rPr>
              <a:t>work</a:t>
            </a:r>
            <a:r>
              <a:rPr lang="de-DE" sz="1400" dirty="0">
                <a:solidFill>
                  <a:srgbClr val="FF0000"/>
                </a:solidFill>
              </a:rPr>
              <a:t>!</a:t>
            </a:r>
            <a:endParaRPr lang="de-DE" sz="1400" dirty="0"/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/>
              <a:t>(NHS bzw. AMD-Patientenseren + </a:t>
            </a:r>
            <a:r>
              <a:rPr lang="de-DE" sz="1400" dirty="0" err="1"/>
              <a:t>Eculizumab</a:t>
            </a:r>
            <a:r>
              <a:rPr lang="de-DE" sz="1400" dirty="0"/>
              <a:t>) </a:t>
            </a:r>
            <a:r>
              <a:rPr lang="de-DE" sz="1400" dirty="0" err="1">
                <a:solidFill>
                  <a:srgbClr val="FF0000"/>
                </a:solidFill>
              </a:rPr>
              <a:t>did</a:t>
            </a:r>
            <a:r>
              <a:rPr lang="de-DE" sz="1400" dirty="0">
                <a:solidFill>
                  <a:srgbClr val="FF0000"/>
                </a:solidFill>
              </a:rPr>
              <a:t> not </a:t>
            </a:r>
            <a:r>
              <a:rPr lang="de-DE" sz="1400" dirty="0" err="1">
                <a:solidFill>
                  <a:srgbClr val="FF0000"/>
                </a:solidFill>
              </a:rPr>
              <a:t>work</a:t>
            </a:r>
            <a:r>
              <a:rPr lang="de-DE" sz="1400" dirty="0">
                <a:solidFill>
                  <a:srgbClr val="FF0000"/>
                </a:solidFill>
              </a:rPr>
              <a:t>!</a:t>
            </a: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73893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832" y="2276872"/>
            <a:ext cx="2088232" cy="561975"/>
          </a:xfrm>
        </p:spPr>
        <p:txBody>
          <a:bodyPr/>
          <a:lstStyle/>
          <a:p>
            <a:r>
              <a:rPr lang="de-DE" dirty="0"/>
              <a:t>Additional</a:t>
            </a:r>
          </a:p>
        </p:txBody>
      </p:sp>
    </p:spTree>
    <p:extLst>
      <p:ext uri="{BB962C8B-B14F-4D97-AF65-F5344CB8AC3E}">
        <p14:creationId xmlns:p14="http://schemas.microsoft.com/office/powerpoint/2010/main" val="1995551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9F3E715-F819-4C98-876A-7692AA16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0" y="453553"/>
            <a:ext cx="7772400" cy="94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2F5013D-A818-49E5-A51C-1ADAB4317144}"/>
              </a:ext>
            </a:extLst>
          </p:cNvPr>
          <p:cNvSpPr txBox="1"/>
          <p:nvPr/>
        </p:nvSpPr>
        <p:spPr>
          <a:xfrm>
            <a:off x="379924" y="5697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cs typeface="Arial" panose="020B0604020202020204" pitchFamily="34" charset="0"/>
              </a:rPr>
              <a:t>Additional: </a:t>
            </a:r>
            <a:r>
              <a:rPr lang="de-DE" sz="1800" dirty="0" err="1">
                <a:cs typeface="Arial" panose="020B0604020202020204" pitchFamily="34" charset="0"/>
              </a:rPr>
              <a:t>antibody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concentrations</a:t>
            </a:r>
            <a:r>
              <a:rPr lang="de-DE" sz="1800" dirty="0">
                <a:cs typeface="Arial" panose="020B0604020202020204" pitchFamily="34" charset="0"/>
              </a:rPr>
              <a:t> in </a:t>
            </a:r>
            <a:r>
              <a:rPr lang="de-DE" sz="1800" dirty="0" err="1">
                <a:cs typeface="Arial" panose="020B0604020202020204" pitchFamily="34" charset="0"/>
              </a:rPr>
              <a:t>comparison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to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controls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endParaRPr lang="en-US" sz="1800" dirty="0">
              <a:cs typeface="Arial" panose="020B0604020202020204" pitchFamily="34" charset="0"/>
            </a:endParaRPr>
          </a:p>
        </p:txBody>
      </p:sp>
      <p:graphicFrame>
        <p:nvGraphicFramePr>
          <p:cNvPr id="116" name="Diagramm 115">
            <a:extLst>
              <a:ext uri="{FF2B5EF4-FFF2-40B4-BE49-F238E27FC236}">
                <a16:creationId xmlns:a16="http://schemas.microsoft.com/office/drawing/2014/main" id="{65D9C8EE-7E02-45D7-B5AE-47305B4F5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810946"/>
              </p:ext>
            </p:extLst>
          </p:nvPr>
        </p:nvGraphicFramePr>
        <p:xfrm>
          <a:off x="1331640" y="1124744"/>
          <a:ext cx="6480720" cy="393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F33EA6A-7BFD-417B-9AA0-1C4CA261D951}"/>
              </a:ext>
            </a:extLst>
          </p:cNvPr>
          <p:cNvSpPr txBox="1"/>
          <p:nvPr/>
        </p:nvSpPr>
        <p:spPr>
          <a:xfrm>
            <a:off x="1979712" y="3789040"/>
            <a:ext cx="2696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ABC944-D79D-414C-B2E6-30C2A1BA6186}"/>
              </a:ext>
            </a:extLst>
          </p:cNvPr>
          <p:cNvSpPr txBox="1"/>
          <p:nvPr/>
        </p:nvSpPr>
        <p:spPr>
          <a:xfrm>
            <a:off x="1475656" y="5301208"/>
            <a:ext cx="21050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AMD </a:t>
            </a:r>
            <a:r>
              <a:rPr lang="de-DE" dirty="0" err="1"/>
              <a:t>patients</a:t>
            </a:r>
            <a:r>
              <a:rPr lang="de-DE" dirty="0"/>
              <a:t>: 14</a:t>
            </a:r>
          </a:p>
          <a:p>
            <a:r>
              <a:rPr lang="de-DE" dirty="0"/>
              <a:t>Controls: 174 - 197</a:t>
            </a:r>
            <a:endParaRPr lang="en-US" dirty="0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8EB1F553-AC90-4144-8400-51F37991FE31}"/>
              </a:ext>
            </a:extLst>
          </p:cNvPr>
          <p:cNvSpPr txBox="1"/>
          <p:nvPr/>
        </p:nvSpPr>
        <p:spPr>
          <a:xfrm>
            <a:off x="2457866" y="3789039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AD81FC16-DB17-429F-985C-2B286EBDEA08}"/>
              </a:ext>
            </a:extLst>
          </p:cNvPr>
          <p:cNvSpPr txBox="1"/>
          <p:nvPr/>
        </p:nvSpPr>
        <p:spPr>
          <a:xfrm>
            <a:off x="3059832" y="1124744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F95EF2C-7A20-4966-90B3-B5BD4C21F9AE}"/>
              </a:ext>
            </a:extLst>
          </p:cNvPr>
          <p:cNvSpPr txBox="1"/>
          <p:nvPr/>
        </p:nvSpPr>
        <p:spPr>
          <a:xfrm>
            <a:off x="3635896" y="3417536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869EE40E-0E50-47A2-B1DE-4F5721E88D61}"/>
              </a:ext>
            </a:extLst>
          </p:cNvPr>
          <p:cNvSpPr txBox="1"/>
          <p:nvPr/>
        </p:nvSpPr>
        <p:spPr>
          <a:xfrm>
            <a:off x="4211960" y="2996952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111F91A-DB40-490C-A079-8D8AF8123546}"/>
              </a:ext>
            </a:extLst>
          </p:cNvPr>
          <p:cNvSpPr txBox="1"/>
          <p:nvPr/>
        </p:nvSpPr>
        <p:spPr>
          <a:xfrm>
            <a:off x="4811077" y="3436724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26F0CC4C-0D71-49E7-BB23-001B3FD2E1D1}"/>
              </a:ext>
            </a:extLst>
          </p:cNvPr>
          <p:cNvSpPr txBox="1"/>
          <p:nvPr/>
        </p:nvSpPr>
        <p:spPr>
          <a:xfrm>
            <a:off x="5421333" y="3473459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CE9B2E25-72DC-4A2F-91F3-43089BCC5AC8}"/>
              </a:ext>
            </a:extLst>
          </p:cNvPr>
          <p:cNvSpPr txBox="1"/>
          <p:nvPr/>
        </p:nvSpPr>
        <p:spPr>
          <a:xfrm>
            <a:off x="5984674" y="3451931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4771E798-56A0-47DC-B947-75D31E9163D8}"/>
              </a:ext>
            </a:extLst>
          </p:cNvPr>
          <p:cNvSpPr txBox="1"/>
          <p:nvPr/>
        </p:nvSpPr>
        <p:spPr>
          <a:xfrm>
            <a:off x="7158271" y="3594507"/>
            <a:ext cx="439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3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4429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04" y="3920094"/>
            <a:ext cx="2743200" cy="2286000"/>
          </a:xfrm>
          <a:prstGeom prst="rect">
            <a:avLst/>
          </a:prstGeom>
        </p:spPr>
      </p:pic>
      <p:pic>
        <p:nvPicPr>
          <p:cNvPr id="6" name="Grafik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36404" y="3920094"/>
            <a:ext cx="2743200" cy="2286000"/>
          </a:xfrm>
          <a:prstGeom prst="rect">
            <a:avLst/>
          </a:prstGeom>
        </p:spPr>
      </p:pic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891101"/>
              </p:ext>
            </p:extLst>
          </p:nvPr>
        </p:nvGraphicFramePr>
        <p:xfrm>
          <a:off x="179512" y="6075"/>
          <a:ext cx="5976664" cy="519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746886"/>
            <a:ext cx="7772400" cy="945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cs typeface="Arial" panose="020B0604020202020204" pitchFamily="34" charset="0"/>
              </a:rPr>
              <a:t>AMD </a:t>
            </a:r>
            <a:r>
              <a:rPr lang="de-DE" sz="1800" dirty="0" err="1">
                <a:cs typeface="Arial" panose="020B0604020202020204" pitchFamily="34" charset="0"/>
              </a:rPr>
              <a:t>patients</a:t>
            </a:r>
            <a:r>
              <a:rPr lang="de-DE" sz="1800" dirty="0">
                <a:cs typeface="Arial" panose="020B0604020202020204" pitchFamily="34" charset="0"/>
              </a:rPr>
              <a:t>‘ </a:t>
            </a:r>
            <a:r>
              <a:rPr lang="de-DE" sz="1800" dirty="0" err="1">
                <a:cs typeface="Arial" panose="020B0604020202020204" pitchFamily="34" charset="0"/>
              </a:rPr>
              <a:t>sera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cause</a:t>
            </a:r>
            <a:r>
              <a:rPr lang="de-DE" sz="1800" dirty="0">
                <a:cs typeface="Arial" panose="020B0604020202020204" pitchFamily="34" charset="0"/>
              </a:rPr>
              <a:t> a </a:t>
            </a:r>
            <a:r>
              <a:rPr lang="de-DE" sz="1800" dirty="0" err="1">
                <a:cs typeface="Arial" panose="020B0604020202020204" pitchFamily="34" charset="0"/>
              </a:rPr>
              <a:t>modified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increase</a:t>
            </a:r>
            <a:r>
              <a:rPr lang="de-DE" sz="1800" dirty="0">
                <a:cs typeface="Arial" panose="020B0604020202020204" pitchFamily="34" charset="0"/>
              </a:rPr>
              <a:t> in [Ca</a:t>
            </a:r>
            <a:r>
              <a:rPr lang="de-DE" sz="1800" baseline="30000" dirty="0">
                <a:cs typeface="Arial" panose="020B0604020202020204" pitchFamily="34" charset="0"/>
              </a:rPr>
              <a:t>2+</a:t>
            </a:r>
            <a:r>
              <a:rPr lang="de-DE" sz="1800" dirty="0">
                <a:cs typeface="Arial" panose="020B0604020202020204" pitchFamily="34" charset="0"/>
              </a:rPr>
              <a:t>]</a:t>
            </a:r>
            <a:r>
              <a:rPr lang="de-DE" sz="1800" baseline="-25000" dirty="0">
                <a:cs typeface="Arial" panose="020B0604020202020204" pitchFamily="34" charset="0"/>
              </a:rPr>
              <a:t>i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compared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to</a:t>
            </a:r>
            <a:r>
              <a:rPr lang="de-DE" sz="1800" dirty="0">
                <a:cs typeface="Arial" panose="020B0604020202020204" pitchFamily="34" charset="0"/>
              </a:rPr>
              <a:t> NHS    </a:t>
            </a:r>
          </a:p>
        </p:txBody>
      </p:sp>
      <p:cxnSp>
        <p:nvCxnSpPr>
          <p:cNvPr id="10" name="Gerader Verbinder 9"/>
          <p:cNvCxnSpPr/>
          <p:nvPr/>
        </p:nvCxnSpPr>
        <p:spPr>
          <a:xfrm>
            <a:off x="3997447" y="2499522"/>
            <a:ext cx="0" cy="5981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>
            <a:off x="3983504" y="3078109"/>
            <a:ext cx="630936" cy="60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447" y="3066669"/>
            <a:ext cx="713294" cy="31092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1395" y="1792324"/>
            <a:ext cx="256054" cy="141439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581256" y="1993996"/>
            <a:ext cx="31342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normal human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(NHS)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12592" y="1475070"/>
            <a:ext cx="313423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  <a:endParaRPr lang="de-DE" b="1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7182" y="337759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3311590"/>
            <a:ext cx="158510" cy="35969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97760" y="3651121"/>
            <a:ext cx="6591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peak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049850" y="3651121"/>
            <a:ext cx="11945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late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585925" y="4078538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***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011358" y="5629756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100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2752967" y="4825257"/>
            <a:ext cx="76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ddF</a:t>
            </a:r>
            <a:r>
              <a:rPr lang="de-DE" sz="1600" dirty="0"/>
              <a:t>/F</a:t>
            </a:r>
            <a:endParaRPr lang="de-DE" sz="1800" dirty="0"/>
          </a:p>
        </p:txBody>
      </p:sp>
      <p:sp>
        <p:nvSpPr>
          <p:cNvPr id="24" name="Textfeld 23"/>
          <p:cNvSpPr txBox="1"/>
          <p:nvPr/>
        </p:nvSpPr>
        <p:spPr>
          <a:xfrm>
            <a:off x="6804248" y="5661248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100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088913" y="5629756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420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846273" y="5670392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420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3564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46886"/>
            <a:ext cx="7772400" cy="945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2233776" y="463022"/>
            <a:ext cx="4282440" cy="5899722"/>
            <a:chOff x="381000" y="457747"/>
            <a:chExt cx="4282440" cy="5899722"/>
          </a:xfrm>
        </p:grpSpPr>
        <p:graphicFrame>
          <p:nvGraphicFramePr>
            <p:cNvPr id="7" name="Diagramm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2370484"/>
                </p:ext>
              </p:extLst>
            </p:nvPr>
          </p:nvGraphicFramePr>
          <p:xfrm>
            <a:off x="407670" y="457747"/>
            <a:ext cx="4084320" cy="30125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Diagramm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9435738"/>
                </p:ext>
              </p:extLst>
            </p:nvPr>
          </p:nvGraphicFramePr>
          <p:xfrm>
            <a:off x="381000" y="3076151"/>
            <a:ext cx="4282440" cy="3281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Diagramm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8650867"/>
                </p:ext>
              </p:extLst>
            </p:nvPr>
          </p:nvGraphicFramePr>
          <p:xfrm>
            <a:off x="381000" y="2009626"/>
            <a:ext cx="4137660" cy="3079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0" name="Textfeld 9"/>
          <p:cNvSpPr txBox="1"/>
          <p:nvPr/>
        </p:nvSpPr>
        <p:spPr>
          <a:xfrm>
            <a:off x="134284" y="1391556"/>
            <a:ext cx="19928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ARMS2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genoytpe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CFH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0040" y="91713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17454" y="1015970"/>
            <a:ext cx="16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homozygous</a:t>
            </a:r>
            <a:endParaRPr lang="de-D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heterozygous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17454" y="2996684"/>
            <a:ext cx="16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homozygous</a:t>
            </a:r>
            <a:endParaRPr lang="de-D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heterozygous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99994" y="4817864"/>
            <a:ext cx="1433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smoker</a:t>
            </a:r>
            <a:endParaRPr lang="de-D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smoker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536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cs typeface="Arial" panose="020B0604020202020204" pitchFamily="34" charset="0"/>
              </a:rPr>
              <a:t>AMD </a:t>
            </a:r>
            <a:r>
              <a:rPr lang="de-DE" sz="1800" dirty="0" err="1">
                <a:cs typeface="Arial" panose="020B0604020202020204" pitchFamily="34" charset="0"/>
              </a:rPr>
              <a:t>patients</a:t>
            </a:r>
            <a:r>
              <a:rPr lang="de-DE" sz="1800" dirty="0">
                <a:cs typeface="Arial" panose="020B0604020202020204" pitchFamily="34" charset="0"/>
              </a:rPr>
              <a:t>‘ </a:t>
            </a:r>
            <a:r>
              <a:rPr lang="de-DE" sz="1800" dirty="0" err="1">
                <a:cs typeface="Arial" panose="020B0604020202020204" pitchFamily="34" charset="0"/>
              </a:rPr>
              <a:t>sera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with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risk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factors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cause</a:t>
            </a:r>
            <a:r>
              <a:rPr lang="de-DE" sz="1800" dirty="0">
                <a:cs typeface="Arial" panose="020B0604020202020204" pitchFamily="34" charset="0"/>
              </a:rPr>
              <a:t> a </a:t>
            </a:r>
            <a:r>
              <a:rPr lang="de-DE" sz="1800" dirty="0" err="1">
                <a:cs typeface="Arial" panose="020B0604020202020204" pitchFamily="34" charset="0"/>
              </a:rPr>
              <a:t>higher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increase</a:t>
            </a:r>
            <a:r>
              <a:rPr lang="de-DE" sz="1800" dirty="0">
                <a:cs typeface="Arial" panose="020B0604020202020204" pitchFamily="34" charset="0"/>
              </a:rPr>
              <a:t> in [Ca</a:t>
            </a:r>
            <a:r>
              <a:rPr lang="de-DE" sz="1800" baseline="30000" dirty="0">
                <a:cs typeface="Arial" panose="020B0604020202020204" pitchFamily="34" charset="0"/>
              </a:rPr>
              <a:t>2+</a:t>
            </a:r>
            <a:r>
              <a:rPr lang="de-DE" sz="1800" dirty="0">
                <a:cs typeface="Arial" panose="020B0604020202020204" pitchFamily="34" charset="0"/>
              </a:rPr>
              <a:t>]</a:t>
            </a:r>
            <a:r>
              <a:rPr lang="de-DE" sz="1800" baseline="-25000" dirty="0">
                <a:cs typeface="Arial" panose="020B0604020202020204" pitchFamily="34" charset="0"/>
              </a:rPr>
              <a:t>i</a:t>
            </a:r>
            <a:endParaRPr lang="de-DE" sz="1800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2965" y="4978927"/>
            <a:ext cx="96325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58781" y="4725559"/>
            <a:ext cx="2011680" cy="16459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746886"/>
            <a:ext cx="7772400" cy="945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4284" y="1391556"/>
            <a:ext cx="19928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ARMS2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genoytpe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CFH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0040" y="91713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17454" y="1015970"/>
            <a:ext cx="16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homozygous</a:t>
            </a:r>
            <a:endParaRPr lang="de-D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heterozygous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17454" y="2996684"/>
            <a:ext cx="16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homozygous</a:t>
            </a:r>
            <a:endParaRPr lang="de-D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heterozygous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99994" y="4817864"/>
            <a:ext cx="1433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smoker</a:t>
            </a:r>
            <a:endParaRPr lang="de-D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smoker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536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cs typeface="Arial" panose="020B0604020202020204" pitchFamily="34" charset="0"/>
              </a:rPr>
              <a:t>AMD </a:t>
            </a:r>
            <a:r>
              <a:rPr lang="de-DE" sz="1800" dirty="0" err="1">
                <a:cs typeface="Arial" panose="020B0604020202020204" pitchFamily="34" charset="0"/>
              </a:rPr>
              <a:t>patients</a:t>
            </a:r>
            <a:r>
              <a:rPr lang="de-DE" sz="1800" dirty="0">
                <a:cs typeface="Arial" panose="020B0604020202020204" pitchFamily="34" charset="0"/>
              </a:rPr>
              <a:t>‘ </a:t>
            </a:r>
            <a:r>
              <a:rPr lang="de-DE" sz="1800" dirty="0" err="1">
                <a:cs typeface="Arial" panose="020B0604020202020204" pitchFamily="34" charset="0"/>
              </a:rPr>
              <a:t>sera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with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risk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factors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cause</a:t>
            </a:r>
            <a:r>
              <a:rPr lang="de-DE" sz="1800" dirty="0">
                <a:cs typeface="Arial" panose="020B0604020202020204" pitchFamily="34" charset="0"/>
              </a:rPr>
              <a:t> a </a:t>
            </a:r>
            <a:r>
              <a:rPr lang="de-DE" sz="1800" dirty="0" err="1">
                <a:cs typeface="Arial" panose="020B0604020202020204" pitchFamily="34" charset="0"/>
              </a:rPr>
              <a:t>higher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increase</a:t>
            </a:r>
            <a:r>
              <a:rPr lang="de-DE" sz="1800" dirty="0">
                <a:cs typeface="Arial" panose="020B0604020202020204" pitchFamily="34" charset="0"/>
              </a:rPr>
              <a:t> in [Ca</a:t>
            </a:r>
            <a:r>
              <a:rPr lang="de-DE" sz="1800" baseline="30000" dirty="0">
                <a:cs typeface="Arial" panose="020B0604020202020204" pitchFamily="34" charset="0"/>
              </a:rPr>
              <a:t>2+</a:t>
            </a:r>
            <a:r>
              <a:rPr lang="de-DE" sz="1800" dirty="0">
                <a:cs typeface="Arial" panose="020B0604020202020204" pitchFamily="34" charset="0"/>
              </a:rPr>
              <a:t>]</a:t>
            </a:r>
            <a:r>
              <a:rPr lang="de-DE" sz="1800" baseline="-25000" dirty="0">
                <a:cs typeface="Arial" panose="020B0604020202020204" pitchFamily="34" charset="0"/>
              </a:rPr>
              <a:t>i</a:t>
            </a:r>
            <a:endParaRPr lang="de-DE" sz="18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58781" y="1249258"/>
            <a:ext cx="2011680" cy="16459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873181"/>
            <a:ext cx="707197" cy="45724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314" y="873181"/>
            <a:ext cx="1231499" cy="457240"/>
          </a:xfrm>
          <a:prstGeom prst="rect">
            <a:avLst/>
          </a:prstGeom>
        </p:spPr>
      </p:pic>
      <p:pic>
        <p:nvPicPr>
          <p:cNvPr id="17" name="Grafik 16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302690" y="1286467"/>
            <a:ext cx="2011680" cy="164592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292175" y="149930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</a:t>
            </a:r>
          </a:p>
        </p:txBody>
      </p:sp>
      <p:pic>
        <p:nvPicPr>
          <p:cNvPr id="19" name="Grafik 18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292343" y="3017445"/>
            <a:ext cx="2011680" cy="164592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 rot="16200000">
            <a:off x="1872715" y="1875224"/>
            <a:ext cx="761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ddF</a:t>
            </a:r>
            <a:r>
              <a:rPr lang="de-DE" sz="1200" dirty="0"/>
              <a:t>/F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842455" y="3924867"/>
            <a:ext cx="692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ddF</a:t>
            </a:r>
            <a:r>
              <a:rPr lang="de-DE" sz="1200" dirty="0"/>
              <a:t>/F</a:t>
            </a:r>
            <a:endParaRPr lang="de-DE" sz="1400" dirty="0"/>
          </a:p>
        </p:txBody>
      </p:sp>
      <p:pic>
        <p:nvPicPr>
          <p:cNvPr id="24" name="Grafik 23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320122" y="3017445"/>
            <a:ext cx="2011680" cy="164592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4964523" y="3314111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 = 0,051</a:t>
            </a:r>
          </a:p>
        </p:txBody>
      </p:sp>
      <p:pic>
        <p:nvPicPr>
          <p:cNvPr id="27" name="Grafik 26"/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122" y="4725559"/>
            <a:ext cx="2011680" cy="164592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5215392" y="4937882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***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859740" y="2425397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576582" y="2425397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916144" y="2463821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625366" y="2463821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863052" y="4163548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609142" y="4163548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942452" y="4163548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651674" y="4163548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798825" y="5877272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150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522246" y="5877272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150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853218" y="5877272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150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576639" y="5877272"/>
            <a:ext cx="5501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97778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b="1" u="sng" dirty="0" err="1"/>
              <a:t>Ca</a:t>
            </a:r>
            <a:r>
              <a:rPr lang="de-DE" sz="1400" b="1" u="sng" dirty="0"/>
              <a:t>-Imaging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 allgemein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AMD-Patienten stratifiziert nach Risikofaktoren</a:t>
            </a:r>
          </a:p>
          <a:p>
            <a:pPr>
              <a:buFont typeface="+mj-lt"/>
              <a:buAutoNum type="arabicPeriod"/>
            </a:pPr>
            <a:r>
              <a:rPr lang="de-DE" sz="1400" dirty="0"/>
              <a:t>NHS vs. AMD-Patienten bei Präinkubation mit NHS bzw. Patientenseren</a:t>
            </a:r>
          </a:p>
          <a:p>
            <a:pPr>
              <a:buFont typeface="+mj-lt"/>
              <a:buAutoNum type="arabicPeriod"/>
            </a:pP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Memoryversuch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ARMS2-Protein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C3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 ARMS2 + C3 Protein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Polyanionen (AG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Dernedde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Patientenseren + CFHR3-AK</a:t>
            </a:r>
          </a:p>
          <a:p>
            <a:pPr>
              <a:buFont typeface="+mj-lt"/>
              <a:buAutoNum type="arabicPeriod"/>
            </a:pP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Resazurin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-ELISA</a:t>
            </a:r>
          </a:p>
          <a:p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Zytokinsekretion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NHS vs. Patientenseren</a:t>
            </a:r>
          </a:p>
          <a:p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de-DE" sz="1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PCR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vs. AMD-Patientenseren + hitzeinaktivierte Seren</a:t>
            </a: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Nifedipin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Paxillin</a:t>
            </a:r>
            <a:endParaRPr lang="de-DE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(NHS bzw. AMD-Patientenseren + </a:t>
            </a:r>
            <a:r>
              <a:rPr lang="de-DE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Eculizumab</a:t>
            </a:r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7760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46886"/>
            <a:ext cx="7772400" cy="945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79924" y="569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cs typeface="Arial" panose="020B0604020202020204" pitchFamily="34" charset="0"/>
              </a:rPr>
              <a:t>ARPE-19 cells incubated with AMD patients` sera (24 h) are sensitized and show a significant higher [Ca2+]</a:t>
            </a:r>
            <a:r>
              <a:rPr lang="en-US" sz="1800" baseline="-25000" dirty="0" err="1">
                <a:cs typeface="Arial" panose="020B0604020202020204" pitchFamily="34" charset="0"/>
              </a:rPr>
              <a:t>i</a:t>
            </a:r>
            <a:r>
              <a:rPr lang="en-US" sz="1800" dirty="0">
                <a:cs typeface="Arial" panose="020B0604020202020204" pitchFamily="34" charset="0"/>
              </a:rPr>
              <a:t> increase</a:t>
            </a:r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560124"/>
              </p:ext>
            </p:extLst>
          </p:nvPr>
        </p:nvGraphicFramePr>
        <p:xfrm>
          <a:off x="516928" y="845763"/>
          <a:ext cx="398083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uppieren 19"/>
          <p:cNvGrpSpPr/>
          <p:nvPr/>
        </p:nvGrpSpPr>
        <p:grpSpPr>
          <a:xfrm>
            <a:off x="3317395" y="2068235"/>
            <a:ext cx="1037174" cy="1513832"/>
            <a:chOff x="3258686" y="3266573"/>
            <a:chExt cx="1037174" cy="1513832"/>
          </a:xfrm>
        </p:grpSpPr>
        <p:pic>
          <p:nvPicPr>
            <p:cNvPr id="2" name="Grafik 1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1880" y="4005064"/>
              <a:ext cx="45720" cy="502920"/>
            </a:xfrm>
            <a:prstGeom prst="rect">
              <a:avLst/>
            </a:prstGeom>
          </p:spPr>
        </p:pic>
        <p:pic>
          <p:nvPicPr>
            <p:cNvPr id="5" name="Grafik 4"/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9020" y="4448542"/>
              <a:ext cx="758952" cy="45720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8686" y="3266573"/>
              <a:ext cx="256054" cy="1414395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566" y="4469482"/>
              <a:ext cx="713294" cy="310923"/>
            </a:xfrm>
            <a:prstGeom prst="rect">
              <a:avLst/>
            </a:prstGeom>
          </p:spPr>
        </p:pic>
      </p:grpSp>
      <p:sp>
        <p:nvSpPr>
          <p:cNvPr id="27" name="Textfeld 26"/>
          <p:cNvSpPr txBox="1"/>
          <p:nvPr/>
        </p:nvSpPr>
        <p:spPr>
          <a:xfrm>
            <a:off x="4262041" y="1342673"/>
            <a:ext cx="31342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patient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serum-</a:t>
            </a:r>
          </a:p>
          <a:p>
            <a:pPr algn="ctr"/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prestimulated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cells</a:t>
            </a:r>
            <a:r>
              <a:rPr lang="de-DE" b="1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354569" y="2033645"/>
            <a:ext cx="31342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cs typeface="Arial" panose="020B0604020202020204" pitchFamily="34" charset="0"/>
              </a:rPr>
              <a:t>non-</a:t>
            </a:r>
            <a:r>
              <a:rPr lang="de-DE" b="1" dirty="0" err="1">
                <a:cs typeface="Arial" panose="020B0604020202020204" pitchFamily="34" charset="0"/>
              </a:rPr>
              <a:t>prestimulated</a:t>
            </a:r>
            <a:r>
              <a:rPr lang="de-DE" b="1" dirty="0">
                <a:cs typeface="Arial" panose="020B0604020202020204" pitchFamily="34" charset="0"/>
              </a:rPr>
              <a:t> </a:t>
            </a:r>
            <a:r>
              <a:rPr lang="de-DE" b="1" dirty="0" err="1">
                <a:cs typeface="Arial" panose="020B0604020202020204" pitchFamily="34" charset="0"/>
              </a:rPr>
              <a:t>cells</a:t>
            </a:r>
            <a:r>
              <a:rPr lang="de-DE" b="1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6578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1644</Words>
  <Application>Microsoft Office PowerPoint</Application>
  <PresentationFormat>Bildschirmpräsentation (4:3)</PresentationFormat>
  <Paragraphs>453</Paragraphs>
  <Slides>26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8" baseType="lpstr">
      <vt:lpstr>Arial</vt:lpstr>
      <vt:lpstr>Standarddesign</vt:lpstr>
      <vt:lpstr>PowerPoint-Präsentation</vt:lpstr>
      <vt:lpstr>Übersicht</vt:lpstr>
      <vt:lpstr>Übersicht</vt:lpstr>
      <vt:lpstr>PowerPoint-Präsentation</vt:lpstr>
      <vt:lpstr>Übersicht</vt:lpstr>
      <vt:lpstr>PowerPoint-Präsentation</vt:lpstr>
      <vt:lpstr>PowerPoint-Präsentation</vt:lpstr>
      <vt:lpstr>Übersicht</vt:lpstr>
      <vt:lpstr>PowerPoint-Präsentation</vt:lpstr>
      <vt:lpstr>PowerPoint-Präsentation</vt:lpstr>
      <vt:lpstr>Übersicht</vt:lpstr>
      <vt:lpstr>PowerPoint-Präsentation</vt:lpstr>
      <vt:lpstr>Übersicht</vt:lpstr>
      <vt:lpstr>PowerPoint-Präsentation</vt:lpstr>
      <vt:lpstr>PowerPoint-Präsentation</vt:lpstr>
      <vt:lpstr>Übersicht</vt:lpstr>
      <vt:lpstr>PowerPoint-Präsentation</vt:lpstr>
      <vt:lpstr>PowerPoint-Präsentation</vt:lpstr>
      <vt:lpstr>Übersicht</vt:lpstr>
      <vt:lpstr>PowerPoint-Präsentation</vt:lpstr>
      <vt:lpstr>Übersicht</vt:lpstr>
      <vt:lpstr>PowerPoint-Präsentation</vt:lpstr>
      <vt:lpstr>Übersicht</vt:lpstr>
      <vt:lpstr>Übersicht</vt:lpstr>
      <vt:lpstr>Additional</vt:lpstr>
      <vt:lpstr>PowerPoint-Präsentation</vt:lpstr>
    </vt:vector>
  </TitlesOfParts>
  <Company>Charité CVK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Jacqueline Behrendt - Mediencenter CCVK</dc:creator>
  <cp:lastModifiedBy>Catharina Busch</cp:lastModifiedBy>
  <cp:revision>108</cp:revision>
  <dcterms:created xsi:type="dcterms:W3CDTF">2004-05-17T07:52:02Z</dcterms:created>
  <dcterms:modified xsi:type="dcterms:W3CDTF">2018-02-01T22:04:36Z</dcterms:modified>
</cp:coreProperties>
</file>