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58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t>9/26/2021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t>9/26/2021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9/26/2021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9/26/2021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9/26/2021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9/26/2021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9/26/2021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9/26/2021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9/26/2021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 descr="Red bar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7800" y="6465885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9/26/2021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BISNIS INTERNASIONAL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1199728"/>
          </a:xfrm>
        </p:spPr>
        <p:txBody>
          <a:bodyPr>
            <a:no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Kelompok</a:t>
            </a:r>
            <a:r>
              <a:rPr lang="en-US" sz="1600" dirty="0" smtClean="0">
                <a:solidFill>
                  <a:schemeClr val="tx1"/>
                </a:solidFill>
              </a:rPr>
              <a:t> 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 smtClean="0">
                <a:solidFill>
                  <a:schemeClr val="tx1"/>
                </a:solidFill>
              </a:rPr>
              <a:t>Ayuning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putri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friyananda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ersandi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err="1" smtClean="0">
                <a:solidFill>
                  <a:schemeClr val="tx1"/>
                </a:solidFill>
              </a:rPr>
              <a:t>julimah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141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BISNIS 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8799"/>
            <a:ext cx="9144000" cy="2320281"/>
          </a:xfrm>
        </p:spPr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kontenporer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20137" y="602128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YUK KITA SIMAK YANG BERIKUT INI !!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6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927648" y="3212976"/>
            <a:ext cx="4896544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Bisnis interasional merupakan seluruh transaksi bisnis oleh swasta dan pemerintah yang melibatkan dua atau lebih Negara.</a:t>
            </a:r>
          </a:p>
          <a:p>
            <a:endParaRPr lang="en-US" dirty="0"/>
          </a:p>
        </p:txBody>
      </p:sp>
      <p:sp>
        <p:nvSpPr>
          <p:cNvPr id="10" name="Bent-Up Arrow 9"/>
          <p:cNvSpPr/>
          <p:nvPr/>
        </p:nvSpPr>
        <p:spPr>
          <a:xfrm rot="5400000">
            <a:off x="674793" y="2184258"/>
            <a:ext cx="2633501" cy="1296144"/>
          </a:xfrm>
          <a:prstGeom prst="bentUpArrow">
            <a:avLst>
              <a:gd name="adj1" fmla="val 25000"/>
              <a:gd name="adj2" fmla="val 21026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2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360" y="2507660"/>
            <a:ext cx="37444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1.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memperbesar</a:t>
            </a:r>
            <a:r>
              <a:rPr lang="en-US" sz="1400" dirty="0" smtClean="0"/>
              <a:t> </a:t>
            </a:r>
            <a:r>
              <a:rPr lang="en-US" sz="1400" dirty="0" err="1" smtClean="0"/>
              <a:t>penjualan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079776" y="2507660"/>
            <a:ext cx="37444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2.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mengakuisi</a:t>
            </a:r>
            <a:r>
              <a:rPr lang="en-US" sz="1200" dirty="0" smtClean="0"/>
              <a:t> </a:t>
            </a:r>
            <a:r>
              <a:rPr lang="en-US" sz="1200" dirty="0" err="1" smtClean="0"/>
              <a:t>sumber</a:t>
            </a:r>
            <a:r>
              <a:rPr lang="en-US" sz="1200" dirty="0" smtClean="0"/>
              <a:t> </a:t>
            </a:r>
            <a:r>
              <a:rPr lang="en-US" sz="1200" dirty="0" err="1" smtClean="0"/>
              <a:t>daya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7824192" y="2507660"/>
            <a:ext cx="37444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3.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mendiversifikasikan</a:t>
            </a:r>
            <a:r>
              <a:rPr lang="en-US" sz="1200" dirty="0" smtClean="0"/>
              <a:t> </a:t>
            </a:r>
            <a:r>
              <a:rPr lang="en-US" sz="1200" dirty="0" err="1" smtClean="0"/>
              <a:t>sumber-sumber</a:t>
            </a:r>
            <a:r>
              <a:rPr lang="en-US" sz="1200" dirty="0" smtClean="0"/>
              <a:t> </a:t>
            </a:r>
            <a:r>
              <a:rPr lang="en-US" sz="1200" dirty="0" err="1" smtClean="0"/>
              <a:t>penjualan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penaawaran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4871864" y="1747439"/>
            <a:ext cx="1800200" cy="437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Alasan</a:t>
            </a:r>
            <a:r>
              <a:rPr lang="en-US" sz="1200" dirty="0" smtClean="0"/>
              <a:t>,</a:t>
            </a:r>
            <a:endParaRPr lang="en-US" sz="1200" dirty="0"/>
          </a:p>
        </p:txBody>
      </p:sp>
      <p:sp>
        <p:nvSpPr>
          <p:cNvPr id="11" name="Up Arrow Callout 10"/>
          <p:cNvSpPr/>
          <p:nvPr/>
        </p:nvSpPr>
        <p:spPr>
          <a:xfrm>
            <a:off x="7944544" y="3140968"/>
            <a:ext cx="3503712" cy="2592288"/>
          </a:xfrm>
          <a:prstGeom prst="upArrowCallout">
            <a:avLst>
              <a:gd name="adj1" fmla="val 10095"/>
              <a:gd name="adj2" fmla="val 9102"/>
              <a:gd name="adj3" fmla="val 16057"/>
              <a:gd name="adj4" fmla="val 754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keinginan</a:t>
            </a:r>
            <a:r>
              <a:rPr lang="en-US" sz="1400" dirty="0" smtClean="0"/>
              <a:t> </a:t>
            </a:r>
            <a:r>
              <a:rPr lang="en-US" sz="1400" dirty="0" err="1" smtClean="0"/>
              <a:t>konsumen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terbatas</a:t>
            </a:r>
            <a:r>
              <a:rPr lang="en-US" sz="1400" dirty="0" smtClean="0"/>
              <a:t> </a:t>
            </a:r>
            <a:r>
              <a:rPr lang="en-US" sz="1400" dirty="0" err="1" smtClean="0"/>
              <a:t>maka</a:t>
            </a:r>
            <a:r>
              <a:rPr lang="en-US" sz="1400" dirty="0" smtClean="0"/>
              <a:t> </a:t>
            </a:r>
            <a:r>
              <a:rPr lang="en-US" sz="1400" dirty="0" err="1" smtClean="0"/>
              <a:t>perusahaan</a:t>
            </a:r>
            <a:r>
              <a:rPr lang="en-US" sz="1400" dirty="0" smtClean="0"/>
              <a:t> </a:t>
            </a:r>
            <a:r>
              <a:rPr lang="en-US" sz="1400" dirty="0" err="1" smtClean="0"/>
              <a:t>harus</a:t>
            </a:r>
            <a:r>
              <a:rPr lang="en-US" sz="1400" dirty="0" smtClean="0"/>
              <a:t> </a:t>
            </a:r>
            <a:r>
              <a:rPr lang="en-US" sz="1400" dirty="0" err="1" smtClean="0"/>
              <a:t>mampu</a:t>
            </a:r>
            <a:r>
              <a:rPr lang="en-US" sz="1400" dirty="0" smtClean="0"/>
              <a:t> </a:t>
            </a:r>
            <a:r>
              <a:rPr lang="en-US" sz="1400" dirty="0" err="1" smtClean="0"/>
              <a:t>berinovasi</a:t>
            </a:r>
            <a:r>
              <a:rPr lang="en-US" sz="1400" dirty="0" smtClean="0"/>
              <a:t> </a:t>
            </a:r>
            <a:r>
              <a:rPr lang="en-US" sz="1400" dirty="0" err="1" smtClean="0"/>
              <a:t>sesering</a:t>
            </a:r>
            <a:r>
              <a:rPr lang="en-US" sz="1400" dirty="0" smtClean="0"/>
              <a:t> </a:t>
            </a:r>
            <a:r>
              <a:rPr lang="en-US" sz="1400" dirty="0" err="1" smtClean="0"/>
              <a:t>mungkin</a:t>
            </a:r>
            <a:r>
              <a:rPr lang="en-US" sz="1400" dirty="0" smtClean="0"/>
              <a:t>,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memenangkan</a:t>
            </a:r>
            <a:r>
              <a:rPr lang="en-US" sz="1400" dirty="0" smtClean="0"/>
              <a:t> </a:t>
            </a:r>
            <a:r>
              <a:rPr lang="en-US" sz="1400" dirty="0" err="1" smtClean="0"/>
              <a:t>persaingan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para </a:t>
            </a:r>
            <a:r>
              <a:rPr lang="en-US" sz="1400" dirty="0" err="1" smtClean="0"/>
              <a:t>pesainggnya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2" name="Up Arrow Callout 11"/>
          <p:cNvSpPr/>
          <p:nvPr/>
        </p:nvSpPr>
        <p:spPr>
          <a:xfrm>
            <a:off x="4223792" y="3140968"/>
            <a:ext cx="3456384" cy="2592288"/>
          </a:xfrm>
          <a:prstGeom prst="upArrowCallout">
            <a:avLst>
              <a:gd name="adj1" fmla="val 8810"/>
              <a:gd name="adj2" fmla="val 7883"/>
              <a:gd name="adj3" fmla="val 15696"/>
              <a:gd name="adj4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contoh</a:t>
            </a:r>
            <a:r>
              <a:rPr lang="en-US" sz="1400" dirty="0" smtClean="0"/>
              <a:t> </a:t>
            </a:r>
            <a:r>
              <a:rPr lang="en-US" sz="1400" dirty="0" err="1" smtClean="0"/>
              <a:t>saat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banyak</a:t>
            </a:r>
            <a:r>
              <a:rPr lang="en-US" sz="1400" dirty="0" smtClean="0"/>
              <a:t> </a:t>
            </a:r>
            <a:r>
              <a:rPr lang="en-US" sz="1400" dirty="0" err="1" smtClean="0"/>
              <a:t>sekali</a:t>
            </a:r>
            <a:r>
              <a:rPr lang="en-US" sz="1400" dirty="0" smtClean="0"/>
              <a:t> </a:t>
            </a:r>
            <a:r>
              <a:rPr lang="en-US" sz="1400" dirty="0" err="1" smtClean="0"/>
              <a:t>perusahaan-perusahaan</a:t>
            </a:r>
            <a:r>
              <a:rPr lang="en-US" sz="1400" dirty="0" smtClean="0"/>
              <a:t> </a:t>
            </a:r>
            <a:r>
              <a:rPr lang="en-US" sz="1400" dirty="0" err="1" smtClean="0"/>
              <a:t>multinasional</a:t>
            </a:r>
            <a:r>
              <a:rPr lang="en-US" sz="1400" dirty="0" smtClean="0"/>
              <a:t> </a:t>
            </a:r>
            <a:r>
              <a:rPr lang="en-US" sz="1400" dirty="0" err="1" smtClean="0"/>
              <a:t>melakukan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investasi</a:t>
            </a:r>
            <a:r>
              <a:rPr lang="en-US" sz="1400" dirty="0" smtClean="0"/>
              <a:t> </a:t>
            </a:r>
            <a:r>
              <a:rPr lang="en-US" sz="1400" dirty="0" err="1" smtClean="0"/>
              <a:t>besar-besaran</a:t>
            </a:r>
            <a:r>
              <a:rPr lang="en-US" sz="1400" dirty="0" smtClean="0"/>
              <a:t> </a:t>
            </a:r>
            <a:r>
              <a:rPr lang="en-US" sz="1400" dirty="0" err="1" smtClean="0"/>
              <a:t>dinegara</a:t>
            </a:r>
            <a:r>
              <a:rPr lang="en-US" sz="1400" dirty="0" smtClean="0"/>
              <a:t> Vietnam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cara</a:t>
            </a:r>
            <a:r>
              <a:rPr lang="en-US" sz="1400" dirty="0" smtClean="0"/>
              <a:t> </a:t>
            </a:r>
            <a:r>
              <a:rPr lang="en-US" sz="1400" dirty="0" err="1" smtClean="0"/>
              <a:t>membuka</a:t>
            </a:r>
            <a:r>
              <a:rPr lang="en-US" sz="1400" dirty="0" smtClean="0"/>
              <a:t> </a:t>
            </a:r>
            <a:r>
              <a:rPr lang="en-US" sz="1400" dirty="0" err="1" smtClean="0"/>
              <a:t>pabrik</a:t>
            </a:r>
            <a:r>
              <a:rPr lang="en-US" sz="1400" dirty="0" smtClean="0"/>
              <a:t> di Vietnam. Hal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terjadi</a:t>
            </a:r>
            <a:r>
              <a:rPr lang="en-US" sz="1400" dirty="0" smtClean="0"/>
              <a:t> </a:t>
            </a:r>
            <a:r>
              <a:rPr lang="en-US" sz="1400" dirty="0" err="1" smtClean="0"/>
              <a:t>karena</a:t>
            </a:r>
            <a:r>
              <a:rPr lang="en-US" sz="1400" dirty="0" smtClean="0"/>
              <a:t> Vietnam </a:t>
            </a:r>
            <a:r>
              <a:rPr lang="en-US" sz="1400" dirty="0" err="1" smtClean="0"/>
              <a:t>dianggap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Negara yang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menyediakan</a:t>
            </a:r>
            <a:r>
              <a:rPr lang="en-US" sz="1400" dirty="0" smtClean="0"/>
              <a:t> </a:t>
            </a:r>
            <a:r>
              <a:rPr lang="en-US" sz="1400" dirty="0" err="1" smtClean="0"/>
              <a:t>sumer</a:t>
            </a:r>
            <a:r>
              <a:rPr lang="en-US" sz="1400" dirty="0" smtClean="0"/>
              <a:t> </a:t>
            </a:r>
            <a:r>
              <a:rPr lang="en-US" sz="1400" dirty="0" err="1" smtClean="0"/>
              <a:t>daya</a:t>
            </a:r>
            <a:r>
              <a:rPr lang="en-US" sz="1400" dirty="0" smtClean="0"/>
              <a:t> </a:t>
            </a:r>
            <a:r>
              <a:rPr lang="en-US" sz="1400" dirty="0" err="1" smtClean="0"/>
              <a:t>manusia</a:t>
            </a:r>
            <a:r>
              <a:rPr lang="en-US" sz="1400" dirty="0" smtClean="0"/>
              <a:t> yang </a:t>
            </a:r>
            <a:r>
              <a:rPr lang="en-US" sz="1400" dirty="0" err="1" smtClean="0"/>
              <a:t>banyak</a:t>
            </a:r>
            <a:r>
              <a:rPr lang="en-US" sz="1400" dirty="0" smtClean="0"/>
              <a:t>, </a:t>
            </a:r>
            <a:r>
              <a:rPr lang="en-US" sz="1400" dirty="0" err="1" smtClean="0"/>
              <a:t>terampil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berharga</a:t>
            </a:r>
            <a:r>
              <a:rPr lang="en-US" sz="1400" dirty="0" smtClean="0"/>
              <a:t> </a:t>
            </a:r>
            <a:r>
              <a:rPr lang="en-US" sz="1400" dirty="0" err="1" smtClean="0"/>
              <a:t>murah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3" name="Up Arrow Callout 12"/>
          <p:cNvSpPr/>
          <p:nvPr/>
        </p:nvSpPr>
        <p:spPr>
          <a:xfrm>
            <a:off x="407368" y="3140968"/>
            <a:ext cx="3528392" cy="2592288"/>
          </a:xfrm>
          <a:prstGeom prst="upArrowCallout">
            <a:avLst>
              <a:gd name="adj1" fmla="val 9102"/>
              <a:gd name="adj2" fmla="val 8108"/>
              <a:gd name="adj3" fmla="val 15064"/>
              <a:gd name="adj4" fmla="val 744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Contoh</a:t>
            </a:r>
            <a:r>
              <a:rPr lang="en-US" sz="1400" dirty="0" smtClean="0"/>
              <a:t>, </a:t>
            </a:r>
            <a:r>
              <a:rPr lang="en-US" sz="1400" dirty="0" err="1" smtClean="0"/>
              <a:t>perusahaan</a:t>
            </a:r>
            <a:r>
              <a:rPr lang="en-US" sz="1400" dirty="0" smtClean="0"/>
              <a:t> provider </a:t>
            </a:r>
            <a:r>
              <a:rPr lang="en-US" sz="1400" dirty="0" err="1" smtClean="0"/>
              <a:t>telekomunikasi</a:t>
            </a:r>
            <a:r>
              <a:rPr lang="en-US" sz="1400" dirty="0" smtClean="0"/>
              <a:t> </a:t>
            </a:r>
            <a:r>
              <a:rPr lang="en-US" sz="1400" dirty="0" err="1" smtClean="0"/>
              <a:t>terbesar</a:t>
            </a:r>
            <a:r>
              <a:rPr lang="en-US" sz="1400" dirty="0" smtClean="0"/>
              <a:t> di Indonesia, </a:t>
            </a:r>
            <a:r>
              <a:rPr lang="en-US" sz="1400" dirty="0" err="1" smtClean="0"/>
              <a:t>yaitu</a:t>
            </a:r>
            <a:r>
              <a:rPr lang="en-US" sz="1400" dirty="0" smtClean="0"/>
              <a:t> </a:t>
            </a:r>
            <a:r>
              <a:rPr lang="en-US" sz="1400" dirty="0" err="1" smtClean="0"/>
              <a:t>Pt</a:t>
            </a:r>
            <a:r>
              <a:rPr lang="en-US" sz="1400" dirty="0" smtClean="0"/>
              <a:t> </a:t>
            </a:r>
            <a:r>
              <a:rPr lang="en-US" sz="1400" dirty="0" err="1" smtClean="0"/>
              <a:t>telkomsel</a:t>
            </a:r>
            <a:r>
              <a:rPr lang="en-US" sz="1400" dirty="0" smtClean="0"/>
              <a:t> </a:t>
            </a:r>
            <a:r>
              <a:rPr lang="en-US" sz="1400" dirty="0" err="1" smtClean="0"/>
              <a:t>mendirikan</a:t>
            </a:r>
            <a:r>
              <a:rPr lang="en-US" sz="1400" dirty="0" smtClean="0"/>
              <a:t> </a:t>
            </a:r>
            <a:r>
              <a:rPr lang="en-US" sz="1400" dirty="0" err="1" smtClean="0"/>
              <a:t>anak</a:t>
            </a:r>
            <a:r>
              <a:rPr lang="en-US" sz="1400" dirty="0" smtClean="0"/>
              <a:t> </a:t>
            </a:r>
            <a:r>
              <a:rPr lang="en-US" sz="1400" dirty="0" err="1" smtClean="0"/>
              <a:t>perusahaan</a:t>
            </a:r>
            <a:r>
              <a:rPr lang="en-US" sz="1400" dirty="0" smtClean="0"/>
              <a:t> </a:t>
            </a:r>
            <a:r>
              <a:rPr lang="en-US" sz="1400" dirty="0" err="1" smtClean="0"/>
              <a:t>telcomsel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beroperasi</a:t>
            </a:r>
            <a:r>
              <a:rPr lang="en-US" sz="1400" dirty="0" smtClean="0"/>
              <a:t> </a:t>
            </a:r>
            <a:r>
              <a:rPr lang="en-US" sz="1400" dirty="0" err="1" smtClean="0"/>
              <a:t>dinegara</a:t>
            </a:r>
            <a:r>
              <a:rPr lang="en-US" sz="1400" dirty="0" smtClean="0"/>
              <a:t> yang </a:t>
            </a:r>
            <a:r>
              <a:rPr lang="en-US" sz="1400" dirty="0" err="1" smtClean="0"/>
              <a:t>baru</a:t>
            </a:r>
            <a:r>
              <a:rPr lang="en-US" sz="1400" dirty="0" smtClean="0"/>
              <a:t> </a:t>
            </a:r>
            <a:r>
              <a:rPr lang="en-US" sz="1400" dirty="0" err="1" smtClean="0"/>
              <a:t>berdiri</a:t>
            </a:r>
            <a:r>
              <a:rPr lang="en-US" sz="1400" dirty="0" smtClean="0"/>
              <a:t> </a:t>
            </a:r>
            <a:r>
              <a:rPr lang="en-US" sz="1400" dirty="0" err="1" smtClean="0"/>
              <a:t>yaitu</a:t>
            </a:r>
            <a:r>
              <a:rPr lang="en-US" sz="1400" dirty="0" smtClean="0"/>
              <a:t> </a:t>
            </a:r>
            <a:r>
              <a:rPr lang="en-US" sz="1400" dirty="0" err="1" smtClean="0"/>
              <a:t>timor</a:t>
            </a:r>
            <a:r>
              <a:rPr lang="en-US" sz="1400" dirty="0" smtClean="0"/>
              <a:t> </a:t>
            </a:r>
            <a:r>
              <a:rPr lang="en-US" sz="1400" dirty="0" err="1" smtClean="0"/>
              <a:t>leste</a:t>
            </a:r>
            <a:r>
              <a:rPr lang="en-US" sz="1400" dirty="0" smtClean="0"/>
              <a:t>. Hal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PT </a:t>
            </a:r>
            <a:r>
              <a:rPr lang="en-US" sz="1400" dirty="0" err="1" smtClean="0"/>
              <a:t>Telkomsel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rangka</a:t>
            </a:r>
            <a:r>
              <a:rPr lang="en-US" sz="1400" dirty="0" smtClean="0"/>
              <a:t> </a:t>
            </a:r>
            <a:r>
              <a:rPr lang="en-US" sz="1400" dirty="0" err="1" smtClean="0"/>
              <a:t>memperluas</a:t>
            </a:r>
            <a:r>
              <a:rPr lang="en-US" sz="1400" dirty="0" smtClean="0"/>
              <a:t> </a:t>
            </a:r>
            <a:r>
              <a:rPr lang="en-US" sz="1400" dirty="0" err="1" smtClean="0"/>
              <a:t>pasarnya</a:t>
            </a:r>
            <a:r>
              <a:rPr lang="en-US" sz="1400" dirty="0" smtClean="0"/>
              <a:t>,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hanya</a:t>
            </a:r>
            <a:r>
              <a:rPr lang="en-US" sz="1400" dirty="0" smtClean="0"/>
              <a:t> </a:t>
            </a:r>
            <a:r>
              <a:rPr lang="en-US" sz="1400" dirty="0" err="1" smtClean="0"/>
              <a:t>didalam</a:t>
            </a:r>
            <a:r>
              <a:rPr lang="en-US" sz="1400" dirty="0" smtClean="0"/>
              <a:t> </a:t>
            </a:r>
            <a:r>
              <a:rPr lang="en-US" sz="1400" dirty="0" err="1" smtClean="0"/>
              <a:t>negeri</a:t>
            </a:r>
            <a:r>
              <a:rPr lang="en-US" sz="1400" dirty="0" smtClean="0"/>
              <a:t> </a:t>
            </a:r>
            <a:r>
              <a:rPr lang="en-US" sz="1400" dirty="0" err="1" smtClean="0"/>
              <a:t>indonsia</a:t>
            </a:r>
            <a:r>
              <a:rPr lang="en-US" sz="1400" dirty="0" smtClean="0"/>
              <a:t>,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tetapi</a:t>
            </a:r>
            <a:r>
              <a:rPr lang="en-US" sz="1400" dirty="0" smtClean="0"/>
              <a:t> </a:t>
            </a:r>
            <a:r>
              <a:rPr lang="en-US" sz="1400" dirty="0" err="1" smtClean="0"/>
              <a:t>merambah</a:t>
            </a:r>
            <a:r>
              <a:rPr lang="en-US" sz="1400" dirty="0" smtClean="0"/>
              <a:t> </a:t>
            </a:r>
            <a:r>
              <a:rPr lang="en-US" sz="1400" dirty="0" err="1" smtClean="0"/>
              <a:t>keluar</a:t>
            </a:r>
            <a:r>
              <a:rPr lang="en-US" sz="1400" dirty="0" smtClean="0"/>
              <a:t> </a:t>
            </a:r>
            <a:r>
              <a:rPr lang="en-US" sz="1400" dirty="0" err="1" smtClean="0"/>
              <a:t>negeri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862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4" name="Regular Pentagon 3"/>
          <p:cNvSpPr/>
          <p:nvPr/>
        </p:nvSpPr>
        <p:spPr>
          <a:xfrm>
            <a:off x="4691844" y="3140968"/>
            <a:ext cx="2808312" cy="216024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Aktvitas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159896" y="2492896"/>
            <a:ext cx="187220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1. </a:t>
            </a:r>
            <a:r>
              <a:rPr lang="en-US" sz="1400" dirty="0" err="1" smtClean="0"/>
              <a:t>ekspor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7824192" y="3717032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2. </a:t>
            </a:r>
            <a:r>
              <a:rPr lang="en-US" sz="1400" dirty="0" err="1" smtClean="0"/>
              <a:t>impor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7392144" y="5373216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3. </a:t>
            </a:r>
            <a:r>
              <a:rPr lang="en-US" sz="1400" dirty="0" err="1" smtClean="0"/>
              <a:t>lisensi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3431704" y="5373216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4. </a:t>
            </a:r>
            <a:r>
              <a:rPr lang="en-US" sz="1400" dirty="0" err="1" smtClean="0"/>
              <a:t>waralaba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2207568" y="3717032"/>
            <a:ext cx="201622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5. </a:t>
            </a:r>
            <a:r>
              <a:rPr lang="en-US" sz="1400" dirty="0" err="1" smtClean="0"/>
              <a:t>Kontrak</a:t>
            </a:r>
            <a:r>
              <a:rPr lang="en-US" sz="1400" dirty="0" smtClean="0"/>
              <a:t> </a:t>
            </a:r>
            <a:r>
              <a:rPr lang="en-US" sz="1400" dirty="0" err="1" smtClean="0"/>
              <a:t>manajemen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862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lobalisasi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ontenporer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060849"/>
            <a:ext cx="10058400" cy="4339984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Proses </a:t>
            </a:r>
            <a:r>
              <a:rPr lang="en-US" sz="1800" dirty="0" err="1" smtClean="0"/>
              <a:t>kemajuan</a:t>
            </a:r>
            <a:r>
              <a:rPr lang="en-US" sz="1800" dirty="0" smtClean="0"/>
              <a:t> </a:t>
            </a:r>
            <a:r>
              <a:rPr lang="en-US" sz="1800" dirty="0" err="1" smtClean="0"/>
              <a:t>teknologi</a:t>
            </a:r>
            <a:r>
              <a:rPr lang="en-US" sz="1800" dirty="0" smtClean="0"/>
              <a:t> </a:t>
            </a:r>
            <a:r>
              <a:rPr lang="en-US" sz="1800" dirty="0" err="1" smtClean="0"/>
              <a:t>semakin</a:t>
            </a:r>
            <a:r>
              <a:rPr lang="en-US" sz="1800" dirty="0" smtClean="0"/>
              <a:t> </a:t>
            </a:r>
            <a:r>
              <a:rPr lang="en-US" sz="1800" dirty="0" err="1" smtClean="0"/>
              <a:t>cepat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mempertajam</a:t>
            </a:r>
            <a:r>
              <a:rPr lang="en-US" sz="1800" dirty="0" smtClean="0"/>
              <a:t> </a:t>
            </a:r>
            <a:r>
              <a:rPr lang="en-US" sz="1800" dirty="0" err="1" smtClean="0"/>
              <a:t>persaingan</a:t>
            </a:r>
            <a:r>
              <a:rPr lang="en-US" sz="1800" dirty="0" smtClean="0"/>
              <a:t>, </a:t>
            </a:r>
            <a:r>
              <a:rPr lang="en-US" sz="1800" dirty="0" err="1" smtClean="0"/>
              <a:t>tentu</a:t>
            </a:r>
            <a:r>
              <a:rPr lang="en-US" sz="1800" dirty="0" smtClean="0"/>
              <a:t>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kenyatan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harus</a:t>
            </a:r>
            <a:r>
              <a:rPr lang="en-US" sz="1800" dirty="0" smtClean="0"/>
              <a:t> </a:t>
            </a:r>
            <a:r>
              <a:rPr lang="en-US" sz="1800" dirty="0" err="1" smtClean="0"/>
              <a:t>dihadapi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setiap</a:t>
            </a:r>
            <a:r>
              <a:rPr lang="en-US" sz="1800" dirty="0" smtClean="0"/>
              <a:t> Negara.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daya</a:t>
            </a:r>
            <a:r>
              <a:rPr lang="en-US" sz="1800" dirty="0" smtClean="0"/>
              <a:t> </a:t>
            </a:r>
            <a:r>
              <a:rPr lang="en-US" sz="1800" dirty="0" err="1" smtClean="0"/>
              <a:t>saing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system </a:t>
            </a:r>
            <a:r>
              <a:rPr lang="en-US" sz="1800" dirty="0" err="1" smtClean="0"/>
              <a:t>kerja</a:t>
            </a:r>
            <a:r>
              <a:rPr lang="en-US" sz="1800" dirty="0" smtClean="0"/>
              <a:t> yang </a:t>
            </a:r>
            <a:r>
              <a:rPr lang="en-US" sz="1800" dirty="0" err="1" smtClean="0"/>
              <a:t>efesien</a:t>
            </a:r>
            <a:r>
              <a:rPr lang="en-US" sz="1800" dirty="0" smtClean="0"/>
              <a:t>,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memanfaat</a:t>
            </a:r>
            <a:r>
              <a:rPr lang="en-US" sz="1800" dirty="0" smtClean="0"/>
              <a:t> </a:t>
            </a:r>
            <a:r>
              <a:rPr lang="en-US" sz="1800" dirty="0" err="1" smtClean="0"/>
              <a:t>peluang</a:t>
            </a:r>
            <a:r>
              <a:rPr lang="en-US" sz="1800" dirty="0" smtClean="0"/>
              <a:t> </a:t>
            </a:r>
            <a:r>
              <a:rPr lang="en-US" sz="1800" dirty="0" err="1" smtClean="0"/>
              <a:t>seoptimal</a:t>
            </a:r>
            <a:r>
              <a:rPr lang="en-US" sz="1800" dirty="0" smtClean="0"/>
              <a:t> </a:t>
            </a:r>
            <a:r>
              <a:rPr lang="en-US" sz="1800" dirty="0" err="1" smtClean="0"/>
              <a:t>mungkin</a:t>
            </a:r>
            <a:endParaRPr lang="en-US" sz="1800" dirty="0" smtClean="0"/>
          </a:p>
          <a:p>
            <a:pPr algn="just"/>
            <a:r>
              <a:rPr lang="en-US" sz="1800" dirty="0" err="1" smtClean="0"/>
              <a:t>Saat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i="1" u="sng" dirty="0" err="1" smtClean="0"/>
              <a:t>Masyarakat</a:t>
            </a:r>
            <a:r>
              <a:rPr lang="en-US" sz="1800" i="1" u="sng" dirty="0" smtClean="0"/>
              <a:t> </a:t>
            </a:r>
            <a:r>
              <a:rPr lang="en-US" sz="1800" i="1" u="sng" dirty="0" err="1" smtClean="0"/>
              <a:t>Ekonomi</a:t>
            </a:r>
            <a:r>
              <a:rPr lang="en-US" sz="1800" i="1" u="sng" dirty="0" smtClean="0"/>
              <a:t> </a:t>
            </a:r>
            <a:r>
              <a:rPr lang="en-US" sz="1800" i="1" u="sng" dirty="0" err="1" smtClean="0"/>
              <a:t>Asean</a:t>
            </a:r>
            <a:r>
              <a:rPr lang="en-US" sz="1800" i="1" u="sng" dirty="0" smtClean="0"/>
              <a:t> (</a:t>
            </a:r>
            <a:r>
              <a:rPr lang="en-US" sz="1800" u="sng" dirty="0" smtClean="0"/>
              <a:t>MEA),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 smtClean="0"/>
              <a:t>persaingan</a:t>
            </a:r>
            <a:r>
              <a:rPr lang="en-US" sz="1800" dirty="0" smtClean="0"/>
              <a:t> </a:t>
            </a:r>
            <a:r>
              <a:rPr lang="en-US" sz="1800" dirty="0" err="1" smtClean="0"/>
              <a:t>telah</a:t>
            </a:r>
            <a:r>
              <a:rPr lang="en-US" sz="1800" dirty="0" smtClean="0"/>
              <a:t> </a:t>
            </a:r>
            <a:r>
              <a:rPr lang="en-US" sz="1800" dirty="0" err="1" smtClean="0"/>
              <a:t>meningkatkan</a:t>
            </a:r>
            <a:r>
              <a:rPr lang="en-US" sz="1800" dirty="0" smtClean="0"/>
              <a:t> </a:t>
            </a:r>
            <a:r>
              <a:rPr lang="en-US" sz="1800" dirty="0" err="1" smtClean="0"/>
              <a:t>kadar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saling</a:t>
            </a:r>
            <a:r>
              <a:rPr lang="en-US" sz="1800" dirty="0" smtClean="0"/>
              <a:t> </a:t>
            </a:r>
            <a:r>
              <a:rPr lang="en-US" sz="1800" dirty="0" err="1" smtClean="0"/>
              <a:t>ketergantungandan</a:t>
            </a:r>
            <a:r>
              <a:rPr lang="en-US" sz="1800" dirty="0" smtClean="0"/>
              <a:t>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mempertajam</a:t>
            </a:r>
            <a:r>
              <a:rPr lang="en-US" sz="1800" dirty="0" smtClean="0"/>
              <a:t> </a:t>
            </a:r>
            <a:r>
              <a:rPr lang="en-US" sz="1800" dirty="0" err="1" smtClean="0"/>
              <a:t>persaingan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Indonesia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Negara yang </a:t>
            </a:r>
            <a:r>
              <a:rPr lang="en-US" sz="1800" dirty="0" err="1" smtClean="0"/>
              <a:t>berpotensi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,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sejumlah</a:t>
            </a:r>
            <a:r>
              <a:rPr lang="en-US" sz="1800" dirty="0" smtClean="0"/>
              <a:t> </a:t>
            </a:r>
            <a:r>
              <a:rPr lang="en-US" sz="1800" dirty="0" err="1" smtClean="0"/>
              <a:t>karakteristik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menempatkan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posisi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mengalami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ekonomi</a:t>
            </a:r>
            <a:r>
              <a:rPr lang="en-US" sz="1800" dirty="0" smtClean="0"/>
              <a:t> yang </a:t>
            </a:r>
            <a:r>
              <a:rPr lang="en-US" sz="1800" dirty="0" err="1" smtClean="0"/>
              <a:t>pesat</a:t>
            </a:r>
            <a:r>
              <a:rPr lang="en-US" sz="1800" dirty="0" smtClean="0"/>
              <a:t>.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</a:t>
            </a:r>
            <a:r>
              <a:rPr lang="en-US" sz="1800" dirty="0" err="1" smtClean="0"/>
              <a:t>terakhir</a:t>
            </a:r>
            <a:r>
              <a:rPr lang="en-US" sz="1800" dirty="0" smtClean="0"/>
              <a:t> </a:t>
            </a:r>
            <a:r>
              <a:rPr lang="en-US" sz="1800" dirty="0" err="1" smtClean="0"/>
              <a:t>ada</a:t>
            </a:r>
            <a:r>
              <a:rPr lang="en-US" sz="1800" dirty="0" smtClean="0"/>
              <a:t> </a:t>
            </a:r>
            <a:r>
              <a:rPr lang="en-US" sz="1800" dirty="0" err="1" smtClean="0"/>
              <a:t>dukungan</a:t>
            </a:r>
            <a:r>
              <a:rPr lang="en-US" sz="1800" dirty="0" smtClean="0"/>
              <a:t> </a:t>
            </a:r>
            <a:r>
              <a:rPr lang="en-US" sz="1800" dirty="0" err="1" smtClean="0"/>
              <a:t>kuat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pemerintahan</a:t>
            </a:r>
            <a:r>
              <a:rPr lang="en-US" sz="1800" dirty="0" smtClean="0"/>
              <a:t> </a:t>
            </a:r>
            <a:r>
              <a:rPr lang="en-US" sz="1800" dirty="0" err="1" smtClean="0"/>
              <a:t>pusat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mengekang</a:t>
            </a:r>
            <a:r>
              <a:rPr lang="en-US" sz="1800" dirty="0" smtClean="0"/>
              <a:t> </a:t>
            </a:r>
            <a:r>
              <a:rPr lang="en-US" sz="1800" dirty="0" err="1" smtClean="0"/>
              <a:t>ketergantungan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ekpor</a:t>
            </a:r>
            <a:r>
              <a:rPr lang="en-US" sz="1800" dirty="0" smtClean="0"/>
              <a:t> </a:t>
            </a:r>
            <a:r>
              <a:rPr lang="en-US" sz="1800" dirty="0" err="1" smtClean="0"/>
              <a:t>komoditas</a:t>
            </a:r>
            <a:r>
              <a:rPr lang="en-US" sz="1800" dirty="0" smtClean="0"/>
              <a:t>, </a:t>
            </a:r>
            <a:r>
              <a:rPr lang="en-US" sz="1800" dirty="0" err="1" smtClean="0"/>
              <a:t>sekaligus</a:t>
            </a:r>
            <a:r>
              <a:rPr lang="en-US" sz="1800" dirty="0" smtClean="0"/>
              <a:t> </a:t>
            </a:r>
            <a:r>
              <a:rPr lang="en-US" sz="1800" dirty="0" err="1" smtClean="0"/>
              <a:t>meningkatkan</a:t>
            </a:r>
            <a:r>
              <a:rPr lang="en-US" sz="1800" dirty="0" smtClean="0"/>
              <a:t> </a:t>
            </a:r>
            <a:r>
              <a:rPr lang="en-US" sz="1800" dirty="0" err="1" smtClean="0"/>
              <a:t>peran</a:t>
            </a:r>
            <a:r>
              <a:rPr lang="en-US" sz="1800" dirty="0" smtClean="0"/>
              <a:t> industry </a:t>
            </a:r>
            <a:r>
              <a:rPr lang="en-US" sz="1800" dirty="0" err="1" smtClean="0"/>
              <a:t>manufaktur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perekonomian</a:t>
            </a:r>
            <a:r>
              <a:rPr lang="en-US" sz="1800" dirty="0" smtClean="0"/>
              <a:t>.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adanya</a:t>
            </a:r>
            <a:r>
              <a:rPr lang="en-US" sz="1800" dirty="0" smtClean="0"/>
              <a:t> </a:t>
            </a:r>
            <a:r>
              <a:rPr lang="en-US" sz="1800" dirty="0" err="1" smtClean="0"/>
              <a:t>organisasi</a:t>
            </a:r>
            <a:r>
              <a:rPr lang="en-US" sz="1800" dirty="0" smtClean="0"/>
              <a:t> di Negara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, </a:t>
            </a:r>
            <a:r>
              <a:rPr lang="en-US" sz="1800" dirty="0" err="1" smtClean="0"/>
              <a:t>dituntut</a:t>
            </a:r>
            <a:r>
              <a:rPr lang="en-US" sz="1800" dirty="0" smtClean="0"/>
              <a:t> </a:t>
            </a:r>
            <a:r>
              <a:rPr lang="en-US" sz="1800" dirty="0" err="1" smtClean="0"/>
              <a:t>mampu</a:t>
            </a:r>
            <a:r>
              <a:rPr lang="en-US" sz="1800" dirty="0" smtClean="0"/>
              <a:t> </a:t>
            </a:r>
            <a:r>
              <a:rPr lang="en-US" sz="1800" dirty="0" err="1" smtClean="0"/>
              <a:t>berkompetisi</a:t>
            </a:r>
            <a:r>
              <a:rPr lang="en-US" sz="1800" dirty="0" smtClean="0"/>
              <a:t> agar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bertahan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persaingan</a:t>
            </a:r>
            <a:r>
              <a:rPr lang="en-US" sz="1800" dirty="0" smtClean="0"/>
              <a:t> global.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376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Design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1.potx" id="{D7485564-6666-4DDB-B0D3-55F6E694D6E5}" vid="{6E950D30-6FC6-4411-BCFF-468AD9ECA787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presentation (widescreen)</Template>
  <TotalTime>183</TotalTime>
  <Words>349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Franklin Gothic Medium</vt:lpstr>
      <vt:lpstr>Wingdings</vt:lpstr>
      <vt:lpstr>Medical Design 16x9</vt:lpstr>
      <vt:lpstr>BISNIS INTERNASIONAL</vt:lpstr>
      <vt:lpstr>BISNIS INTERNASIONAL</vt:lpstr>
      <vt:lpstr>Apa itu Bisnis Internasional ?</vt:lpstr>
      <vt:lpstr>Mengapa kita harus mempelajari Bisnis Internasional ?</vt:lpstr>
      <vt:lpstr>Aktivitas Bisnis Internasional</vt:lpstr>
      <vt:lpstr>Penyebab Globalisasi Kontenporer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USER</dc:creator>
  <cp:lastModifiedBy>USER</cp:lastModifiedBy>
  <cp:revision>11</cp:revision>
  <dcterms:created xsi:type="dcterms:W3CDTF">2021-09-26T09:02:46Z</dcterms:created>
  <dcterms:modified xsi:type="dcterms:W3CDTF">2021-09-26T12:06:28Z</dcterms:modified>
</cp:coreProperties>
</file>