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CE_E5D66D09.xml" ContentType="application/vnd.ms-powerpoint.comments+xml"/>
  <Override PartName="/ppt/notesSlides/notesSlide5.xml" ContentType="application/vnd.openxmlformats-officedocument.presentationml.notesSlide+xml"/>
  <Override PartName="/ppt/comments/modernComment_1D2_E174CC25.xml" ContentType="application/vnd.ms-powerpoint.comments+xml"/>
  <Override PartName="/ppt/notesSlides/notesSlide6.xml" ContentType="application/vnd.openxmlformats-officedocument.presentationml.notesSlide+xml"/>
  <Override PartName="/ppt/comments/modernComment_1D3_BABEBF43.xml" ContentType="application/vnd.ms-powerpoint.comments+xml"/>
  <Override PartName="/ppt/comments/modernComment_1D0_8ABEE9AB.xml" ContentType="application/vnd.ms-powerpoint.comments+xml"/>
  <Override PartName="/ppt/notesSlides/notesSlide7.xml" ContentType="application/vnd.openxmlformats-officedocument.presentationml.notesSlide+xml"/>
  <Override PartName="/ppt/comments/modernComment_143_EFF36BCB.xml" ContentType="application/vnd.ms-powerpoint.comments+xml"/>
  <Override PartName="/ppt/comments/modernComment_145_89A4D844.xml" ContentType="application/vnd.ms-powerpoint.comments+xml"/>
  <Override PartName="/ppt/notesSlides/notesSlide8.xml" ContentType="application/vnd.openxmlformats-officedocument.presentationml.notesSlide+xml"/>
  <Override PartName="/ppt/comments/modernComment_7F3E8F4E_958184AC.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DC_86E30A91.xml" ContentType="application/vnd.ms-powerpoint.comments+xml"/>
  <Override PartName="/ppt/comments/modernComment_1DB_AAC375BE.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4"/>
    <p:sldMasterId id="2147483684" r:id="rId5"/>
  </p:sldMasterIdLst>
  <p:notesMasterIdLst>
    <p:notesMasterId r:id="rId42"/>
  </p:notesMasterIdLst>
  <p:handoutMasterIdLst>
    <p:handoutMasterId r:id="rId43"/>
  </p:handoutMasterIdLst>
  <p:sldIdLst>
    <p:sldId id="2134806314" r:id="rId6"/>
    <p:sldId id="478" r:id="rId7"/>
    <p:sldId id="2134806315" r:id="rId8"/>
    <p:sldId id="2134806348" r:id="rId9"/>
    <p:sldId id="327" r:id="rId10"/>
    <p:sldId id="2134806313" r:id="rId11"/>
    <p:sldId id="331" r:id="rId12"/>
    <p:sldId id="332" r:id="rId13"/>
    <p:sldId id="321" r:id="rId14"/>
    <p:sldId id="462" r:id="rId15"/>
    <p:sldId id="484" r:id="rId16"/>
    <p:sldId id="486" r:id="rId17"/>
    <p:sldId id="466" r:id="rId18"/>
    <p:sldId id="467" r:id="rId19"/>
    <p:sldId id="485" r:id="rId20"/>
    <p:sldId id="464" r:id="rId21"/>
    <p:sldId id="323" r:id="rId22"/>
    <p:sldId id="325" r:id="rId23"/>
    <p:sldId id="2134806350" r:id="rId24"/>
    <p:sldId id="298" r:id="rId25"/>
    <p:sldId id="482" r:id="rId26"/>
    <p:sldId id="480" r:id="rId27"/>
    <p:sldId id="476" r:id="rId28"/>
    <p:sldId id="475" r:id="rId29"/>
    <p:sldId id="474" r:id="rId30"/>
    <p:sldId id="473" r:id="rId31"/>
    <p:sldId id="2134806349" r:id="rId32"/>
    <p:sldId id="299" r:id="rId33"/>
    <p:sldId id="300" r:id="rId34"/>
    <p:sldId id="302" r:id="rId35"/>
    <p:sldId id="468" r:id="rId36"/>
    <p:sldId id="427" r:id="rId37"/>
    <p:sldId id="2134806346" r:id="rId38"/>
    <p:sldId id="489" r:id="rId39"/>
    <p:sldId id="477" r:id="rId40"/>
    <p:sldId id="213480631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20063E-EDEE-0185-A275-8EE70618859D}" name="Brian Pickering" initials="BP" userId="S::jbp1g10@soton.ac.uk::4293f51a-a0a1-4518-83fa-6a2af28576c8" providerId="AD"/>
  <p188:author id="{0272259D-3F42-DF38-DB25-7782EC4A4ABA}" name="Steve Taylor" initials="SJT" userId="Steve Taylor" providerId="None"/>
  <p188:author id="{76CBB3E8-5B6A-CACD-B5C2-8A53C8B0F789}" name="Stephen Phillips" initials="SP" userId="S::scp93ch@soton.ac.uk::eaff2243-209b-4fda-929b-f0827a5eb03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5961"/>
    <a:srgbClr val="F9FBFF"/>
    <a:srgbClr val="2E444E"/>
    <a:srgbClr val="005C84"/>
    <a:srgbClr val="063D5F"/>
    <a:srgbClr val="662953"/>
    <a:srgbClr val="4A103D"/>
    <a:srgbClr val="CA287A"/>
    <a:srgbClr val="DE2B32"/>
    <a:srgbClr val="1225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595191-879A-456E-B32F-04CBDBEF4A6F}" v="25" dt="2024-05-20T16:50:56.5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851" autoAdjust="0"/>
  </p:normalViewPr>
  <p:slideViewPr>
    <p:cSldViewPr snapToGrid="0">
      <p:cViewPr varScale="1">
        <p:scale>
          <a:sx n="73" d="100"/>
          <a:sy n="73" d="100"/>
        </p:scale>
        <p:origin x="120" y="2748"/>
      </p:cViewPr>
      <p:guideLst>
        <p:guide orient="horz" pos="2160"/>
        <p:guide pos="3840"/>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 Phillips" userId="eaff2243-209b-4fda-929b-f0827a5eb031" providerId="ADAL" clId="{15595191-879A-456E-B32F-04CBDBEF4A6F}"/>
    <pc:docChg chg="undo redo custSel addSld delSld modSld">
      <pc:chgData name="Stephen Phillips" userId="eaff2243-209b-4fda-929b-f0827a5eb031" providerId="ADAL" clId="{15595191-879A-456E-B32F-04CBDBEF4A6F}" dt="2024-05-20T16:50:56.574" v="751"/>
      <pc:docMkLst>
        <pc:docMk/>
      </pc:docMkLst>
      <pc:sldChg chg="modSp add mod">
        <pc:chgData name="Stephen Phillips" userId="eaff2243-209b-4fda-929b-f0827a5eb031" providerId="ADAL" clId="{15595191-879A-456E-B32F-04CBDBEF4A6F}" dt="2024-05-20T16:21:04.944" v="162"/>
        <pc:sldMkLst>
          <pc:docMk/>
          <pc:sldMk cId="1860369800" sldId="298"/>
        </pc:sldMkLst>
        <pc:spChg chg="mod">
          <ac:chgData name="Stephen Phillips" userId="eaff2243-209b-4fda-929b-f0827a5eb031" providerId="ADAL" clId="{15595191-879A-456E-B32F-04CBDBEF4A6F}" dt="2024-05-20T16:21:04.944" v="162"/>
          <ac:spMkLst>
            <pc:docMk/>
            <pc:sldMk cId="1860369800" sldId="298"/>
            <ac:spMk id="3" creationId="{34AEE613-4F70-4D4C-8BF4-67BDA896ED96}"/>
          </ac:spMkLst>
        </pc:spChg>
      </pc:sldChg>
      <pc:sldChg chg="modSp add mod">
        <pc:chgData name="Stephen Phillips" userId="eaff2243-209b-4fda-929b-f0827a5eb031" providerId="ADAL" clId="{15595191-879A-456E-B32F-04CBDBEF4A6F}" dt="2024-05-20T16:26:33.886" v="252"/>
        <pc:sldMkLst>
          <pc:docMk/>
          <pc:sldMk cId="1860864682" sldId="299"/>
        </pc:sldMkLst>
        <pc:spChg chg="mod">
          <ac:chgData name="Stephen Phillips" userId="eaff2243-209b-4fda-929b-f0827a5eb031" providerId="ADAL" clId="{15595191-879A-456E-B32F-04CBDBEF4A6F}" dt="2024-05-20T16:26:33.886" v="252"/>
          <ac:spMkLst>
            <pc:docMk/>
            <pc:sldMk cId="1860864682" sldId="299"/>
            <ac:spMk id="3" creationId="{925284D0-AAA5-4834-897F-A9C5F433374C}"/>
          </ac:spMkLst>
        </pc:spChg>
      </pc:sldChg>
      <pc:sldChg chg="add">
        <pc:chgData name="Stephen Phillips" userId="eaff2243-209b-4fda-929b-f0827a5eb031" providerId="ADAL" clId="{15595191-879A-456E-B32F-04CBDBEF4A6F}" dt="2024-05-20T16:22:40.222" v="167"/>
        <pc:sldMkLst>
          <pc:docMk/>
          <pc:sldMk cId="2706970079" sldId="300"/>
        </pc:sldMkLst>
      </pc:sldChg>
      <pc:sldChg chg="add">
        <pc:chgData name="Stephen Phillips" userId="eaff2243-209b-4fda-929b-f0827a5eb031" providerId="ADAL" clId="{15595191-879A-456E-B32F-04CBDBEF4A6F}" dt="2024-05-20T16:22:40.222" v="167"/>
        <pc:sldMkLst>
          <pc:docMk/>
          <pc:sldMk cId="679236897" sldId="302"/>
        </pc:sldMkLst>
      </pc:sldChg>
      <pc:sldChg chg="modSp mod">
        <pc:chgData name="Stephen Phillips" userId="eaff2243-209b-4fda-929b-f0827a5eb031" providerId="ADAL" clId="{15595191-879A-456E-B32F-04CBDBEF4A6F}" dt="2024-05-20T16:20:07.305" v="142" actId="20577"/>
        <pc:sldMkLst>
          <pc:docMk/>
          <pc:sldMk cId="2898942667" sldId="321"/>
        </pc:sldMkLst>
        <pc:spChg chg="mod">
          <ac:chgData name="Stephen Phillips" userId="eaff2243-209b-4fda-929b-f0827a5eb031" providerId="ADAL" clId="{15595191-879A-456E-B32F-04CBDBEF4A6F}" dt="2024-05-20T16:20:07.305" v="142" actId="20577"/>
          <ac:spMkLst>
            <pc:docMk/>
            <pc:sldMk cId="2898942667" sldId="321"/>
            <ac:spMk id="3" creationId="{BCE5578A-F64C-4EAB-B130-FF46CD4C6394}"/>
          </ac:spMkLst>
        </pc:spChg>
      </pc:sldChg>
      <pc:sldChg chg="add">
        <pc:chgData name="Stephen Phillips" userId="eaff2243-209b-4fda-929b-f0827a5eb031" providerId="ADAL" clId="{15595191-879A-456E-B32F-04CBDBEF4A6F}" dt="2024-05-20T16:19:37.922" v="132"/>
        <pc:sldMkLst>
          <pc:docMk/>
          <pc:sldMk cId="4025707467" sldId="323"/>
        </pc:sldMkLst>
      </pc:sldChg>
      <pc:sldChg chg="addSp delSp add mod">
        <pc:chgData name="Stephen Phillips" userId="eaff2243-209b-4fda-929b-f0827a5eb031" providerId="ADAL" clId="{15595191-879A-456E-B32F-04CBDBEF4A6F}" dt="2024-05-20T16:43:10.437" v="742" actId="478"/>
        <pc:sldMkLst>
          <pc:docMk/>
          <pc:sldMk cId="2309281860" sldId="325"/>
        </pc:sldMkLst>
        <pc:picChg chg="add del">
          <ac:chgData name="Stephen Phillips" userId="eaff2243-209b-4fda-929b-f0827a5eb031" providerId="ADAL" clId="{15595191-879A-456E-B32F-04CBDBEF4A6F}" dt="2024-05-20T16:43:10.437" v="742" actId="478"/>
          <ac:picMkLst>
            <pc:docMk/>
            <pc:sldMk cId="2309281860" sldId="325"/>
            <ac:picMk id="4" creationId="{B8CEC313-E1A0-F3C2-5481-15ECEEC09FD2}"/>
          </ac:picMkLst>
        </pc:picChg>
      </pc:sldChg>
      <pc:sldChg chg="del">
        <pc:chgData name="Stephen Phillips" userId="eaff2243-209b-4fda-929b-f0827a5eb031" providerId="ADAL" clId="{15595191-879A-456E-B32F-04CBDBEF4A6F}" dt="2023-02-06T12:42:31.913" v="3" actId="47"/>
        <pc:sldMkLst>
          <pc:docMk/>
          <pc:sldMk cId="3083852718" sldId="326"/>
        </pc:sldMkLst>
      </pc:sldChg>
      <pc:sldChg chg="modSp mod">
        <pc:chgData name="Stephen Phillips" userId="eaff2243-209b-4fda-929b-f0827a5eb031" providerId="ADAL" clId="{15595191-879A-456E-B32F-04CBDBEF4A6F}" dt="2024-05-20T16:25:47.738" v="241" actId="20577"/>
        <pc:sldMkLst>
          <pc:docMk/>
          <pc:sldMk cId="2272366565" sldId="331"/>
        </pc:sldMkLst>
        <pc:spChg chg="mod">
          <ac:chgData name="Stephen Phillips" userId="eaff2243-209b-4fda-929b-f0827a5eb031" providerId="ADAL" clId="{15595191-879A-456E-B32F-04CBDBEF4A6F}" dt="2024-05-20T16:25:47.738" v="241" actId="20577"/>
          <ac:spMkLst>
            <pc:docMk/>
            <pc:sldMk cId="2272366565" sldId="331"/>
            <ac:spMk id="3" creationId="{B5994CA2-7F8B-420B-8FBE-179A09142F68}"/>
          </ac:spMkLst>
        </pc:spChg>
      </pc:sldChg>
      <pc:sldChg chg="add">
        <pc:chgData name="Stephen Phillips" userId="eaff2243-209b-4fda-929b-f0827a5eb031" providerId="ADAL" clId="{15595191-879A-456E-B32F-04CBDBEF4A6F}" dt="2024-05-20T16:50:56.574" v="751"/>
        <pc:sldMkLst>
          <pc:docMk/>
          <pc:sldMk cId="134976766" sldId="427"/>
        </pc:sldMkLst>
      </pc:sldChg>
      <pc:sldChg chg="modSp add del mod">
        <pc:chgData name="Stephen Phillips" userId="eaff2243-209b-4fda-929b-f0827a5eb031" providerId="ADAL" clId="{15595191-879A-456E-B32F-04CBDBEF4A6F}" dt="2024-05-20T16:50:44.322" v="750" actId="2696"/>
        <pc:sldMkLst>
          <pc:docMk/>
          <pc:sldMk cId="1909448008" sldId="427"/>
        </pc:sldMkLst>
        <pc:spChg chg="mod">
          <ac:chgData name="Stephen Phillips" userId="eaff2243-209b-4fda-929b-f0827a5eb031" providerId="ADAL" clId="{15595191-879A-456E-B32F-04CBDBEF4A6F}" dt="2023-02-06T12:44:48.115" v="33" actId="1076"/>
          <ac:spMkLst>
            <pc:docMk/>
            <pc:sldMk cId="1909448008" sldId="427"/>
            <ac:spMk id="6" creationId="{43B202D8-D9E1-448B-A68E-4E65840DE836}"/>
          </ac:spMkLst>
        </pc:spChg>
        <pc:graphicFrameChg chg="modGraphic">
          <ac:chgData name="Stephen Phillips" userId="eaff2243-209b-4fda-929b-f0827a5eb031" providerId="ADAL" clId="{15595191-879A-456E-B32F-04CBDBEF4A6F}" dt="2023-02-06T12:44:57.625" v="36" actId="113"/>
          <ac:graphicFrameMkLst>
            <pc:docMk/>
            <pc:sldMk cId="1909448008" sldId="427"/>
            <ac:graphicFrameMk id="11" creationId="{172967CD-FAF8-4BE9-A68C-97D46B502E0E}"/>
          </ac:graphicFrameMkLst>
        </pc:graphicFrameChg>
      </pc:sldChg>
      <pc:sldChg chg="modSp add mod">
        <pc:chgData name="Stephen Phillips" userId="eaff2243-209b-4fda-929b-f0827a5eb031" providerId="ADAL" clId="{15595191-879A-456E-B32F-04CBDBEF4A6F}" dt="2024-05-20T16:20:14.532" v="143"/>
        <pc:sldMkLst>
          <pc:docMk/>
          <pc:sldMk cId="3856035081" sldId="462"/>
        </pc:sldMkLst>
        <pc:spChg chg="mod">
          <ac:chgData name="Stephen Phillips" userId="eaff2243-209b-4fda-929b-f0827a5eb031" providerId="ADAL" clId="{15595191-879A-456E-B32F-04CBDBEF4A6F}" dt="2024-05-20T16:20:14.532" v="143"/>
          <ac:spMkLst>
            <pc:docMk/>
            <pc:sldMk cId="3856035081" sldId="462"/>
            <ac:spMk id="3" creationId="{0A61EF4D-B443-4214-A824-354C7B1883C0}"/>
          </ac:spMkLst>
        </pc:spChg>
      </pc:sldChg>
      <pc:sldChg chg="modSp add mod">
        <pc:chgData name="Stephen Phillips" userId="eaff2243-209b-4fda-929b-f0827a5eb031" providerId="ADAL" clId="{15595191-879A-456E-B32F-04CBDBEF4A6F}" dt="2024-05-20T16:20:51.455" v="161"/>
        <pc:sldMkLst>
          <pc:docMk/>
          <pc:sldMk cId="2327767467" sldId="464"/>
        </pc:sldMkLst>
        <pc:spChg chg="mod">
          <ac:chgData name="Stephen Phillips" userId="eaff2243-209b-4fda-929b-f0827a5eb031" providerId="ADAL" clId="{15595191-879A-456E-B32F-04CBDBEF4A6F}" dt="2024-05-20T16:20:51.455" v="161"/>
          <ac:spMkLst>
            <pc:docMk/>
            <pc:sldMk cId="2327767467" sldId="464"/>
            <ac:spMk id="3" creationId="{BA1ED76B-96A1-4001-B631-A80247956DB5}"/>
          </ac:spMkLst>
        </pc:spChg>
      </pc:sldChg>
      <pc:sldChg chg="modSp add mod">
        <pc:chgData name="Stephen Phillips" userId="eaff2243-209b-4fda-929b-f0827a5eb031" providerId="ADAL" clId="{15595191-879A-456E-B32F-04CBDBEF4A6F}" dt="2024-05-20T16:20:26.537" v="144"/>
        <pc:sldMkLst>
          <pc:docMk/>
          <pc:sldMk cId="3782528037" sldId="466"/>
        </pc:sldMkLst>
        <pc:spChg chg="mod">
          <ac:chgData name="Stephen Phillips" userId="eaff2243-209b-4fda-929b-f0827a5eb031" providerId="ADAL" clId="{15595191-879A-456E-B32F-04CBDBEF4A6F}" dt="2024-05-20T16:20:26.537" v="144"/>
          <ac:spMkLst>
            <pc:docMk/>
            <pc:sldMk cId="3782528037" sldId="466"/>
            <ac:spMk id="3" creationId="{FCBB4EB8-3FD5-4EE3-917D-68365858D48E}"/>
          </ac:spMkLst>
        </pc:spChg>
      </pc:sldChg>
      <pc:sldChg chg="modSp add mod">
        <pc:chgData name="Stephen Phillips" userId="eaff2243-209b-4fda-929b-f0827a5eb031" providerId="ADAL" clId="{15595191-879A-456E-B32F-04CBDBEF4A6F}" dt="2024-05-20T16:20:40.571" v="160" actId="20577"/>
        <pc:sldMkLst>
          <pc:docMk/>
          <pc:sldMk cId="3133062979" sldId="467"/>
        </pc:sldMkLst>
        <pc:spChg chg="mod">
          <ac:chgData name="Stephen Phillips" userId="eaff2243-209b-4fda-929b-f0827a5eb031" providerId="ADAL" clId="{15595191-879A-456E-B32F-04CBDBEF4A6F}" dt="2024-05-20T16:20:40.571" v="160" actId="20577"/>
          <ac:spMkLst>
            <pc:docMk/>
            <pc:sldMk cId="3133062979" sldId="467"/>
            <ac:spMk id="3" creationId="{6902818D-7DF6-4D70-BCB0-DF6C42C56777}"/>
          </ac:spMkLst>
        </pc:spChg>
      </pc:sldChg>
      <pc:sldChg chg="modSp mod">
        <pc:chgData name="Stephen Phillips" userId="eaff2243-209b-4fda-929b-f0827a5eb031" providerId="ADAL" clId="{15595191-879A-456E-B32F-04CBDBEF4A6F}" dt="2024-05-20T16:18:11.955" v="131" actId="20577"/>
        <pc:sldMkLst>
          <pc:docMk/>
          <pc:sldMk cId="3627378556" sldId="468"/>
        </pc:sldMkLst>
        <pc:spChg chg="mod">
          <ac:chgData name="Stephen Phillips" userId="eaff2243-209b-4fda-929b-f0827a5eb031" providerId="ADAL" clId="{15595191-879A-456E-B32F-04CBDBEF4A6F}" dt="2024-05-20T16:18:11.955" v="131" actId="20577"/>
          <ac:spMkLst>
            <pc:docMk/>
            <pc:sldMk cId="3627378556" sldId="468"/>
            <ac:spMk id="9" creationId="{E8875201-9C53-4FB0-ABEB-7128C57942F1}"/>
          </ac:spMkLst>
        </pc:spChg>
      </pc:sldChg>
      <pc:sldChg chg="add">
        <pc:chgData name="Stephen Phillips" userId="eaff2243-209b-4fda-929b-f0827a5eb031" providerId="ADAL" clId="{15595191-879A-456E-B32F-04CBDBEF4A6F}" dt="2024-05-20T16:22:40.222" v="167"/>
        <pc:sldMkLst>
          <pc:docMk/>
          <pc:sldMk cId="1888317456" sldId="473"/>
        </pc:sldMkLst>
      </pc:sldChg>
      <pc:sldChg chg="add">
        <pc:chgData name="Stephen Phillips" userId="eaff2243-209b-4fda-929b-f0827a5eb031" providerId="ADAL" clId="{15595191-879A-456E-B32F-04CBDBEF4A6F}" dt="2024-05-20T16:22:40.222" v="167"/>
        <pc:sldMkLst>
          <pc:docMk/>
          <pc:sldMk cId="945254045" sldId="474"/>
        </pc:sldMkLst>
      </pc:sldChg>
      <pc:sldChg chg="add">
        <pc:chgData name="Stephen Phillips" userId="eaff2243-209b-4fda-929b-f0827a5eb031" providerId="ADAL" clId="{15595191-879A-456E-B32F-04CBDBEF4A6F}" dt="2024-05-20T16:22:40.222" v="167"/>
        <pc:sldMkLst>
          <pc:docMk/>
          <pc:sldMk cId="2864936382" sldId="475"/>
        </pc:sldMkLst>
      </pc:sldChg>
      <pc:sldChg chg="add">
        <pc:chgData name="Stephen Phillips" userId="eaff2243-209b-4fda-929b-f0827a5eb031" providerId="ADAL" clId="{15595191-879A-456E-B32F-04CBDBEF4A6F}" dt="2024-05-20T16:22:40.222" v="167"/>
        <pc:sldMkLst>
          <pc:docMk/>
          <pc:sldMk cId="2263026321" sldId="476"/>
        </pc:sldMkLst>
      </pc:sldChg>
      <pc:sldChg chg="modSp mod">
        <pc:chgData name="Stephen Phillips" userId="eaff2243-209b-4fda-929b-f0827a5eb031" providerId="ADAL" clId="{15595191-879A-456E-B32F-04CBDBEF4A6F}" dt="2024-05-20T16:28:58.021" v="423" actId="20577"/>
        <pc:sldMkLst>
          <pc:docMk/>
          <pc:sldMk cId="1031237651" sldId="477"/>
        </pc:sldMkLst>
        <pc:spChg chg="mod">
          <ac:chgData name="Stephen Phillips" userId="eaff2243-209b-4fda-929b-f0827a5eb031" providerId="ADAL" clId="{15595191-879A-456E-B32F-04CBDBEF4A6F}" dt="2024-05-20T16:28:58.021" v="423" actId="20577"/>
          <ac:spMkLst>
            <pc:docMk/>
            <pc:sldMk cId="1031237651" sldId="477"/>
            <ac:spMk id="3" creationId="{F1C9C5D8-0ACD-41AA-83DB-DFD4F1557D70}"/>
          </ac:spMkLst>
        </pc:spChg>
      </pc:sldChg>
      <pc:sldChg chg="modSp mod">
        <pc:chgData name="Stephen Phillips" userId="eaff2243-209b-4fda-929b-f0827a5eb031" providerId="ADAL" clId="{15595191-879A-456E-B32F-04CBDBEF4A6F}" dt="2024-05-20T16:21:52.555" v="165"/>
        <pc:sldMkLst>
          <pc:docMk/>
          <pc:sldMk cId="2929477841" sldId="480"/>
        </pc:sldMkLst>
        <pc:spChg chg="mod">
          <ac:chgData name="Stephen Phillips" userId="eaff2243-209b-4fda-929b-f0827a5eb031" providerId="ADAL" clId="{15595191-879A-456E-B32F-04CBDBEF4A6F}" dt="2024-05-20T16:21:52.555" v="165"/>
          <ac:spMkLst>
            <pc:docMk/>
            <pc:sldMk cId="2929477841" sldId="480"/>
            <ac:spMk id="3" creationId="{6902818D-7DF6-4D70-BCB0-DF6C42C56777}"/>
          </ac:spMkLst>
        </pc:spChg>
      </pc:sldChg>
      <pc:sldChg chg="modSp mod">
        <pc:chgData name="Stephen Phillips" userId="eaff2243-209b-4fda-929b-f0827a5eb031" providerId="ADAL" clId="{15595191-879A-456E-B32F-04CBDBEF4A6F}" dt="2024-05-20T16:26:20.705" v="251" actId="20577"/>
        <pc:sldMkLst>
          <pc:docMk/>
          <pc:sldMk cId="919654666" sldId="482"/>
        </pc:sldMkLst>
        <pc:spChg chg="mod">
          <ac:chgData name="Stephen Phillips" userId="eaff2243-209b-4fda-929b-f0827a5eb031" providerId="ADAL" clId="{15595191-879A-456E-B32F-04CBDBEF4A6F}" dt="2024-05-20T16:21:37.207" v="163"/>
          <ac:spMkLst>
            <pc:docMk/>
            <pc:sldMk cId="919654666" sldId="482"/>
            <ac:spMk id="7" creationId="{909B7E87-790E-44D3-BC75-8587E59F2888}"/>
          </ac:spMkLst>
        </pc:spChg>
        <pc:spChg chg="mod">
          <ac:chgData name="Stephen Phillips" userId="eaff2243-209b-4fda-929b-f0827a5eb031" providerId="ADAL" clId="{15595191-879A-456E-B32F-04CBDBEF4A6F}" dt="2024-05-20T16:21:42.871" v="164"/>
          <ac:spMkLst>
            <pc:docMk/>
            <pc:sldMk cId="919654666" sldId="482"/>
            <ac:spMk id="9" creationId="{EAD6A7EE-C121-4D9C-9E6E-BA8E99DF9389}"/>
          </ac:spMkLst>
        </pc:spChg>
        <pc:spChg chg="mod">
          <ac:chgData name="Stephen Phillips" userId="eaff2243-209b-4fda-929b-f0827a5eb031" providerId="ADAL" clId="{15595191-879A-456E-B32F-04CBDBEF4A6F}" dt="2024-05-20T16:26:20.705" v="251" actId="20577"/>
          <ac:spMkLst>
            <pc:docMk/>
            <pc:sldMk cId="919654666" sldId="482"/>
            <ac:spMk id="13" creationId="{4B301885-E9D7-49EE-BBEA-DFB000D5A65E}"/>
          </ac:spMkLst>
        </pc:spChg>
      </pc:sldChg>
      <pc:sldChg chg="add">
        <pc:chgData name="Stephen Phillips" userId="eaff2243-209b-4fda-929b-f0827a5eb031" providerId="ADAL" clId="{15595191-879A-456E-B32F-04CBDBEF4A6F}" dt="2024-05-20T16:19:37.922" v="132"/>
        <pc:sldMkLst>
          <pc:docMk/>
          <pc:sldMk cId="2376378739" sldId="484"/>
        </pc:sldMkLst>
      </pc:sldChg>
      <pc:sldChg chg="add">
        <pc:chgData name="Stephen Phillips" userId="eaff2243-209b-4fda-929b-f0827a5eb031" providerId="ADAL" clId="{15595191-879A-456E-B32F-04CBDBEF4A6F}" dt="2024-05-20T16:19:37.922" v="132"/>
        <pc:sldMkLst>
          <pc:docMk/>
          <pc:sldMk cId="2522158560" sldId="485"/>
        </pc:sldMkLst>
      </pc:sldChg>
      <pc:sldChg chg="add">
        <pc:chgData name="Stephen Phillips" userId="eaff2243-209b-4fda-929b-f0827a5eb031" providerId="ADAL" clId="{15595191-879A-456E-B32F-04CBDBEF4A6F}" dt="2024-05-20T16:19:37.922" v="132"/>
        <pc:sldMkLst>
          <pc:docMk/>
          <pc:sldMk cId="1305808996" sldId="486"/>
        </pc:sldMkLst>
      </pc:sldChg>
      <pc:sldChg chg="add">
        <pc:chgData name="Stephen Phillips" userId="eaff2243-209b-4fda-929b-f0827a5eb031" providerId="ADAL" clId="{15595191-879A-456E-B32F-04CBDBEF4A6F}" dt="2024-05-20T16:50:07.237" v="743"/>
        <pc:sldMkLst>
          <pc:docMk/>
          <pc:sldMk cId="527243944" sldId="489"/>
        </pc:sldMkLst>
      </pc:sldChg>
      <pc:sldChg chg="modSp add mod">
        <pc:chgData name="Stephen Phillips" userId="eaff2243-209b-4fda-929b-f0827a5eb031" providerId="ADAL" clId="{15595191-879A-456E-B32F-04CBDBEF4A6F}" dt="2024-05-20T16:50:26.622" v="749" actId="20577"/>
        <pc:sldMkLst>
          <pc:docMk/>
          <pc:sldMk cId="1980052174" sldId="2134806312"/>
        </pc:sldMkLst>
        <pc:spChg chg="mod">
          <ac:chgData name="Stephen Phillips" userId="eaff2243-209b-4fda-929b-f0827a5eb031" providerId="ADAL" clId="{15595191-879A-456E-B32F-04CBDBEF4A6F}" dt="2024-05-20T16:50:26.622" v="749" actId="20577"/>
          <ac:spMkLst>
            <pc:docMk/>
            <pc:sldMk cId="1980052174" sldId="2134806312"/>
            <ac:spMk id="3" creationId="{B445B44D-023A-421C-B158-39A72F9447FF}"/>
          </ac:spMkLst>
        </pc:spChg>
      </pc:sldChg>
      <pc:sldChg chg="addSp delSp modSp mod">
        <pc:chgData name="Stephen Phillips" userId="eaff2243-209b-4fda-929b-f0827a5eb031" providerId="ADAL" clId="{15595191-879A-456E-B32F-04CBDBEF4A6F}" dt="2024-05-20T16:24:59.004" v="217" actId="1035"/>
        <pc:sldMkLst>
          <pc:docMk/>
          <pc:sldMk cId="1227068289" sldId="2134806314"/>
        </pc:sldMkLst>
        <pc:spChg chg="mod">
          <ac:chgData name="Stephen Phillips" userId="eaff2243-209b-4fda-929b-f0827a5eb031" providerId="ADAL" clId="{15595191-879A-456E-B32F-04CBDBEF4A6F}" dt="2023-02-06T12:43:38.402" v="28" actId="20577"/>
          <ac:spMkLst>
            <pc:docMk/>
            <pc:sldMk cId="1227068289" sldId="2134806314"/>
            <ac:spMk id="2" creationId="{F33BCA51-9FB6-43F6-AC51-A624E7A3FCC6}"/>
          </ac:spMkLst>
        </pc:spChg>
        <pc:spChg chg="mod">
          <ac:chgData name="Stephen Phillips" userId="eaff2243-209b-4fda-929b-f0827a5eb031" providerId="ADAL" clId="{15595191-879A-456E-B32F-04CBDBEF4A6F}" dt="2024-05-20T16:23:32.865" v="174" actId="6549"/>
          <ac:spMkLst>
            <pc:docMk/>
            <pc:sldMk cId="1227068289" sldId="2134806314"/>
            <ac:spMk id="3" creationId="{8D3351A2-1C46-4CC5-98EC-ADF9C232D82B}"/>
          </ac:spMkLst>
        </pc:spChg>
        <pc:spChg chg="mod">
          <ac:chgData name="Stephen Phillips" userId="eaff2243-209b-4fda-929b-f0827a5eb031" providerId="ADAL" clId="{15595191-879A-456E-B32F-04CBDBEF4A6F}" dt="2024-05-20T16:23:39.075" v="176" actId="20577"/>
          <ac:spMkLst>
            <pc:docMk/>
            <pc:sldMk cId="1227068289" sldId="2134806314"/>
            <ac:spMk id="6" creationId="{39736899-E658-F08D-9872-6CFC2D0355C9}"/>
          </ac:spMkLst>
        </pc:spChg>
        <pc:picChg chg="mod">
          <ac:chgData name="Stephen Phillips" userId="eaff2243-209b-4fda-929b-f0827a5eb031" providerId="ADAL" clId="{15595191-879A-456E-B32F-04CBDBEF4A6F}" dt="2024-05-20T16:24:59.004" v="217" actId="1035"/>
          <ac:picMkLst>
            <pc:docMk/>
            <pc:sldMk cId="1227068289" sldId="2134806314"/>
            <ac:picMk id="4" creationId="{40AB4A52-C561-44DC-9AD7-38186E77B27A}"/>
          </ac:picMkLst>
        </pc:picChg>
        <pc:picChg chg="add del mod ord">
          <ac:chgData name="Stephen Phillips" userId="eaff2243-209b-4fda-929b-f0827a5eb031" providerId="ADAL" clId="{15595191-879A-456E-B32F-04CBDBEF4A6F}" dt="2024-05-20T16:24:38.886" v="183" actId="478"/>
          <ac:picMkLst>
            <pc:docMk/>
            <pc:sldMk cId="1227068289" sldId="2134806314"/>
            <ac:picMk id="5" creationId="{25E78798-FC61-59DC-6258-CF496A74FBBE}"/>
          </ac:picMkLst>
        </pc:picChg>
        <pc:picChg chg="add del mod">
          <ac:chgData name="Stephen Phillips" userId="eaff2243-209b-4fda-929b-f0827a5eb031" providerId="ADAL" clId="{15595191-879A-456E-B32F-04CBDBEF4A6F}" dt="2024-05-20T16:24:25.155" v="178"/>
          <ac:picMkLst>
            <pc:docMk/>
            <pc:sldMk cId="1227068289" sldId="2134806314"/>
            <ac:picMk id="8" creationId="{290D9C11-8CC1-1C0A-82AF-BFEA6CFD76E6}"/>
          </ac:picMkLst>
        </pc:picChg>
        <pc:picChg chg="add mod">
          <ac:chgData name="Stephen Phillips" userId="eaff2243-209b-4fda-929b-f0827a5eb031" providerId="ADAL" clId="{15595191-879A-456E-B32F-04CBDBEF4A6F}" dt="2024-05-20T16:24:59.004" v="217" actId="1035"/>
          <ac:picMkLst>
            <pc:docMk/>
            <pc:sldMk cId="1227068289" sldId="2134806314"/>
            <ac:picMk id="10" creationId="{C4926D16-2076-A490-25FD-8FCC361C1186}"/>
          </ac:picMkLst>
        </pc:picChg>
      </pc:sldChg>
      <pc:sldChg chg="addSp delSp modSp add mod modNotesTx">
        <pc:chgData name="Stephen Phillips" userId="eaff2243-209b-4fda-929b-f0827a5eb031" providerId="ADAL" clId="{15595191-879A-456E-B32F-04CBDBEF4A6F}" dt="2024-05-20T16:25:32.521" v="232" actId="1076"/>
        <pc:sldMkLst>
          <pc:docMk/>
          <pc:sldMk cId="1831586143" sldId="2134806315"/>
        </pc:sldMkLst>
        <pc:spChg chg="mod">
          <ac:chgData name="Stephen Phillips" userId="eaff2243-209b-4fda-929b-f0827a5eb031" providerId="ADAL" clId="{15595191-879A-456E-B32F-04CBDBEF4A6F}" dt="2024-05-20T16:25:26.855" v="231" actId="20577"/>
          <ac:spMkLst>
            <pc:docMk/>
            <pc:sldMk cId="1831586143" sldId="2134806315"/>
            <ac:spMk id="3" creationId="{7A927A91-D4A1-4DEF-8CF6-AA35E690928F}"/>
          </ac:spMkLst>
        </pc:spChg>
        <pc:picChg chg="add mod">
          <ac:chgData name="Stephen Phillips" userId="eaff2243-209b-4fda-929b-f0827a5eb031" providerId="ADAL" clId="{15595191-879A-456E-B32F-04CBDBEF4A6F}" dt="2024-05-20T16:17:41.575" v="129" actId="1076"/>
          <ac:picMkLst>
            <pc:docMk/>
            <pc:sldMk cId="1831586143" sldId="2134806315"/>
            <ac:picMk id="4" creationId="{33769E5A-C4DA-3EE6-4C45-E357B42021D7}"/>
          </ac:picMkLst>
        </pc:picChg>
        <pc:picChg chg="add mod">
          <ac:chgData name="Stephen Phillips" userId="eaff2243-209b-4fda-929b-f0827a5eb031" providerId="ADAL" clId="{15595191-879A-456E-B32F-04CBDBEF4A6F}" dt="2024-05-20T16:25:32.521" v="232" actId="1076"/>
          <ac:picMkLst>
            <pc:docMk/>
            <pc:sldMk cId="1831586143" sldId="2134806315"/>
            <ac:picMk id="6" creationId="{33008086-7EC1-DB40-67E9-B7B0F67D7D45}"/>
          </ac:picMkLst>
        </pc:picChg>
        <pc:picChg chg="del">
          <ac:chgData name="Stephen Phillips" userId="eaff2243-209b-4fda-929b-f0827a5eb031" providerId="ADAL" clId="{15595191-879A-456E-B32F-04CBDBEF4A6F}" dt="2024-05-20T16:17:25.755" v="125" actId="478"/>
          <ac:picMkLst>
            <pc:docMk/>
            <pc:sldMk cId="1831586143" sldId="2134806315"/>
            <ac:picMk id="25" creationId="{D32D323C-79B0-4C82-9B6F-8CD705E048E5}"/>
          </ac:picMkLst>
        </pc:picChg>
        <pc:picChg chg="del">
          <ac:chgData name="Stephen Phillips" userId="eaff2243-209b-4fda-929b-f0827a5eb031" providerId="ADAL" clId="{15595191-879A-456E-B32F-04CBDBEF4A6F}" dt="2024-05-20T16:25:06.922" v="218" actId="478"/>
          <ac:picMkLst>
            <pc:docMk/>
            <pc:sldMk cId="1831586143" sldId="2134806315"/>
            <ac:picMk id="29" creationId="{4F01BC0C-8CDC-4D4B-B571-9CB73B0525E8}"/>
          </ac:picMkLst>
        </pc:picChg>
      </pc:sldChg>
      <pc:sldChg chg="modSp add del">
        <pc:chgData name="Stephen Phillips" userId="eaff2243-209b-4fda-929b-f0827a5eb031" providerId="ADAL" clId="{15595191-879A-456E-B32F-04CBDBEF4A6F}" dt="2023-02-06T12:42:13.872" v="1"/>
        <pc:sldMkLst>
          <pc:docMk/>
          <pc:sldMk cId="2617927653" sldId="2134806315"/>
        </pc:sldMkLst>
        <pc:spChg chg="mod">
          <ac:chgData name="Stephen Phillips" userId="eaff2243-209b-4fda-929b-f0827a5eb031" providerId="ADAL" clId="{15595191-879A-456E-B32F-04CBDBEF4A6F}" dt="2023-02-06T12:42:08.026" v="0"/>
          <ac:spMkLst>
            <pc:docMk/>
            <pc:sldMk cId="2617927653" sldId="2134806315"/>
            <ac:spMk id="3" creationId="{7A927A91-D4A1-4DEF-8CF6-AA35E690928F}"/>
          </ac:spMkLst>
        </pc:spChg>
      </pc:sldChg>
      <pc:sldChg chg="addSp delSp modSp add mod chgLayout">
        <pc:chgData name="Stephen Phillips" userId="eaff2243-209b-4fda-929b-f0827a5eb031" providerId="ADAL" clId="{15595191-879A-456E-B32F-04CBDBEF4A6F}" dt="2024-05-20T16:29:31.137" v="425" actId="6264"/>
        <pc:sldMkLst>
          <pc:docMk/>
          <pc:sldMk cId="1342268745" sldId="2134806346"/>
        </pc:sldMkLst>
        <pc:spChg chg="mod ord">
          <ac:chgData name="Stephen Phillips" userId="eaff2243-209b-4fda-929b-f0827a5eb031" providerId="ADAL" clId="{15595191-879A-456E-B32F-04CBDBEF4A6F}" dt="2024-05-20T16:29:31.137" v="425" actId="6264"/>
          <ac:spMkLst>
            <pc:docMk/>
            <pc:sldMk cId="1342268745" sldId="2134806346"/>
            <ac:spMk id="2" creationId="{E7F32825-0EEE-490A-962A-B44589BA0789}"/>
          </ac:spMkLst>
        </pc:spChg>
        <pc:spChg chg="mod ord">
          <ac:chgData name="Stephen Phillips" userId="eaff2243-209b-4fda-929b-f0827a5eb031" providerId="ADAL" clId="{15595191-879A-456E-B32F-04CBDBEF4A6F}" dt="2024-05-20T16:29:31.137" v="425" actId="6264"/>
          <ac:spMkLst>
            <pc:docMk/>
            <pc:sldMk cId="1342268745" sldId="2134806346"/>
            <ac:spMk id="3" creationId="{9402F9ED-F1A5-494C-9333-CD41789D74C6}"/>
          </ac:spMkLst>
        </pc:spChg>
        <pc:spChg chg="mod ord">
          <ac:chgData name="Stephen Phillips" userId="eaff2243-209b-4fda-929b-f0827a5eb031" providerId="ADAL" clId="{15595191-879A-456E-B32F-04CBDBEF4A6F}" dt="2024-05-20T16:29:31.137" v="425" actId="6264"/>
          <ac:spMkLst>
            <pc:docMk/>
            <pc:sldMk cId="1342268745" sldId="2134806346"/>
            <ac:spMk id="4" creationId="{06DD507F-7962-486F-AE01-E04EAB1C3783}"/>
          </ac:spMkLst>
        </pc:spChg>
        <pc:spChg chg="add del mod">
          <ac:chgData name="Stephen Phillips" userId="eaff2243-209b-4fda-929b-f0827a5eb031" providerId="ADAL" clId="{15595191-879A-456E-B32F-04CBDBEF4A6F}" dt="2024-05-20T16:29:27.522" v="424" actId="6264"/>
          <ac:spMkLst>
            <pc:docMk/>
            <pc:sldMk cId="1342268745" sldId="2134806346"/>
            <ac:spMk id="5" creationId="{820B6388-E37A-98D9-E9E9-AEBAF7D9D9EA}"/>
          </ac:spMkLst>
        </pc:spChg>
        <pc:spChg chg="add del mod">
          <ac:chgData name="Stephen Phillips" userId="eaff2243-209b-4fda-929b-f0827a5eb031" providerId="ADAL" clId="{15595191-879A-456E-B32F-04CBDBEF4A6F}" dt="2024-05-20T16:29:27.522" v="424" actId="6264"/>
          <ac:spMkLst>
            <pc:docMk/>
            <pc:sldMk cId="1342268745" sldId="2134806346"/>
            <ac:spMk id="6" creationId="{51E8F409-6288-0AB7-39E2-AA5F12CE0EC9}"/>
          </ac:spMkLst>
        </pc:spChg>
        <pc:spChg chg="add del mod">
          <ac:chgData name="Stephen Phillips" userId="eaff2243-209b-4fda-929b-f0827a5eb031" providerId="ADAL" clId="{15595191-879A-456E-B32F-04CBDBEF4A6F}" dt="2024-05-20T16:29:27.522" v="424" actId="6264"/>
          <ac:spMkLst>
            <pc:docMk/>
            <pc:sldMk cId="1342268745" sldId="2134806346"/>
            <ac:spMk id="7" creationId="{E266FEE2-7963-6A09-D99E-E6CB02869CCD}"/>
          </ac:spMkLst>
        </pc:spChg>
        <pc:spChg chg="add del mod">
          <ac:chgData name="Stephen Phillips" userId="eaff2243-209b-4fda-929b-f0827a5eb031" providerId="ADAL" clId="{15595191-879A-456E-B32F-04CBDBEF4A6F}" dt="2024-05-20T16:29:31.137" v="425" actId="6264"/>
          <ac:spMkLst>
            <pc:docMk/>
            <pc:sldMk cId="1342268745" sldId="2134806346"/>
            <ac:spMk id="8" creationId="{A8620ED9-0AD3-0C45-A0DE-808FFE348BF4}"/>
          </ac:spMkLst>
        </pc:spChg>
        <pc:spChg chg="add del mod">
          <ac:chgData name="Stephen Phillips" userId="eaff2243-209b-4fda-929b-f0827a5eb031" providerId="ADAL" clId="{15595191-879A-456E-B32F-04CBDBEF4A6F}" dt="2024-05-20T16:29:31.137" v="425" actId="6264"/>
          <ac:spMkLst>
            <pc:docMk/>
            <pc:sldMk cId="1342268745" sldId="2134806346"/>
            <ac:spMk id="9" creationId="{D37419F5-3D51-E237-5BB6-9FAF2EC2849C}"/>
          </ac:spMkLst>
        </pc:spChg>
        <pc:spChg chg="add del mod">
          <ac:chgData name="Stephen Phillips" userId="eaff2243-209b-4fda-929b-f0827a5eb031" providerId="ADAL" clId="{15595191-879A-456E-B32F-04CBDBEF4A6F}" dt="2024-05-20T16:29:31.137" v="425" actId="6264"/>
          <ac:spMkLst>
            <pc:docMk/>
            <pc:sldMk cId="1342268745" sldId="2134806346"/>
            <ac:spMk id="10" creationId="{1BD27432-7E59-93D0-113D-DA7B2DAB7887}"/>
          </ac:spMkLst>
        </pc:spChg>
      </pc:sldChg>
      <pc:sldChg chg="addSp delSp modSp add mod">
        <pc:chgData name="Stephen Phillips" userId="eaff2243-209b-4fda-929b-f0827a5eb031" providerId="ADAL" clId="{15595191-879A-456E-B32F-04CBDBEF4A6F}" dt="2024-05-20T16:33:14.088" v="436" actId="167"/>
        <pc:sldMkLst>
          <pc:docMk/>
          <pc:sldMk cId="3090546828" sldId="2134806348"/>
        </pc:sldMkLst>
        <pc:grpChg chg="del">
          <ac:chgData name="Stephen Phillips" userId="eaff2243-209b-4fda-929b-f0827a5eb031" providerId="ADAL" clId="{15595191-879A-456E-B32F-04CBDBEF4A6F}" dt="2024-05-20T16:32:43.122" v="431" actId="478"/>
          <ac:grpSpMkLst>
            <pc:docMk/>
            <pc:sldMk cId="3090546828" sldId="2134806348"/>
            <ac:grpSpMk id="12" creationId="{3A44C1A6-8D7D-46BA-B4A8-32EB7F34501E}"/>
          </ac:grpSpMkLst>
        </pc:grpChg>
        <pc:graphicFrameChg chg="add mod ord">
          <ac:chgData name="Stephen Phillips" userId="eaff2243-209b-4fda-929b-f0827a5eb031" providerId="ADAL" clId="{15595191-879A-456E-B32F-04CBDBEF4A6F}" dt="2024-05-20T16:33:14.088" v="436" actId="167"/>
          <ac:graphicFrameMkLst>
            <pc:docMk/>
            <pc:sldMk cId="3090546828" sldId="2134806348"/>
            <ac:graphicFrameMk id="3" creationId="{AE230A84-9220-3DE0-4D72-12C0639B5B86}"/>
          </ac:graphicFrameMkLst>
        </pc:graphicFrameChg>
      </pc:sldChg>
      <pc:sldChg chg="add del">
        <pc:chgData name="Stephen Phillips" userId="eaff2243-209b-4fda-929b-f0827a5eb031" providerId="ADAL" clId="{15595191-879A-456E-B32F-04CBDBEF4A6F}" dt="2024-05-20T16:19:51.922" v="133" actId="47"/>
        <pc:sldMkLst>
          <pc:docMk/>
          <pc:sldMk cId="2494935153" sldId="2134806349"/>
        </pc:sldMkLst>
      </pc:sldChg>
      <pc:sldChg chg="add">
        <pc:chgData name="Stephen Phillips" userId="eaff2243-209b-4fda-929b-f0827a5eb031" providerId="ADAL" clId="{15595191-879A-456E-B32F-04CBDBEF4A6F}" dt="2024-05-20T16:22:40.222" v="167"/>
        <pc:sldMkLst>
          <pc:docMk/>
          <pc:sldMk cId="2518777469" sldId="2134806349"/>
        </pc:sldMkLst>
      </pc:sldChg>
      <pc:sldChg chg="add del">
        <pc:chgData name="Stephen Phillips" userId="eaff2243-209b-4fda-929b-f0827a5eb031" providerId="ADAL" clId="{15595191-879A-456E-B32F-04CBDBEF4A6F}" dt="2024-05-20T16:24:29.837" v="180"/>
        <pc:sldMkLst>
          <pc:docMk/>
          <pc:sldMk cId="181542297" sldId="2134806350"/>
        </pc:sldMkLst>
      </pc:sldChg>
      <pc:sldChg chg="addSp delSp modSp add mod modNotesTx">
        <pc:chgData name="Stephen Phillips" userId="eaff2243-209b-4fda-929b-f0827a5eb031" providerId="ADAL" clId="{15595191-879A-456E-B32F-04CBDBEF4A6F}" dt="2024-05-20T16:42:38.704" v="741" actId="20577"/>
        <pc:sldMkLst>
          <pc:docMk/>
          <pc:sldMk cId="2508293292" sldId="2134806350"/>
        </pc:sldMkLst>
        <pc:spChg chg="add mod">
          <ac:chgData name="Stephen Phillips" userId="eaff2243-209b-4fda-929b-f0827a5eb031" providerId="ADAL" clId="{15595191-879A-456E-B32F-04CBDBEF4A6F}" dt="2024-05-20T16:41:05.055" v="573" actId="20577"/>
          <ac:spMkLst>
            <pc:docMk/>
            <pc:sldMk cId="2508293292" sldId="2134806350"/>
            <ac:spMk id="3" creationId="{2D2AFEE1-D82A-EBDC-B72A-89E42D69C200}"/>
          </ac:spMkLst>
        </pc:spChg>
        <pc:spChg chg="mod">
          <ac:chgData name="Stephen Phillips" userId="eaff2243-209b-4fda-929b-f0827a5eb031" providerId="ADAL" clId="{15595191-879A-456E-B32F-04CBDBEF4A6F}" dt="2024-05-20T16:40:12.855" v="497" actId="20577"/>
          <ac:spMkLst>
            <pc:docMk/>
            <pc:sldMk cId="2508293292" sldId="2134806350"/>
            <ac:spMk id="8" creationId="{FEB1ED58-C75D-4AAD-9CE2-B5186EEE106B}"/>
          </ac:spMkLst>
        </pc:spChg>
        <pc:spChg chg="mod">
          <ac:chgData name="Stephen Phillips" userId="eaff2243-209b-4fda-929b-f0827a5eb031" providerId="ADAL" clId="{15595191-879A-456E-B32F-04CBDBEF4A6F}" dt="2024-05-20T16:40:39.501" v="545" actId="1076"/>
          <ac:spMkLst>
            <pc:docMk/>
            <pc:sldMk cId="2508293292" sldId="2134806350"/>
            <ac:spMk id="9" creationId="{3D79F613-A470-438A-9680-87C97FD8D1E6}"/>
          </ac:spMkLst>
        </pc:spChg>
        <pc:spChg chg="del">
          <ac:chgData name="Stephen Phillips" userId="eaff2243-209b-4fda-929b-f0827a5eb031" providerId="ADAL" clId="{15595191-879A-456E-B32F-04CBDBEF4A6F}" dt="2024-05-20T16:41:17.280" v="574" actId="478"/>
          <ac:spMkLst>
            <pc:docMk/>
            <pc:sldMk cId="2508293292" sldId="2134806350"/>
            <ac:spMk id="11" creationId="{6C94CFB1-0B57-4B68-8993-3B59C07D4E42}"/>
          </ac:spMkLst>
        </pc:spChg>
        <pc:picChg chg="mod">
          <ac:chgData name="Stephen Phillips" userId="eaff2243-209b-4fda-929b-f0827a5eb031" providerId="ADAL" clId="{15595191-879A-456E-B32F-04CBDBEF4A6F}" dt="2024-05-20T16:39:32.469" v="440" actId="14100"/>
          <ac:picMkLst>
            <pc:docMk/>
            <pc:sldMk cId="2508293292" sldId="2134806350"/>
            <ac:picMk id="4" creationId="{B8CEC313-E1A0-F3C2-5481-15ECEEC09FD2}"/>
          </ac:picMkLst>
        </pc:picChg>
        <pc:picChg chg="add mod ord">
          <ac:chgData name="Stephen Phillips" userId="eaff2243-209b-4fda-929b-f0827a5eb031" providerId="ADAL" clId="{15595191-879A-456E-B32F-04CBDBEF4A6F}" dt="2024-05-20T16:41:48.188" v="578" actId="167"/>
          <ac:picMkLst>
            <pc:docMk/>
            <pc:sldMk cId="2508293292" sldId="2134806350"/>
            <ac:picMk id="6" creationId="{089D43F2-D7C1-44CF-836A-2F090EE1ECAB}"/>
          </ac:picMkLst>
        </pc:picChg>
        <pc:picChg chg="del">
          <ac:chgData name="Stephen Phillips" userId="eaff2243-209b-4fda-929b-f0827a5eb031" providerId="ADAL" clId="{15595191-879A-456E-B32F-04CBDBEF4A6F}" dt="2024-05-20T16:41:49.453" v="579" actId="478"/>
          <ac:picMkLst>
            <pc:docMk/>
            <pc:sldMk cId="2508293292" sldId="2134806350"/>
            <ac:picMk id="10" creationId="{4E790D93-1910-457B-808B-B81E3EB818B2}"/>
          </ac:picMkLst>
        </pc:picChg>
        <pc:picChg chg="del">
          <ac:chgData name="Stephen Phillips" userId="eaff2243-209b-4fda-929b-f0827a5eb031" providerId="ADAL" clId="{15595191-879A-456E-B32F-04CBDBEF4A6F}" dt="2024-05-20T16:39:34.472" v="441" actId="478"/>
          <ac:picMkLst>
            <pc:docMk/>
            <pc:sldMk cId="2508293292" sldId="2134806350"/>
            <ac:picMk id="13" creationId="{A9798557-7C7F-4363-AA75-DA195FDEA3AA}"/>
          </ac:picMkLst>
        </pc:picChg>
      </pc:sldChg>
      <pc:sldChg chg="add del">
        <pc:chgData name="Stephen Phillips" userId="eaff2243-209b-4fda-929b-f0827a5eb031" providerId="ADAL" clId="{15595191-879A-456E-B32F-04CBDBEF4A6F}" dt="2024-05-20T16:24:29.837" v="180"/>
        <pc:sldMkLst>
          <pc:docMk/>
          <pc:sldMk cId="3689402628" sldId="2134806351"/>
        </pc:sldMkLst>
      </pc:sldChg>
      <pc:sldChg chg="add del">
        <pc:chgData name="Stephen Phillips" userId="eaff2243-209b-4fda-929b-f0827a5eb031" providerId="ADAL" clId="{15595191-879A-456E-B32F-04CBDBEF4A6F}" dt="2024-05-20T16:24:29.837" v="180"/>
        <pc:sldMkLst>
          <pc:docMk/>
          <pc:sldMk cId="3195737361" sldId="2134806352"/>
        </pc:sldMkLst>
      </pc:sldChg>
      <pc:sldChg chg="add del">
        <pc:chgData name="Stephen Phillips" userId="eaff2243-209b-4fda-929b-f0827a5eb031" providerId="ADAL" clId="{15595191-879A-456E-B32F-04CBDBEF4A6F}" dt="2024-05-20T16:24:29.837" v="180"/>
        <pc:sldMkLst>
          <pc:docMk/>
          <pc:sldMk cId="2264754616" sldId="2134806353"/>
        </pc:sldMkLst>
      </pc:sldChg>
      <pc:sldChg chg="add del">
        <pc:chgData name="Stephen Phillips" userId="eaff2243-209b-4fda-929b-f0827a5eb031" providerId="ADAL" clId="{15595191-879A-456E-B32F-04CBDBEF4A6F}" dt="2024-05-20T16:24:29.837" v="180"/>
        <pc:sldMkLst>
          <pc:docMk/>
          <pc:sldMk cId="3252324935" sldId="2134806354"/>
        </pc:sldMkLst>
      </pc:sldChg>
      <pc:sldChg chg="add del">
        <pc:chgData name="Stephen Phillips" userId="eaff2243-209b-4fda-929b-f0827a5eb031" providerId="ADAL" clId="{15595191-879A-456E-B32F-04CBDBEF4A6F}" dt="2024-05-20T16:24:29.837" v="180"/>
        <pc:sldMkLst>
          <pc:docMk/>
          <pc:sldMk cId="1947572111" sldId="2134806355"/>
        </pc:sldMkLst>
      </pc:sldChg>
      <pc:sldChg chg="add del">
        <pc:chgData name="Stephen Phillips" userId="eaff2243-209b-4fda-929b-f0827a5eb031" providerId="ADAL" clId="{15595191-879A-456E-B32F-04CBDBEF4A6F}" dt="2024-05-20T16:24:29.837" v="180"/>
        <pc:sldMkLst>
          <pc:docMk/>
          <pc:sldMk cId="7241730" sldId="2134806356"/>
        </pc:sldMkLst>
      </pc:sldChg>
      <pc:sldChg chg="add del">
        <pc:chgData name="Stephen Phillips" userId="eaff2243-209b-4fda-929b-f0827a5eb031" providerId="ADAL" clId="{15595191-879A-456E-B32F-04CBDBEF4A6F}" dt="2024-05-20T16:24:29.837" v="180"/>
        <pc:sldMkLst>
          <pc:docMk/>
          <pc:sldMk cId="953404719" sldId="2134806357"/>
        </pc:sldMkLst>
      </pc:sldChg>
    </pc:docChg>
  </pc:docChgLst>
  <pc:docChgLst>
    <pc:chgData name="Brian Pickering" userId="S::jbp1g10@soton.ac.uk::4293f51a-a0a1-4518-83fa-6a2af28576c8" providerId="AD" clId="Web-{8B2443EC-FE66-5DB1-AA0C-019FA846BE1E}"/>
    <pc:docChg chg="mod modSld">
      <pc:chgData name="Brian Pickering" userId="S::jbp1g10@soton.ac.uk::4293f51a-a0a1-4518-83fa-6a2af28576c8" providerId="AD" clId="Web-{8B2443EC-FE66-5DB1-AA0C-019FA846BE1E}" dt="2022-05-23T12:29:59.101" v="17"/>
      <pc:docMkLst>
        <pc:docMk/>
      </pc:docMkLst>
      <pc:sldChg chg="addCm">
        <pc:chgData name="Brian Pickering" userId="S::jbp1g10@soton.ac.uk::4293f51a-a0a1-4518-83fa-6a2af28576c8" providerId="AD" clId="Web-{8B2443EC-FE66-5DB1-AA0C-019FA846BE1E}" dt="2022-05-23T11:47:31.803" v="9"/>
        <pc:sldMkLst>
          <pc:docMk/>
          <pc:sldMk cId="2898942667" sldId="321"/>
        </pc:sldMkLst>
      </pc:sldChg>
      <pc:sldChg chg="addCm">
        <pc:chgData name="Brian Pickering" userId="S::jbp1g10@soton.ac.uk::4293f51a-a0a1-4518-83fa-6a2af28576c8" providerId="AD" clId="Web-{8B2443EC-FE66-5DB1-AA0C-019FA846BE1E}" dt="2022-05-23T12:27:35.896" v="15"/>
        <pc:sldMkLst>
          <pc:docMk/>
          <pc:sldMk cId="4025707467" sldId="323"/>
        </pc:sldMkLst>
      </pc:sldChg>
      <pc:sldChg chg="addCm">
        <pc:chgData name="Brian Pickering" userId="S::jbp1g10@soton.ac.uk::4293f51a-a0a1-4518-83fa-6a2af28576c8" providerId="AD" clId="Web-{8B2443EC-FE66-5DB1-AA0C-019FA846BE1E}" dt="2022-05-23T12:28:19.443" v="16"/>
        <pc:sldMkLst>
          <pc:docMk/>
          <pc:sldMk cId="2309281860" sldId="325"/>
        </pc:sldMkLst>
      </pc:sldChg>
      <pc:sldChg chg="addCm">
        <pc:chgData name="Brian Pickering" userId="S::jbp1g10@soton.ac.uk::4293f51a-a0a1-4518-83fa-6a2af28576c8" providerId="AD" clId="Web-{8B2443EC-FE66-5DB1-AA0C-019FA846BE1E}" dt="2022-05-23T11:36:03.478" v="1"/>
        <pc:sldMkLst>
          <pc:docMk/>
          <pc:sldMk cId="3083852718" sldId="326"/>
        </pc:sldMkLst>
      </pc:sldChg>
      <pc:sldChg chg="addCm">
        <pc:chgData name="Brian Pickering" userId="S::jbp1g10@soton.ac.uk::4293f51a-a0a1-4518-83fa-6a2af28576c8" providerId="AD" clId="Web-{8B2443EC-FE66-5DB1-AA0C-019FA846BE1E}" dt="2022-05-23T11:44:43.722" v="7"/>
        <pc:sldMkLst>
          <pc:docMk/>
          <pc:sldMk cId="288703859" sldId="328"/>
        </pc:sldMkLst>
      </pc:sldChg>
      <pc:sldChg chg="modSp addCm">
        <pc:chgData name="Brian Pickering" userId="S::jbp1g10@soton.ac.uk::4293f51a-a0a1-4518-83fa-6a2af28576c8" providerId="AD" clId="Web-{8B2443EC-FE66-5DB1-AA0C-019FA846BE1E}" dt="2022-05-23T11:41:45.625" v="6"/>
        <pc:sldMkLst>
          <pc:docMk/>
          <pc:sldMk cId="919984724" sldId="329"/>
        </pc:sldMkLst>
        <pc:spChg chg="mod">
          <ac:chgData name="Brian Pickering" userId="S::jbp1g10@soton.ac.uk::4293f51a-a0a1-4518-83fa-6a2af28576c8" providerId="AD" clId="Web-{8B2443EC-FE66-5DB1-AA0C-019FA846BE1E}" dt="2022-05-23T11:39:41.622" v="5" actId="1076"/>
          <ac:spMkLst>
            <pc:docMk/>
            <pc:sldMk cId="919984724" sldId="329"/>
            <ac:spMk id="5" creationId="{DBEBA69F-8E42-4EFB-87A1-80BFDC4514F0}"/>
          </ac:spMkLst>
        </pc:spChg>
      </pc:sldChg>
      <pc:sldChg chg="addCm">
        <pc:chgData name="Brian Pickering" userId="S::jbp1g10@soton.ac.uk::4293f51a-a0a1-4518-83fa-6a2af28576c8" providerId="AD" clId="Web-{8B2443EC-FE66-5DB1-AA0C-019FA846BE1E}" dt="2022-05-23T11:45:43.582" v="8"/>
        <pc:sldMkLst>
          <pc:docMk/>
          <pc:sldMk cId="2272366565" sldId="331"/>
        </pc:sldMkLst>
      </pc:sldChg>
      <pc:sldChg chg="addCm">
        <pc:chgData name="Brian Pickering" userId="S::jbp1g10@soton.ac.uk::4293f51a-a0a1-4518-83fa-6a2af28576c8" providerId="AD" clId="Web-{8B2443EC-FE66-5DB1-AA0C-019FA846BE1E}" dt="2022-05-23T11:49:03.914" v="10"/>
        <pc:sldMkLst>
          <pc:docMk/>
          <pc:sldMk cId="3856035081" sldId="462"/>
        </pc:sldMkLst>
      </pc:sldChg>
      <pc:sldChg chg="addCm">
        <pc:chgData name="Brian Pickering" userId="S::jbp1g10@soton.ac.uk::4293f51a-a0a1-4518-83fa-6a2af28576c8" providerId="AD" clId="Web-{8B2443EC-FE66-5DB1-AA0C-019FA846BE1E}" dt="2022-05-23T12:23:07.735" v="14"/>
        <pc:sldMkLst>
          <pc:docMk/>
          <pc:sldMk cId="2327767467" sldId="464"/>
        </pc:sldMkLst>
      </pc:sldChg>
      <pc:sldChg chg="addCm">
        <pc:chgData name="Brian Pickering" userId="S::jbp1g10@soton.ac.uk::4293f51a-a0a1-4518-83fa-6a2af28576c8" providerId="AD" clId="Web-{8B2443EC-FE66-5DB1-AA0C-019FA846BE1E}" dt="2022-05-23T12:00:25.051" v="12"/>
        <pc:sldMkLst>
          <pc:docMk/>
          <pc:sldMk cId="3782528037" sldId="466"/>
        </pc:sldMkLst>
      </pc:sldChg>
      <pc:sldChg chg="addCm">
        <pc:chgData name="Brian Pickering" userId="S::jbp1g10@soton.ac.uk::4293f51a-a0a1-4518-83fa-6a2af28576c8" providerId="AD" clId="Web-{8B2443EC-FE66-5DB1-AA0C-019FA846BE1E}" dt="2022-05-23T12:00:40.848" v="13"/>
        <pc:sldMkLst>
          <pc:docMk/>
          <pc:sldMk cId="3133062979" sldId="467"/>
        </pc:sldMkLst>
      </pc:sldChg>
      <pc:sldChg chg="addCm">
        <pc:chgData name="Brian Pickering" userId="S::jbp1g10@soton.ac.uk::4293f51a-a0a1-4518-83fa-6a2af28576c8" providerId="AD" clId="Web-{8B2443EC-FE66-5DB1-AA0C-019FA846BE1E}" dt="2022-05-23T12:29:59.101" v="17"/>
        <pc:sldMkLst>
          <pc:docMk/>
          <pc:sldMk cId="2263026321" sldId="476"/>
        </pc:sldMkLst>
      </pc:sldChg>
      <pc:sldChg chg="addCm">
        <pc:chgData name="Brian Pickering" userId="S::jbp1g10@soton.ac.uk::4293f51a-a0a1-4518-83fa-6a2af28576c8" providerId="AD" clId="Web-{8B2443EC-FE66-5DB1-AA0C-019FA846BE1E}" dt="2022-05-23T11:37:20.214" v="2"/>
        <pc:sldMkLst>
          <pc:docMk/>
          <pc:sldMk cId="2188508808" sldId="478"/>
        </pc:sldMkLst>
      </pc:sldChg>
      <pc:sldChg chg="addCm">
        <pc:chgData name="Brian Pickering" userId="S::jbp1g10@soton.ac.uk::4293f51a-a0a1-4518-83fa-6a2af28576c8" providerId="AD" clId="Web-{8B2443EC-FE66-5DB1-AA0C-019FA846BE1E}" dt="2022-05-23T11:53:14.668" v="11"/>
        <pc:sldMkLst>
          <pc:docMk/>
          <pc:sldMk cId="1926039189" sldId="483"/>
        </pc:sldMkLst>
      </pc:sldChg>
    </pc:docChg>
  </pc:docChgLst>
  <pc:docChgLst>
    <pc:chgData name="Stefano Modafferi" userId="S::sdm2d11@soton.ac.uk::67f5d735-a371-4cb6-bba8-d927c4628515" providerId="AD" clId="Web-{EBFA691E-BFC3-E1BB-1B5D-E883F4C1B2AA}"/>
    <pc:docChg chg="">
      <pc:chgData name="Stefano Modafferi" userId="S::sdm2d11@soton.ac.uk::67f5d735-a371-4cb6-bba8-d927c4628515" providerId="AD" clId="Web-{EBFA691E-BFC3-E1BB-1B5D-E883F4C1B2AA}" dt="2022-06-22T12:02:18.468" v="4"/>
      <pc:docMkLst>
        <pc:docMk/>
      </pc:docMkLst>
      <pc:sldChg chg="delCm">
        <pc:chgData name="Stefano Modafferi" userId="S::sdm2d11@soton.ac.uk::67f5d735-a371-4cb6-bba8-d927c4628515" providerId="AD" clId="Web-{EBFA691E-BFC3-E1BB-1B5D-E883F4C1B2AA}" dt="2022-06-22T12:02:18.468" v="4"/>
        <pc:sldMkLst>
          <pc:docMk/>
          <pc:sldMk cId="2898942667" sldId="321"/>
        </pc:sldMkLst>
      </pc:sldChg>
      <pc:sldChg chg="delCm">
        <pc:chgData name="Stefano Modafferi" userId="S::sdm2d11@soton.ac.uk::67f5d735-a371-4cb6-bba8-d927c4628515" providerId="AD" clId="Web-{EBFA691E-BFC3-E1BB-1B5D-E883F4C1B2AA}" dt="2022-06-22T12:02:08.639" v="3"/>
        <pc:sldMkLst>
          <pc:docMk/>
          <pc:sldMk cId="2272366565" sldId="331"/>
        </pc:sldMkLst>
      </pc:sldChg>
      <pc:sldChg chg="delCm">
        <pc:chgData name="Stefano Modafferi" userId="S::sdm2d11@soton.ac.uk::67f5d735-a371-4cb6-bba8-d927c4628515" providerId="AD" clId="Web-{EBFA691E-BFC3-E1BB-1B5D-E883F4C1B2AA}" dt="2022-06-22T12:01:55.045" v="0"/>
        <pc:sldMkLst>
          <pc:docMk/>
          <pc:sldMk cId="2188508808" sldId="478"/>
        </pc:sldMkLst>
      </pc:sldChg>
      <pc:sldChg chg="delCm">
        <pc:chgData name="Stefano Modafferi" userId="S::sdm2d11@soton.ac.uk::67f5d735-a371-4cb6-bba8-d927c4628515" providerId="AD" clId="Web-{EBFA691E-BFC3-E1BB-1B5D-E883F4C1B2AA}" dt="2022-06-22T12:02:03.952" v="2"/>
        <pc:sldMkLst>
          <pc:docMk/>
          <pc:sldMk cId="2629065669" sldId="2134806313"/>
        </pc:sldMkLst>
      </pc:sldChg>
    </pc:docChg>
  </pc:docChgLst>
  <pc:docChgLst>
    <pc:chgData name="Steve Taylor" userId="2cf4be51-d827-4b42-9cb8-2a32d166d469" providerId="ADAL" clId="{065D21E8-DA30-4CE0-9BE5-40F167362A75}"/>
    <pc:docChg chg="">
      <pc:chgData name="Steve Taylor" userId="2cf4be51-d827-4b42-9cb8-2a32d166d469" providerId="ADAL" clId="{065D21E8-DA30-4CE0-9BE5-40F167362A75}" dt="2022-05-24T08:35:51.931" v="3"/>
      <pc:docMkLst>
        <pc:docMk/>
      </pc:docMkLst>
      <pc:sldChg chg="addCm">
        <pc:chgData name="Steve Taylor" userId="2cf4be51-d827-4b42-9cb8-2a32d166d469" providerId="ADAL" clId="{065D21E8-DA30-4CE0-9BE5-40F167362A75}" dt="2022-05-24T08:34:50.304" v="1"/>
        <pc:sldMkLst>
          <pc:docMk/>
          <pc:sldMk cId="2864936382" sldId="475"/>
        </pc:sldMkLst>
      </pc:sldChg>
      <pc:sldChg chg="modCm">
        <pc:chgData name="Steve Taylor" userId="2cf4be51-d827-4b42-9cb8-2a32d166d469" providerId="ADAL" clId="{065D21E8-DA30-4CE0-9BE5-40F167362A75}" dt="2022-05-24T08:35:51.931" v="3"/>
        <pc:sldMkLst>
          <pc:docMk/>
          <pc:sldMk cId="2263026321" sldId="476"/>
        </pc:sldMkLst>
      </pc:sldChg>
    </pc:docChg>
  </pc:docChgLst>
  <pc:docChgLst>
    <pc:chgData name="Stephen Phillips" userId="S::scp93ch@soton.ac.uk::eaff2243-209b-4fda-929b-f0827a5eb031" providerId="AD" clId="Web-{C55EAF56-2E79-6DC1-A66B-D01E8D0E32BE}"/>
    <pc:docChg chg="">
      <pc:chgData name="Stephen Phillips" userId="S::scp93ch@soton.ac.uk::eaff2243-209b-4fda-929b-f0827a5eb031" providerId="AD" clId="Web-{C55EAF56-2E79-6DC1-A66B-D01E8D0E32BE}" dt="2022-05-24T08:43:48.417" v="1"/>
      <pc:docMkLst>
        <pc:docMk/>
      </pc:docMkLst>
      <pc:sldChg chg="modCm">
        <pc:chgData name="Stephen Phillips" userId="S::scp93ch@soton.ac.uk::eaff2243-209b-4fda-929b-f0827a5eb031" providerId="AD" clId="Web-{C55EAF56-2E79-6DC1-A66B-D01E8D0E32BE}" dt="2022-05-24T08:43:48.417" v="1"/>
        <pc:sldMkLst>
          <pc:docMk/>
          <pc:sldMk cId="2263026321" sldId="476"/>
        </pc:sldMkLst>
      </pc:sldChg>
    </pc:docChg>
  </pc:docChgLst>
  <pc:docChgLst>
    <pc:chgData name="Steve Taylor" userId="2cf4be51-d827-4b42-9cb8-2a32d166d469" providerId="ADAL" clId="{548840E3-FC87-487E-B474-8910DEFD3B73}"/>
    <pc:docChg chg="modSld">
      <pc:chgData name="Steve Taylor" userId="2cf4be51-d827-4b42-9cb8-2a32d166d469" providerId="ADAL" clId="{548840E3-FC87-487E-B474-8910DEFD3B73}" dt="2022-06-21T13:41:10.944" v="5" actId="20577"/>
      <pc:docMkLst>
        <pc:docMk/>
      </pc:docMkLst>
      <pc:sldChg chg="modSp mod">
        <pc:chgData name="Steve Taylor" userId="2cf4be51-d827-4b42-9cb8-2a32d166d469" providerId="ADAL" clId="{548840E3-FC87-487E-B474-8910DEFD3B73}" dt="2022-06-21T13:33:17.700" v="3" actId="20577"/>
        <pc:sldMkLst>
          <pc:docMk/>
          <pc:sldMk cId="1031237651" sldId="477"/>
        </pc:sldMkLst>
        <pc:spChg chg="mod">
          <ac:chgData name="Steve Taylor" userId="2cf4be51-d827-4b42-9cb8-2a32d166d469" providerId="ADAL" clId="{548840E3-FC87-487E-B474-8910DEFD3B73}" dt="2022-06-21T13:33:17.700" v="3" actId="20577"/>
          <ac:spMkLst>
            <pc:docMk/>
            <pc:sldMk cId="1031237651" sldId="477"/>
            <ac:spMk id="3" creationId="{F1C9C5D8-0ACD-41AA-83DB-DFD4F1557D70}"/>
          </ac:spMkLst>
        </pc:spChg>
      </pc:sldChg>
      <pc:sldChg chg="modSp mod">
        <pc:chgData name="Steve Taylor" userId="2cf4be51-d827-4b42-9cb8-2a32d166d469" providerId="ADAL" clId="{548840E3-FC87-487E-B474-8910DEFD3B73}" dt="2022-06-21T13:41:10.944" v="5" actId="20577"/>
        <pc:sldMkLst>
          <pc:docMk/>
          <pc:sldMk cId="2522158560" sldId="485"/>
        </pc:sldMkLst>
        <pc:spChg chg="mod">
          <ac:chgData name="Steve Taylor" userId="2cf4be51-d827-4b42-9cb8-2a32d166d469" providerId="ADAL" clId="{548840E3-FC87-487E-B474-8910DEFD3B73}" dt="2022-06-21T13:41:10.944" v="5" actId="20577"/>
          <ac:spMkLst>
            <pc:docMk/>
            <pc:sldMk cId="2522158560" sldId="485"/>
            <ac:spMk id="4" creationId="{72063F86-1127-423A-BA03-90C4C8DBE336}"/>
          </ac:spMkLst>
        </pc:spChg>
      </pc:sldChg>
      <pc:sldChg chg="modSp mod">
        <pc:chgData name="Steve Taylor" userId="2cf4be51-d827-4b42-9cb8-2a32d166d469" providerId="ADAL" clId="{548840E3-FC87-487E-B474-8910DEFD3B73}" dt="2022-06-21T13:40:51.513" v="4" actId="20577"/>
        <pc:sldMkLst>
          <pc:docMk/>
          <pc:sldMk cId="2819562509" sldId="487"/>
        </pc:sldMkLst>
        <pc:spChg chg="mod">
          <ac:chgData name="Steve Taylor" userId="2cf4be51-d827-4b42-9cb8-2a32d166d469" providerId="ADAL" clId="{548840E3-FC87-487E-B474-8910DEFD3B73}" dt="2022-06-21T13:40:51.513" v="4" actId="20577"/>
          <ac:spMkLst>
            <pc:docMk/>
            <pc:sldMk cId="2819562509" sldId="487"/>
            <ac:spMk id="7" creationId="{037B9F42-20AC-4BB1-BEFE-B2AE4EFFBCA4}"/>
          </ac:spMkLst>
        </pc:spChg>
      </pc:sldChg>
    </pc:docChg>
  </pc:docChgLst>
  <pc:docChgLst>
    <pc:chgData name="Stephen Phillips" userId="eaff2243-209b-4fda-929b-f0827a5eb031" providerId="ADAL" clId="{095C7CA9-2496-4EC1-AE48-5E96ED030998}"/>
    <pc:docChg chg="undo redo custSel addSld delSld modSld sldOrd delMainMaster">
      <pc:chgData name="Stephen Phillips" userId="eaff2243-209b-4fda-929b-f0827a5eb031" providerId="ADAL" clId="{095C7CA9-2496-4EC1-AE48-5E96ED030998}" dt="2022-06-13T11:19:09.558" v="11555" actId="20577"/>
      <pc:docMkLst>
        <pc:docMk/>
      </pc:docMkLst>
      <pc:sldChg chg="del">
        <pc:chgData name="Stephen Phillips" userId="eaff2243-209b-4fda-929b-f0827a5eb031" providerId="ADAL" clId="{095C7CA9-2496-4EC1-AE48-5E96ED030998}" dt="2022-05-22T11:13:37.677" v="103" actId="47"/>
        <pc:sldMkLst>
          <pc:docMk/>
          <pc:sldMk cId="3431138439" sldId="256"/>
        </pc:sldMkLst>
      </pc:sldChg>
      <pc:sldChg chg="del">
        <pc:chgData name="Stephen Phillips" userId="eaff2243-209b-4fda-929b-f0827a5eb031" providerId="ADAL" clId="{095C7CA9-2496-4EC1-AE48-5E96ED030998}" dt="2022-05-22T11:13:37.677" v="103" actId="47"/>
        <pc:sldMkLst>
          <pc:docMk/>
          <pc:sldMk cId="4109671205" sldId="257"/>
        </pc:sldMkLst>
      </pc:sldChg>
      <pc:sldChg chg="del">
        <pc:chgData name="Stephen Phillips" userId="eaff2243-209b-4fda-929b-f0827a5eb031" providerId="ADAL" clId="{095C7CA9-2496-4EC1-AE48-5E96ED030998}" dt="2022-05-22T11:13:37.677" v="103" actId="47"/>
        <pc:sldMkLst>
          <pc:docMk/>
          <pc:sldMk cId="1128764884" sldId="263"/>
        </pc:sldMkLst>
      </pc:sldChg>
      <pc:sldChg chg="del">
        <pc:chgData name="Stephen Phillips" userId="eaff2243-209b-4fda-929b-f0827a5eb031" providerId="ADAL" clId="{095C7CA9-2496-4EC1-AE48-5E96ED030998}" dt="2022-05-22T11:13:37.677" v="103" actId="47"/>
        <pc:sldMkLst>
          <pc:docMk/>
          <pc:sldMk cId="3964170643" sldId="264"/>
        </pc:sldMkLst>
      </pc:sldChg>
      <pc:sldChg chg="del">
        <pc:chgData name="Stephen Phillips" userId="eaff2243-209b-4fda-929b-f0827a5eb031" providerId="ADAL" clId="{095C7CA9-2496-4EC1-AE48-5E96ED030998}" dt="2022-05-22T11:13:37.677" v="103" actId="47"/>
        <pc:sldMkLst>
          <pc:docMk/>
          <pc:sldMk cId="3168268500" sldId="266"/>
        </pc:sldMkLst>
      </pc:sldChg>
      <pc:sldChg chg="del">
        <pc:chgData name="Stephen Phillips" userId="eaff2243-209b-4fda-929b-f0827a5eb031" providerId="ADAL" clId="{095C7CA9-2496-4EC1-AE48-5E96ED030998}" dt="2022-06-06T17:06:39.295" v="10628" actId="47"/>
        <pc:sldMkLst>
          <pc:docMk/>
          <pc:sldMk cId="3935744132" sldId="267"/>
        </pc:sldMkLst>
      </pc:sldChg>
      <pc:sldChg chg="del">
        <pc:chgData name="Stephen Phillips" userId="eaff2243-209b-4fda-929b-f0827a5eb031" providerId="ADAL" clId="{095C7CA9-2496-4EC1-AE48-5E96ED030998}" dt="2022-05-22T11:13:37.677" v="103" actId="47"/>
        <pc:sldMkLst>
          <pc:docMk/>
          <pc:sldMk cId="2748359017" sldId="269"/>
        </pc:sldMkLst>
      </pc:sldChg>
      <pc:sldChg chg="del">
        <pc:chgData name="Stephen Phillips" userId="eaff2243-209b-4fda-929b-f0827a5eb031" providerId="ADAL" clId="{095C7CA9-2496-4EC1-AE48-5E96ED030998}" dt="2022-05-22T11:13:37.677" v="103" actId="47"/>
        <pc:sldMkLst>
          <pc:docMk/>
          <pc:sldMk cId="771247763" sldId="271"/>
        </pc:sldMkLst>
      </pc:sldChg>
      <pc:sldChg chg="del">
        <pc:chgData name="Stephen Phillips" userId="eaff2243-209b-4fda-929b-f0827a5eb031" providerId="ADAL" clId="{095C7CA9-2496-4EC1-AE48-5E96ED030998}" dt="2022-05-22T11:13:37.677" v="103" actId="47"/>
        <pc:sldMkLst>
          <pc:docMk/>
          <pc:sldMk cId="1412640386" sldId="272"/>
        </pc:sldMkLst>
      </pc:sldChg>
      <pc:sldChg chg="del">
        <pc:chgData name="Stephen Phillips" userId="eaff2243-209b-4fda-929b-f0827a5eb031" providerId="ADAL" clId="{095C7CA9-2496-4EC1-AE48-5E96ED030998}" dt="2022-05-22T11:13:37.677" v="103" actId="47"/>
        <pc:sldMkLst>
          <pc:docMk/>
          <pc:sldMk cId="1752665737" sldId="273"/>
        </pc:sldMkLst>
      </pc:sldChg>
      <pc:sldChg chg="del">
        <pc:chgData name="Stephen Phillips" userId="eaff2243-209b-4fda-929b-f0827a5eb031" providerId="ADAL" clId="{095C7CA9-2496-4EC1-AE48-5E96ED030998}" dt="2022-05-22T11:13:37.677" v="103" actId="47"/>
        <pc:sldMkLst>
          <pc:docMk/>
          <pc:sldMk cId="1435659058" sldId="276"/>
        </pc:sldMkLst>
      </pc:sldChg>
      <pc:sldChg chg="del">
        <pc:chgData name="Stephen Phillips" userId="eaff2243-209b-4fda-929b-f0827a5eb031" providerId="ADAL" clId="{095C7CA9-2496-4EC1-AE48-5E96ED030998}" dt="2022-05-22T11:13:37.677" v="103" actId="47"/>
        <pc:sldMkLst>
          <pc:docMk/>
          <pc:sldMk cId="9244678" sldId="279"/>
        </pc:sldMkLst>
      </pc:sldChg>
      <pc:sldChg chg="del">
        <pc:chgData name="Stephen Phillips" userId="eaff2243-209b-4fda-929b-f0827a5eb031" providerId="ADAL" clId="{095C7CA9-2496-4EC1-AE48-5E96ED030998}" dt="2022-05-22T11:13:37.677" v="103" actId="47"/>
        <pc:sldMkLst>
          <pc:docMk/>
          <pc:sldMk cId="2260943689" sldId="280"/>
        </pc:sldMkLst>
      </pc:sldChg>
      <pc:sldChg chg="del">
        <pc:chgData name="Stephen Phillips" userId="eaff2243-209b-4fda-929b-f0827a5eb031" providerId="ADAL" clId="{095C7CA9-2496-4EC1-AE48-5E96ED030998}" dt="2022-05-22T11:13:37.677" v="103" actId="47"/>
        <pc:sldMkLst>
          <pc:docMk/>
          <pc:sldMk cId="2711577589" sldId="281"/>
        </pc:sldMkLst>
      </pc:sldChg>
      <pc:sldChg chg="addSp modSp mod">
        <pc:chgData name="Stephen Phillips" userId="eaff2243-209b-4fda-929b-f0827a5eb031" providerId="ADAL" clId="{095C7CA9-2496-4EC1-AE48-5E96ED030998}" dt="2022-05-24T07:31:42.815" v="9966" actId="20577"/>
        <pc:sldMkLst>
          <pc:docMk/>
          <pc:sldMk cId="4150450092" sldId="282"/>
        </pc:sldMkLst>
        <pc:spChg chg="mod">
          <ac:chgData name="Stephen Phillips" userId="eaff2243-209b-4fda-929b-f0827a5eb031" providerId="ADAL" clId="{095C7CA9-2496-4EC1-AE48-5E96ED030998}" dt="2022-05-24T07:31:42.815" v="9966" actId="20577"/>
          <ac:spMkLst>
            <pc:docMk/>
            <pc:sldMk cId="4150450092" sldId="282"/>
            <ac:spMk id="3" creationId="{8D3351A2-1C46-4CC5-98EC-ADF9C232D82B}"/>
          </ac:spMkLst>
        </pc:spChg>
        <pc:picChg chg="add mod">
          <ac:chgData name="Stephen Phillips" userId="eaff2243-209b-4fda-929b-f0827a5eb031" providerId="ADAL" clId="{095C7CA9-2496-4EC1-AE48-5E96ED030998}" dt="2022-05-23T17:10:21.021" v="7251" actId="1076"/>
          <ac:picMkLst>
            <pc:docMk/>
            <pc:sldMk cId="4150450092" sldId="282"/>
            <ac:picMk id="4" creationId="{40AB4A52-C561-44DC-9AD7-38186E77B27A}"/>
          </ac:picMkLst>
        </pc:picChg>
      </pc:sldChg>
      <pc:sldChg chg="modSp mod modNotesTx">
        <pc:chgData name="Stephen Phillips" userId="eaff2243-209b-4fda-929b-f0827a5eb031" providerId="ADAL" clId="{095C7CA9-2496-4EC1-AE48-5E96ED030998}" dt="2022-06-13T11:04:47.415" v="11405" actId="20577"/>
        <pc:sldMkLst>
          <pc:docMk/>
          <pc:sldMk cId="1860369800" sldId="298"/>
        </pc:sldMkLst>
        <pc:spChg chg="mod">
          <ac:chgData name="Stephen Phillips" userId="eaff2243-209b-4fda-929b-f0827a5eb031" providerId="ADAL" clId="{095C7CA9-2496-4EC1-AE48-5E96ED030998}" dt="2022-06-13T11:04:47.415" v="11405" actId="20577"/>
          <ac:spMkLst>
            <pc:docMk/>
            <pc:sldMk cId="1860369800" sldId="298"/>
            <ac:spMk id="3" creationId="{34AEE613-4F70-4D4C-8BF4-67BDA896ED96}"/>
          </ac:spMkLst>
        </pc:spChg>
      </pc:sldChg>
      <pc:sldChg chg="addSp delSp modSp mod chgLayout">
        <pc:chgData name="Stephen Phillips" userId="eaff2243-209b-4fda-929b-f0827a5eb031" providerId="ADAL" clId="{095C7CA9-2496-4EC1-AE48-5E96ED030998}" dt="2022-06-13T11:01:58.823" v="11342" actId="20577"/>
        <pc:sldMkLst>
          <pc:docMk/>
          <pc:sldMk cId="1860864682" sldId="299"/>
        </pc:sldMkLst>
        <pc:spChg chg="mod ord">
          <ac:chgData name="Stephen Phillips" userId="eaff2243-209b-4fda-929b-f0827a5eb031" providerId="ADAL" clId="{095C7CA9-2496-4EC1-AE48-5E96ED030998}" dt="2022-06-13T11:01:58.823" v="11342" actId="20577"/>
          <ac:spMkLst>
            <pc:docMk/>
            <pc:sldMk cId="1860864682" sldId="299"/>
            <ac:spMk id="2" creationId="{A76D1A65-AC83-4663-9C8E-3E9EA6D6866A}"/>
          </ac:spMkLst>
        </pc:spChg>
        <pc:spChg chg="mod ord">
          <ac:chgData name="Stephen Phillips" userId="eaff2243-209b-4fda-929b-f0827a5eb031" providerId="ADAL" clId="{095C7CA9-2496-4EC1-AE48-5E96ED030998}" dt="2022-05-22T11:08:04.708" v="73" actId="166"/>
          <ac:spMkLst>
            <pc:docMk/>
            <pc:sldMk cId="1860864682" sldId="299"/>
            <ac:spMk id="3" creationId="{925284D0-AAA5-4834-897F-A9C5F433374C}"/>
          </ac:spMkLst>
        </pc:spChg>
        <pc:spChg chg="mod">
          <ac:chgData name="Stephen Phillips" userId="eaff2243-209b-4fda-929b-f0827a5eb031" providerId="ADAL" clId="{095C7CA9-2496-4EC1-AE48-5E96ED030998}" dt="2022-05-22T11:11:16.442" v="95" actId="404"/>
          <ac:spMkLst>
            <pc:docMk/>
            <pc:sldMk cId="1860864682" sldId="299"/>
            <ac:spMk id="4" creationId="{6503478B-DF0E-4D97-808C-212D56D854AA}"/>
          </ac:spMkLst>
        </pc:spChg>
        <pc:spChg chg="mod">
          <ac:chgData name="Stephen Phillips" userId="eaff2243-209b-4fda-929b-f0827a5eb031" providerId="ADAL" clId="{095C7CA9-2496-4EC1-AE48-5E96ED030998}" dt="2022-05-22T11:11:16.442" v="95" actId="404"/>
          <ac:spMkLst>
            <pc:docMk/>
            <pc:sldMk cId="1860864682" sldId="299"/>
            <ac:spMk id="5" creationId="{15F1C9CF-4211-4DAC-8AE5-D152E4CF24E6}"/>
          </ac:spMkLst>
        </pc:spChg>
        <pc:spChg chg="mod">
          <ac:chgData name="Stephen Phillips" userId="eaff2243-209b-4fda-929b-f0827a5eb031" providerId="ADAL" clId="{095C7CA9-2496-4EC1-AE48-5E96ED030998}" dt="2022-05-22T11:11:16.442" v="95" actId="404"/>
          <ac:spMkLst>
            <pc:docMk/>
            <pc:sldMk cId="1860864682" sldId="299"/>
            <ac:spMk id="6" creationId="{3A45AB8D-805A-4171-8E30-FEAD6702B1E7}"/>
          </ac:spMkLst>
        </pc:spChg>
        <pc:spChg chg="mod">
          <ac:chgData name="Stephen Phillips" userId="eaff2243-209b-4fda-929b-f0827a5eb031" providerId="ADAL" clId="{095C7CA9-2496-4EC1-AE48-5E96ED030998}" dt="2022-05-22T11:11:16.442" v="95" actId="404"/>
          <ac:spMkLst>
            <pc:docMk/>
            <pc:sldMk cId="1860864682" sldId="299"/>
            <ac:spMk id="7" creationId="{5BB8433D-A2CE-4B5E-A4CA-3903D6D9BFA3}"/>
          </ac:spMkLst>
        </pc:spChg>
        <pc:spChg chg="mod">
          <ac:chgData name="Stephen Phillips" userId="eaff2243-209b-4fda-929b-f0827a5eb031" providerId="ADAL" clId="{095C7CA9-2496-4EC1-AE48-5E96ED030998}" dt="2022-05-22T11:11:16.442" v="95" actId="404"/>
          <ac:spMkLst>
            <pc:docMk/>
            <pc:sldMk cId="1860864682" sldId="299"/>
            <ac:spMk id="8" creationId="{A60BCD07-877E-47B8-AD59-8BEAAE98B2FE}"/>
          </ac:spMkLst>
        </pc:spChg>
        <pc:spChg chg="mod ord">
          <ac:chgData name="Stephen Phillips" userId="eaff2243-209b-4fda-929b-f0827a5eb031" providerId="ADAL" clId="{095C7CA9-2496-4EC1-AE48-5E96ED030998}" dt="2022-05-22T11:08:13.193" v="74" actId="166"/>
          <ac:spMkLst>
            <pc:docMk/>
            <pc:sldMk cId="1860864682" sldId="299"/>
            <ac:spMk id="9" creationId="{74DB7EF8-99AD-4344-A740-A814F86C80C9}"/>
          </ac:spMkLst>
        </pc:spChg>
        <pc:spChg chg="mod">
          <ac:chgData name="Stephen Phillips" userId="eaff2243-209b-4fda-929b-f0827a5eb031" providerId="ADAL" clId="{095C7CA9-2496-4EC1-AE48-5E96ED030998}" dt="2022-05-22T11:11:16.442" v="95" actId="404"/>
          <ac:spMkLst>
            <pc:docMk/>
            <pc:sldMk cId="1860864682" sldId="299"/>
            <ac:spMk id="10" creationId="{ABB22061-8DDF-4ACE-966A-ABF01E758F66}"/>
          </ac:spMkLst>
        </pc:spChg>
        <pc:spChg chg="add del mod">
          <ac:chgData name="Stephen Phillips" userId="eaff2243-209b-4fda-929b-f0827a5eb031" providerId="ADAL" clId="{095C7CA9-2496-4EC1-AE48-5E96ED030998}" dt="2022-05-22T11:05:25.085" v="33" actId="6264"/>
          <ac:spMkLst>
            <pc:docMk/>
            <pc:sldMk cId="1860864682" sldId="299"/>
            <ac:spMk id="11" creationId="{FD60FDAA-0B1B-4000-A63F-736B28BDCC33}"/>
          </ac:spMkLst>
        </pc:spChg>
        <pc:spChg chg="add del mod">
          <ac:chgData name="Stephen Phillips" userId="eaff2243-209b-4fda-929b-f0827a5eb031" providerId="ADAL" clId="{095C7CA9-2496-4EC1-AE48-5E96ED030998}" dt="2022-05-22T11:05:25.085" v="33" actId="6264"/>
          <ac:spMkLst>
            <pc:docMk/>
            <pc:sldMk cId="1860864682" sldId="299"/>
            <ac:spMk id="12" creationId="{FF54D22D-1843-4620-ABCB-28C964EB4507}"/>
          </ac:spMkLst>
        </pc:spChg>
        <pc:spChg chg="add del mod">
          <ac:chgData name="Stephen Phillips" userId="eaff2243-209b-4fda-929b-f0827a5eb031" providerId="ADAL" clId="{095C7CA9-2496-4EC1-AE48-5E96ED030998}" dt="2022-05-22T11:05:39.021" v="34" actId="6264"/>
          <ac:spMkLst>
            <pc:docMk/>
            <pc:sldMk cId="1860864682" sldId="299"/>
            <ac:spMk id="17" creationId="{7F757A24-BD9E-493B-9D04-1007EE2A1F23}"/>
          </ac:spMkLst>
        </pc:spChg>
        <pc:spChg chg="add del mod">
          <ac:chgData name="Stephen Phillips" userId="eaff2243-209b-4fda-929b-f0827a5eb031" providerId="ADAL" clId="{095C7CA9-2496-4EC1-AE48-5E96ED030998}" dt="2022-05-22T11:05:39.021" v="34" actId="6264"/>
          <ac:spMkLst>
            <pc:docMk/>
            <pc:sldMk cId="1860864682" sldId="299"/>
            <ac:spMk id="18" creationId="{DCCED399-227E-42CC-A098-064732F1BD09}"/>
          </ac:spMkLst>
        </pc:spChg>
        <pc:spChg chg="mod">
          <ac:chgData name="Stephen Phillips" userId="eaff2243-209b-4fda-929b-f0827a5eb031" providerId="ADAL" clId="{095C7CA9-2496-4EC1-AE48-5E96ED030998}" dt="2022-05-22T11:11:16.442" v="95" actId="404"/>
          <ac:spMkLst>
            <pc:docMk/>
            <pc:sldMk cId="1860864682" sldId="299"/>
            <ac:spMk id="25" creationId="{04DF8F55-AADB-4F7C-8B5D-40D1380AAFF7}"/>
          </ac:spMkLst>
        </pc:spChg>
        <pc:spChg chg="mod">
          <ac:chgData name="Stephen Phillips" userId="eaff2243-209b-4fda-929b-f0827a5eb031" providerId="ADAL" clId="{095C7CA9-2496-4EC1-AE48-5E96ED030998}" dt="2022-05-22T11:11:16.442" v="95" actId="404"/>
          <ac:spMkLst>
            <pc:docMk/>
            <pc:sldMk cId="1860864682" sldId="299"/>
            <ac:spMk id="27" creationId="{71EB22D0-8E5E-4869-8C8C-7E6A777F1095}"/>
          </ac:spMkLst>
        </pc:spChg>
        <pc:spChg chg="mod">
          <ac:chgData name="Stephen Phillips" userId="eaff2243-209b-4fda-929b-f0827a5eb031" providerId="ADAL" clId="{095C7CA9-2496-4EC1-AE48-5E96ED030998}" dt="2022-05-22T11:11:16.442" v="95" actId="404"/>
          <ac:spMkLst>
            <pc:docMk/>
            <pc:sldMk cId="1860864682" sldId="299"/>
            <ac:spMk id="29" creationId="{D6AE0705-C63E-4364-A600-58914B1F6E22}"/>
          </ac:spMkLst>
        </pc:spChg>
        <pc:spChg chg="del mod">
          <ac:chgData name="Stephen Phillips" userId="eaff2243-209b-4fda-929b-f0827a5eb031" providerId="ADAL" clId="{095C7CA9-2496-4EC1-AE48-5E96ED030998}" dt="2022-05-22T11:06:55.664" v="61" actId="478"/>
          <ac:spMkLst>
            <pc:docMk/>
            <pc:sldMk cId="1860864682" sldId="299"/>
            <ac:spMk id="31" creationId="{8893EF1E-061A-4D06-817E-11F7C7443639}"/>
          </ac:spMkLst>
        </pc:spChg>
        <pc:spChg chg="add mod ord">
          <ac:chgData name="Stephen Phillips" userId="eaff2243-209b-4fda-929b-f0827a5eb031" providerId="ADAL" clId="{095C7CA9-2496-4EC1-AE48-5E96ED030998}" dt="2022-05-22T11:08:13.193" v="74" actId="166"/>
          <ac:spMkLst>
            <pc:docMk/>
            <pc:sldMk cId="1860864682" sldId="299"/>
            <ac:spMk id="35" creationId="{3F38C55C-EDDA-41DE-98B4-760C3897E377}"/>
          </ac:spMkLst>
        </pc:spChg>
        <pc:spChg chg="mod">
          <ac:chgData name="Stephen Phillips" userId="eaff2243-209b-4fda-929b-f0827a5eb031" providerId="ADAL" clId="{095C7CA9-2496-4EC1-AE48-5E96ED030998}" dt="2022-05-22T11:11:16.442" v="95" actId="404"/>
          <ac:spMkLst>
            <pc:docMk/>
            <pc:sldMk cId="1860864682" sldId="299"/>
            <ac:spMk id="36" creationId="{E10CB7D4-2520-4180-84D5-BE0532C153EB}"/>
          </ac:spMkLst>
        </pc:spChg>
        <pc:spChg chg="mod">
          <ac:chgData name="Stephen Phillips" userId="eaff2243-209b-4fda-929b-f0827a5eb031" providerId="ADAL" clId="{095C7CA9-2496-4EC1-AE48-5E96ED030998}" dt="2022-05-22T11:11:16.442" v="95" actId="404"/>
          <ac:spMkLst>
            <pc:docMk/>
            <pc:sldMk cId="1860864682" sldId="299"/>
            <ac:spMk id="43" creationId="{6CA60479-EF4C-4E2C-A05C-179024791CBE}"/>
          </ac:spMkLst>
        </pc:spChg>
        <pc:spChg chg="mod">
          <ac:chgData name="Stephen Phillips" userId="eaff2243-209b-4fda-929b-f0827a5eb031" providerId="ADAL" clId="{095C7CA9-2496-4EC1-AE48-5E96ED030998}" dt="2022-05-22T11:11:16.442" v="95" actId="404"/>
          <ac:spMkLst>
            <pc:docMk/>
            <pc:sldMk cId="1860864682" sldId="299"/>
            <ac:spMk id="51" creationId="{5900D537-C2AB-4C1B-B721-CBA1EFDD977E}"/>
          </ac:spMkLst>
        </pc:spChg>
        <pc:spChg chg="mod">
          <ac:chgData name="Stephen Phillips" userId="eaff2243-209b-4fda-929b-f0827a5eb031" providerId="ADAL" clId="{095C7CA9-2496-4EC1-AE48-5E96ED030998}" dt="2022-05-22T11:11:16.442" v="95" actId="404"/>
          <ac:spMkLst>
            <pc:docMk/>
            <pc:sldMk cId="1860864682" sldId="299"/>
            <ac:spMk id="56" creationId="{5FABB5D4-50BD-4F21-B23A-95A4FD138757}"/>
          </ac:spMkLst>
        </pc:spChg>
        <pc:cxnChg chg="mod">
          <ac:chgData name="Stephen Phillips" userId="eaff2243-209b-4fda-929b-f0827a5eb031" providerId="ADAL" clId="{095C7CA9-2496-4EC1-AE48-5E96ED030998}" dt="2022-05-22T11:22:33.244" v="183" actId="13822"/>
          <ac:cxnSpMkLst>
            <pc:docMk/>
            <pc:sldMk cId="1860864682" sldId="299"/>
            <ac:cxnSpMk id="13" creationId="{71644CD1-BA78-4E0E-912D-59C498297858}"/>
          </ac:cxnSpMkLst>
        </pc:cxnChg>
        <pc:cxnChg chg="mod ord">
          <ac:chgData name="Stephen Phillips" userId="eaff2243-209b-4fda-929b-f0827a5eb031" providerId="ADAL" clId="{095C7CA9-2496-4EC1-AE48-5E96ED030998}" dt="2022-05-22T11:22:44.906" v="188" actId="108"/>
          <ac:cxnSpMkLst>
            <pc:docMk/>
            <pc:sldMk cId="1860864682" sldId="299"/>
            <ac:cxnSpMk id="14" creationId="{EB86F276-D21C-4451-8A41-848E36FDDC5C}"/>
          </ac:cxnSpMkLst>
        </pc:cxnChg>
        <pc:cxnChg chg="mod">
          <ac:chgData name="Stephen Phillips" userId="eaff2243-209b-4fda-929b-f0827a5eb031" providerId="ADAL" clId="{095C7CA9-2496-4EC1-AE48-5E96ED030998}" dt="2022-05-22T11:22:43.776" v="187" actId="108"/>
          <ac:cxnSpMkLst>
            <pc:docMk/>
            <pc:sldMk cId="1860864682" sldId="299"/>
            <ac:cxnSpMk id="15" creationId="{81FB1094-0814-41A5-AD15-6331F1B6A057}"/>
          </ac:cxnSpMkLst>
        </pc:cxnChg>
        <pc:cxnChg chg="mod">
          <ac:chgData name="Stephen Phillips" userId="eaff2243-209b-4fda-929b-f0827a5eb031" providerId="ADAL" clId="{095C7CA9-2496-4EC1-AE48-5E96ED030998}" dt="2022-05-22T11:22:42.754" v="186" actId="108"/>
          <ac:cxnSpMkLst>
            <pc:docMk/>
            <pc:sldMk cId="1860864682" sldId="299"/>
            <ac:cxnSpMk id="16" creationId="{C29DBD24-383C-4CB4-92AF-A675961557C6}"/>
          </ac:cxnSpMkLst>
        </pc:cxnChg>
        <pc:cxnChg chg="mod">
          <ac:chgData name="Stephen Phillips" userId="eaff2243-209b-4fda-929b-f0827a5eb031" providerId="ADAL" clId="{095C7CA9-2496-4EC1-AE48-5E96ED030998}" dt="2022-05-22T11:22:39.981" v="184" actId="108"/>
          <ac:cxnSpMkLst>
            <pc:docMk/>
            <pc:sldMk cId="1860864682" sldId="299"/>
            <ac:cxnSpMk id="23" creationId="{E97B9D13-7A52-4058-970F-6ED38FF3BA50}"/>
          </ac:cxnSpMkLst>
        </pc:cxnChg>
        <pc:cxnChg chg="mod">
          <ac:chgData name="Stephen Phillips" userId="eaff2243-209b-4fda-929b-f0827a5eb031" providerId="ADAL" clId="{095C7CA9-2496-4EC1-AE48-5E96ED030998}" dt="2022-05-22T11:22:41.401" v="185" actId="108"/>
          <ac:cxnSpMkLst>
            <pc:docMk/>
            <pc:sldMk cId="1860864682" sldId="299"/>
            <ac:cxnSpMk id="26" creationId="{C8AFEAD8-CE0A-4462-B6DE-F6D233B1F856}"/>
          </ac:cxnSpMkLst>
        </pc:cxnChg>
        <pc:cxnChg chg="mod">
          <ac:chgData name="Stephen Phillips" userId="eaff2243-209b-4fda-929b-f0827a5eb031" providerId="ADAL" clId="{095C7CA9-2496-4EC1-AE48-5E96ED030998}" dt="2022-05-22T11:22:48.834" v="191" actId="108"/>
          <ac:cxnSpMkLst>
            <pc:docMk/>
            <pc:sldMk cId="1860864682" sldId="299"/>
            <ac:cxnSpMk id="28" creationId="{B10285C0-D02A-413D-AE36-EBBD23A69C94}"/>
          </ac:cxnSpMkLst>
        </pc:cxnChg>
        <pc:cxnChg chg="mod">
          <ac:chgData name="Stephen Phillips" userId="eaff2243-209b-4fda-929b-f0827a5eb031" providerId="ADAL" clId="{095C7CA9-2496-4EC1-AE48-5E96ED030998}" dt="2022-05-22T11:22:50.281" v="192" actId="108"/>
          <ac:cxnSpMkLst>
            <pc:docMk/>
            <pc:sldMk cId="1860864682" sldId="299"/>
            <ac:cxnSpMk id="30" creationId="{B6C2C77C-85C4-4363-A640-9E9F9508CF01}"/>
          </ac:cxnSpMkLst>
        </pc:cxnChg>
        <pc:cxnChg chg="mod ord">
          <ac:chgData name="Stephen Phillips" userId="eaff2243-209b-4fda-929b-f0827a5eb031" providerId="ADAL" clId="{095C7CA9-2496-4EC1-AE48-5E96ED030998}" dt="2022-05-22T11:22:46.174" v="189" actId="108"/>
          <ac:cxnSpMkLst>
            <pc:docMk/>
            <pc:sldMk cId="1860864682" sldId="299"/>
            <ac:cxnSpMk id="37" creationId="{F7AD522C-F7D8-40BF-97A2-2E89B6CB3108}"/>
          </ac:cxnSpMkLst>
        </pc:cxnChg>
        <pc:cxnChg chg="mod ord">
          <ac:chgData name="Stephen Phillips" userId="eaff2243-209b-4fda-929b-f0827a5eb031" providerId="ADAL" clId="{095C7CA9-2496-4EC1-AE48-5E96ED030998}" dt="2022-05-22T11:22:47.507" v="190" actId="108"/>
          <ac:cxnSpMkLst>
            <pc:docMk/>
            <pc:sldMk cId="1860864682" sldId="299"/>
            <ac:cxnSpMk id="38" creationId="{0ACF5DCE-7277-450E-B824-E0422BDFFB4C}"/>
          </ac:cxnSpMkLst>
        </pc:cxnChg>
        <pc:cxnChg chg="mod">
          <ac:chgData name="Stephen Phillips" userId="eaff2243-209b-4fda-929b-f0827a5eb031" providerId="ADAL" clId="{095C7CA9-2496-4EC1-AE48-5E96ED030998}" dt="2022-05-22T11:23:56.413" v="226" actId="13822"/>
          <ac:cxnSpMkLst>
            <pc:docMk/>
            <pc:sldMk cId="1860864682" sldId="299"/>
            <ac:cxnSpMk id="53" creationId="{0B1536B4-7B51-4817-8B57-367646D67092}"/>
          </ac:cxnSpMkLst>
        </pc:cxnChg>
        <pc:cxnChg chg="mod">
          <ac:chgData name="Stephen Phillips" userId="eaff2243-209b-4fda-929b-f0827a5eb031" providerId="ADAL" clId="{095C7CA9-2496-4EC1-AE48-5E96ED030998}" dt="2022-05-22T11:23:51.982" v="225" actId="13822"/>
          <ac:cxnSpMkLst>
            <pc:docMk/>
            <pc:sldMk cId="1860864682" sldId="299"/>
            <ac:cxnSpMk id="57" creationId="{87FE5A53-2920-44A1-8309-3A38F5DB91E2}"/>
          </ac:cxnSpMkLst>
        </pc:cxnChg>
      </pc:sldChg>
      <pc:sldChg chg="addSp delSp modSp mod modAnim">
        <pc:chgData name="Stephen Phillips" userId="eaff2243-209b-4fda-929b-f0827a5eb031" providerId="ADAL" clId="{095C7CA9-2496-4EC1-AE48-5E96ED030998}" dt="2022-06-13T11:02:05.523" v="11348" actId="20577"/>
        <pc:sldMkLst>
          <pc:docMk/>
          <pc:sldMk cId="2706970079" sldId="300"/>
        </pc:sldMkLst>
        <pc:spChg chg="mod">
          <ac:chgData name="Stephen Phillips" userId="eaff2243-209b-4fda-929b-f0827a5eb031" providerId="ADAL" clId="{095C7CA9-2496-4EC1-AE48-5E96ED030998}" dt="2022-06-13T11:02:05.523" v="11348" actId="20577"/>
          <ac:spMkLst>
            <pc:docMk/>
            <pc:sldMk cId="2706970079" sldId="300"/>
            <ac:spMk id="2" creationId="{A76D1A65-AC83-4663-9C8E-3E9EA6D6866A}"/>
          </ac:spMkLst>
        </pc:spChg>
        <pc:spChg chg="mod">
          <ac:chgData name="Stephen Phillips" userId="eaff2243-209b-4fda-929b-f0827a5eb031" providerId="ADAL" clId="{095C7CA9-2496-4EC1-AE48-5E96ED030998}" dt="2022-05-22T11:11:04.054" v="93" actId="404"/>
          <ac:spMkLst>
            <pc:docMk/>
            <pc:sldMk cId="2706970079" sldId="300"/>
            <ac:spMk id="4" creationId="{6503478B-DF0E-4D97-808C-212D56D854AA}"/>
          </ac:spMkLst>
        </pc:spChg>
        <pc:spChg chg="mod">
          <ac:chgData name="Stephen Phillips" userId="eaff2243-209b-4fda-929b-f0827a5eb031" providerId="ADAL" clId="{095C7CA9-2496-4EC1-AE48-5E96ED030998}" dt="2022-05-22T11:11:04.054" v="93" actId="404"/>
          <ac:spMkLst>
            <pc:docMk/>
            <pc:sldMk cId="2706970079" sldId="300"/>
            <ac:spMk id="5" creationId="{15F1C9CF-4211-4DAC-8AE5-D152E4CF24E6}"/>
          </ac:spMkLst>
        </pc:spChg>
        <pc:spChg chg="add del mod">
          <ac:chgData name="Stephen Phillips" userId="eaff2243-209b-4fda-929b-f0827a5eb031" providerId="ADAL" clId="{095C7CA9-2496-4EC1-AE48-5E96ED030998}" dt="2022-05-22T11:08:42.831" v="80" actId="478"/>
          <ac:spMkLst>
            <pc:docMk/>
            <pc:sldMk cId="2706970079" sldId="300"/>
            <ac:spMk id="6" creationId="{E14C5AD5-DAA4-4C6B-97C2-CF2F2FC2E827}"/>
          </ac:spMkLst>
        </pc:spChg>
        <pc:spChg chg="mod">
          <ac:chgData name="Stephen Phillips" userId="eaff2243-209b-4fda-929b-f0827a5eb031" providerId="ADAL" clId="{095C7CA9-2496-4EC1-AE48-5E96ED030998}" dt="2022-05-22T11:11:04.054" v="93" actId="404"/>
          <ac:spMkLst>
            <pc:docMk/>
            <pc:sldMk cId="2706970079" sldId="300"/>
            <ac:spMk id="7" creationId="{5BB8433D-A2CE-4B5E-A4CA-3903D6D9BFA3}"/>
          </ac:spMkLst>
        </pc:spChg>
        <pc:spChg chg="mod">
          <ac:chgData name="Stephen Phillips" userId="eaff2243-209b-4fda-929b-f0827a5eb031" providerId="ADAL" clId="{095C7CA9-2496-4EC1-AE48-5E96ED030998}" dt="2022-05-22T11:11:04.054" v="93" actId="404"/>
          <ac:spMkLst>
            <pc:docMk/>
            <pc:sldMk cId="2706970079" sldId="300"/>
            <ac:spMk id="9" creationId="{8B14FB5B-3B09-481E-BD62-89620E8A3A84}"/>
          </ac:spMkLst>
        </pc:spChg>
        <pc:spChg chg="add del mod">
          <ac:chgData name="Stephen Phillips" userId="eaff2243-209b-4fda-929b-f0827a5eb031" providerId="ADAL" clId="{095C7CA9-2496-4EC1-AE48-5E96ED030998}" dt="2022-05-22T11:08:47.478" v="82" actId="478"/>
          <ac:spMkLst>
            <pc:docMk/>
            <pc:sldMk cId="2706970079" sldId="300"/>
            <ac:spMk id="10" creationId="{39E8F4EB-BE50-41D4-AD32-4051AF89651C}"/>
          </ac:spMkLst>
        </pc:spChg>
        <pc:spChg chg="mod">
          <ac:chgData name="Stephen Phillips" userId="eaff2243-209b-4fda-929b-f0827a5eb031" providerId="ADAL" clId="{095C7CA9-2496-4EC1-AE48-5E96ED030998}" dt="2022-05-22T11:11:04.054" v="93" actId="404"/>
          <ac:spMkLst>
            <pc:docMk/>
            <pc:sldMk cId="2706970079" sldId="300"/>
            <ac:spMk id="27" creationId="{621B13A0-3C94-49ED-8416-F8F51D4FA298}"/>
          </ac:spMkLst>
        </pc:spChg>
        <pc:spChg chg="mod">
          <ac:chgData name="Stephen Phillips" userId="eaff2243-209b-4fda-929b-f0827a5eb031" providerId="ADAL" clId="{095C7CA9-2496-4EC1-AE48-5E96ED030998}" dt="2022-05-22T11:11:04.054" v="93" actId="404"/>
          <ac:spMkLst>
            <pc:docMk/>
            <pc:sldMk cId="2706970079" sldId="300"/>
            <ac:spMk id="28" creationId="{C846DE3F-4D77-4787-BA63-30E34B5E6D59}"/>
          </ac:spMkLst>
        </pc:spChg>
        <pc:spChg chg="mod">
          <ac:chgData name="Stephen Phillips" userId="eaff2243-209b-4fda-929b-f0827a5eb031" providerId="ADAL" clId="{095C7CA9-2496-4EC1-AE48-5E96ED030998}" dt="2022-05-22T11:11:04.054" v="93" actId="404"/>
          <ac:spMkLst>
            <pc:docMk/>
            <pc:sldMk cId="2706970079" sldId="300"/>
            <ac:spMk id="29" creationId="{D6AE0705-C63E-4364-A600-58914B1F6E22}"/>
          </ac:spMkLst>
        </pc:spChg>
        <pc:spChg chg="del">
          <ac:chgData name="Stephen Phillips" userId="eaff2243-209b-4fda-929b-f0827a5eb031" providerId="ADAL" clId="{095C7CA9-2496-4EC1-AE48-5E96ED030998}" dt="2022-05-22T11:08:34.689" v="75" actId="478"/>
          <ac:spMkLst>
            <pc:docMk/>
            <pc:sldMk cId="2706970079" sldId="300"/>
            <ac:spMk id="32" creationId="{68AEFBF4-6768-494B-991F-BCFC0183D32B}"/>
          </ac:spMkLst>
        </pc:spChg>
        <pc:spChg chg="mod">
          <ac:chgData name="Stephen Phillips" userId="eaff2243-209b-4fda-929b-f0827a5eb031" providerId="ADAL" clId="{095C7CA9-2496-4EC1-AE48-5E96ED030998}" dt="2022-05-22T11:11:04.054" v="93" actId="404"/>
          <ac:spMkLst>
            <pc:docMk/>
            <pc:sldMk cId="2706970079" sldId="300"/>
            <ac:spMk id="34" creationId="{67A74A7D-1D04-4628-B85B-A5B49BC2F43B}"/>
          </ac:spMkLst>
        </pc:spChg>
        <pc:spChg chg="mod">
          <ac:chgData name="Stephen Phillips" userId="eaff2243-209b-4fda-929b-f0827a5eb031" providerId="ADAL" clId="{095C7CA9-2496-4EC1-AE48-5E96ED030998}" dt="2022-05-22T11:11:04.054" v="93" actId="404"/>
          <ac:spMkLst>
            <pc:docMk/>
            <pc:sldMk cId="2706970079" sldId="300"/>
            <ac:spMk id="35" creationId="{D16060F5-D4F2-4BF5-B838-E9B0180D9091}"/>
          </ac:spMkLst>
        </pc:spChg>
        <pc:spChg chg="mod">
          <ac:chgData name="Stephen Phillips" userId="eaff2243-209b-4fda-929b-f0827a5eb031" providerId="ADAL" clId="{095C7CA9-2496-4EC1-AE48-5E96ED030998}" dt="2022-05-22T11:11:04.054" v="93" actId="404"/>
          <ac:spMkLst>
            <pc:docMk/>
            <pc:sldMk cId="2706970079" sldId="300"/>
            <ac:spMk id="36" creationId="{E10CB7D4-2520-4180-84D5-BE0532C153EB}"/>
          </ac:spMkLst>
        </pc:spChg>
        <pc:spChg chg="mod">
          <ac:chgData name="Stephen Phillips" userId="eaff2243-209b-4fda-929b-f0827a5eb031" providerId="ADAL" clId="{095C7CA9-2496-4EC1-AE48-5E96ED030998}" dt="2022-05-22T11:11:04.054" v="93" actId="404"/>
          <ac:spMkLst>
            <pc:docMk/>
            <pc:sldMk cId="2706970079" sldId="300"/>
            <ac:spMk id="39" creationId="{CC22FF93-8E67-4CBE-9A38-AFC6CCEFEC1D}"/>
          </ac:spMkLst>
        </pc:spChg>
        <pc:spChg chg="mod">
          <ac:chgData name="Stephen Phillips" userId="eaff2243-209b-4fda-929b-f0827a5eb031" providerId="ADAL" clId="{095C7CA9-2496-4EC1-AE48-5E96ED030998}" dt="2022-05-22T11:11:04.054" v="93" actId="404"/>
          <ac:spMkLst>
            <pc:docMk/>
            <pc:sldMk cId="2706970079" sldId="300"/>
            <ac:spMk id="43" creationId="{6CA60479-EF4C-4E2C-A05C-179024791CBE}"/>
          </ac:spMkLst>
        </pc:spChg>
        <pc:spChg chg="mod">
          <ac:chgData name="Stephen Phillips" userId="eaff2243-209b-4fda-929b-f0827a5eb031" providerId="ADAL" clId="{095C7CA9-2496-4EC1-AE48-5E96ED030998}" dt="2022-05-22T11:11:04.054" v="93" actId="404"/>
          <ac:spMkLst>
            <pc:docMk/>
            <pc:sldMk cId="2706970079" sldId="300"/>
            <ac:spMk id="44" creationId="{455B8F0B-A970-4E97-97A4-382E5BA82246}"/>
          </ac:spMkLst>
        </pc:spChg>
        <pc:spChg chg="add del mod">
          <ac:chgData name="Stephen Phillips" userId="eaff2243-209b-4fda-929b-f0827a5eb031" providerId="ADAL" clId="{095C7CA9-2496-4EC1-AE48-5E96ED030998}" dt="2022-05-22T11:08:46.070" v="81" actId="478"/>
          <ac:spMkLst>
            <pc:docMk/>
            <pc:sldMk cId="2706970079" sldId="300"/>
            <ac:spMk id="46" creationId="{062CBBC1-E28E-42A3-B2E1-A70663D4D6CF}"/>
          </ac:spMkLst>
        </pc:spChg>
        <pc:spChg chg="mod">
          <ac:chgData name="Stephen Phillips" userId="eaff2243-209b-4fda-929b-f0827a5eb031" providerId="ADAL" clId="{095C7CA9-2496-4EC1-AE48-5E96ED030998}" dt="2022-05-22T11:11:04.054" v="93" actId="404"/>
          <ac:spMkLst>
            <pc:docMk/>
            <pc:sldMk cId="2706970079" sldId="300"/>
            <ac:spMk id="47" creationId="{EB35B362-99C7-4959-9851-90086FC13A12}"/>
          </ac:spMkLst>
        </pc:spChg>
        <pc:spChg chg="add del mod">
          <ac:chgData name="Stephen Phillips" userId="eaff2243-209b-4fda-929b-f0827a5eb031" providerId="ADAL" clId="{095C7CA9-2496-4EC1-AE48-5E96ED030998}" dt="2022-05-22T11:10:01.828" v="88" actId="207"/>
          <ac:spMkLst>
            <pc:docMk/>
            <pc:sldMk cId="2706970079" sldId="300"/>
            <ac:spMk id="51" creationId="{29A21FE3-F07A-4DF9-831C-9269438D0160}"/>
          </ac:spMkLst>
        </pc:spChg>
        <pc:spChg chg="add mod">
          <ac:chgData name="Stephen Phillips" userId="eaff2243-209b-4fda-929b-f0827a5eb031" providerId="ADAL" clId="{095C7CA9-2496-4EC1-AE48-5E96ED030998}" dt="2022-05-22T11:09:08.648" v="84" actId="14100"/>
          <ac:spMkLst>
            <pc:docMk/>
            <pc:sldMk cId="2706970079" sldId="300"/>
            <ac:spMk id="52" creationId="{615555DC-5200-4D29-97D4-BC239E86C2AE}"/>
          </ac:spMkLst>
        </pc:spChg>
        <pc:cxnChg chg="mod">
          <ac:chgData name="Stephen Phillips" userId="eaff2243-209b-4fda-929b-f0827a5eb031" providerId="ADAL" clId="{095C7CA9-2496-4EC1-AE48-5E96ED030998}" dt="2022-05-22T11:22:53.718" v="193" actId="108"/>
          <ac:cxnSpMkLst>
            <pc:docMk/>
            <pc:sldMk cId="2706970079" sldId="300"/>
            <ac:cxnSpMk id="13" creationId="{71644CD1-BA78-4E0E-912D-59C498297858}"/>
          </ac:cxnSpMkLst>
        </pc:cxnChg>
        <pc:cxnChg chg="mod">
          <ac:chgData name="Stephen Phillips" userId="eaff2243-209b-4fda-929b-f0827a5eb031" providerId="ADAL" clId="{095C7CA9-2496-4EC1-AE48-5E96ED030998}" dt="2022-05-22T11:11:04.054" v="93" actId="404"/>
          <ac:cxnSpMkLst>
            <pc:docMk/>
            <pc:sldMk cId="2706970079" sldId="300"/>
            <ac:cxnSpMk id="22" creationId="{8C0563C8-8858-49F9-A2D3-749FD63A521F}"/>
          </ac:cxnSpMkLst>
        </pc:cxnChg>
        <pc:cxnChg chg="mod">
          <ac:chgData name="Stephen Phillips" userId="eaff2243-209b-4fda-929b-f0827a5eb031" providerId="ADAL" clId="{095C7CA9-2496-4EC1-AE48-5E96ED030998}" dt="2022-05-22T11:22:55.377" v="194" actId="108"/>
          <ac:cxnSpMkLst>
            <pc:docMk/>
            <pc:sldMk cId="2706970079" sldId="300"/>
            <ac:cxnSpMk id="23" creationId="{E97B9D13-7A52-4058-970F-6ED38FF3BA50}"/>
          </ac:cxnSpMkLst>
        </pc:cxnChg>
        <pc:cxnChg chg="mod">
          <ac:chgData name="Stephen Phillips" userId="eaff2243-209b-4fda-929b-f0827a5eb031" providerId="ADAL" clId="{095C7CA9-2496-4EC1-AE48-5E96ED030998}" dt="2022-05-22T11:22:59.733" v="197" actId="108"/>
          <ac:cxnSpMkLst>
            <pc:docMk/>
            <pc:sldMk cId="2706970079" sldId="300"/>
            <ac:cxnSpMk id="26" creationId="{C8AFEAD8-CE0A-4462-B6DE-F6D233B1F856}"/>
          </ac:cxnSpMkLst>
        </pc:cxnChg>
        <pc:cxnChg chg="mod">
          <ac:chgData name="Stephen Phillips" userId="eaff2243-209b-4fda-929b-f0827a5eb031" providerId="ADAL" clId="{095C7CA9-2496-4EC1-AE48-5E96ED030998}" dt="2022-05-22T11:23:05.427" v="201" actId="108"/>
          <ac:cxnSpMkLst>
            <pc:docMk/>
            <pc:sldMk cId="2706970079" sldId="300"/>
            <ac:cxnSpMk id="30" creationId="{C94B1352-7EBA-4177-B96E-63C53D0E5037}"/>
          </ac:cxnSpMkLst>
        </pc:cxnChg>
        <pc:cxnChg chg="mod">
          <ac:chgData name="Stephen Phillips" userId="eaff2243-209b-4fda-929b-f0827a5eb031" providerId="ADAL" clId="{095C7CA9-2496-4EC1-AE48-5E96ED030998}" dt="2022-05-22T11:23:09.337" v="204" actId="108"/>
          <ac:cxnSpMkLst>
            <pc:docMk/>
            <pc:sldMk cId="2706970079" sldId="300"/>
            <ac:cxnSpMk id="31" creationId="{4CA9C326-5942-4B1A-9D9B-25285901097C}"/>
          </ac:cxnSpMkLst>
        </pc:cxnChg>
        <pc:cxnChg chg="mod">
          <ac:chgData name="Stephen Phillips" userId="eaff2243-209b-4fda-929b-f0827a5eb031" providerId="ADAL" clId="{095C7CA9-2496-4EC1-AE48-5E96ED030998}" dt="2022-05-22T11:23:06.567" v="202" actId="108"/>
          <ac:cxnSpMkLst>
            <pc:docMk/>
            <pc:sldMk cId="2706970079" sldId="300"/>
            <ac:cxnSpMk id="33" creationId="{7B311F96-1D30-4CFC-81B6-407C11CD12B5}"/>
          </ac:cxnSpMkLst>
        </pc:cxnChg>
        <pc:cxnChg chg="mod">
          <ac:chgData name="Stephen Phillips" userId="eaff2243-209b-4fda-929b-f0827a5eb031" providerId="ADAL" clId="{095C7CA9-2496-4EC1-AE48-5E96ED030998}" dt="2022-05-22T11:23:02.322" v="199" actId="108"/>
          <ac:cxnSpMkLst>
            <pc:docMk/>
            <pc:sldMk cId="2706970079" sldId="300"/>
            <ac:cxnSpMk id="37" creationId="{F7AD522C-F7D8-40BF-97A2-2E89B6CB3108}"/>
          </ac:cxnSpMkLst>
        </pc:cxnChg>
        <pc:cxnChg chg="mod">
          <ac:chgData name="Stephen Phillips" userId="eaff2243-209b-4fda-929b-f0827a5eb031" providerId="ADAL" clId="{095C7CA9-2496-4EC1-AE48-5E96ED030998}" dt="2022-05-22T11:23:03.738" v="200" actId="108"/>
          <ac:cxnSpMkLst>
            <pc:docMk/>
            <pc:sldMk cId="2706970079" sldId="300"/>
            <ac:cxnSpMk id="38" creationId="{0ACF5DCE-7277-450E-B824-E0422BDFFB4C}"/>
          </ac:cxnSpMkLst>
        </pc:cxnChg>
        <pc:cxnChg chg="mod">
          <ac:chgData name="Stephen Phillips" userId="eaff2243-209b-4fda-929b-f0827a5eb031" providerId="ADAL" clId="{095C7CA9-2496-4EC1-AE48-5E96ED030998}" dt="2022-05-22T11:23:00.656" v="198" actId="108"/>
          <ac:cxnSpMkLst>
            <pc:docMk/>
            <pc:sldMk cId="2706970079" sldId="300"/>
            <ac:cxnSpMk id="40" creationId="{24179A1C-3663-44FE-9C76-9C02ADB16171}"/>
          </ac:cxnSpMkLst>
        </pc:cxnChg>
        <pc:cxnChg chg="mod">
          <ac:chgData name="Stephen Phillips" userId="eaff2243-209b-4fda-929b-f0827a5eb031" providerId="ADAL" clId="{095C7CA9-2496-4EC1-AE48-5E96ED030998}" dt="2022-05-22T11:22:58.096" v="196" actId="108"/>
          <ac:cxnSpMkLst>
            <pc:docMk/>
            <pc:sldMk cId="2706970079" sldId="300"/>
            <ac:cxnSpMk id="41" creationId="{33E36B8A-7FB9-4E01-989F-CE8CF3B9B96E}"/>
          </ac:cxnSpMkLst>
        </pc:cxnChg>
        <pc:cxnChg chg="mod">
          <ac:chgData name="Stephen Phillips" userId="eaff2243-209b-4fda-929b-f0827a5eb031" providerId="ADAL" clId="{095C7CA9-2496-4EC1-AE48-5E96ED030998}" dt="2022-05-22T11:22:56.614" v="195" actId="108"/>
          <ac:cxnSpMkLst>
            <pc:docMk/>
            <pc:sldMk cId="2706970079" sldId="300"/>
            <ac:cxnSpMk id="42" creationId="{8837CA03-A425-4399-B352-3414D3976BAC}"/>
          </ac:cxnSpMkLst>
        </pc:cxnChg>
        <pc:cxnChg chg="mod">
          <ac:chgData name="Stephen Phillips" userId="eaff2243-209b-4fda-929b-f0827a5eb031" providerId="ADAL" clId="{095C7CA9-2496-4EC1-AE48-5E96ED030998}" dt="2022-05-22T11:25:23.024" v="228" actId="108"/>
          <ac:cxnSpMkLst>
            <pc:docMk/>
            <pc:sldMk cId="2706970079" sldId="300"/>
            <ac:cxnSpMk id="45" creationId="{54470175-841D-46C3-8E9C-3781FB56BC34}"/>
          </ac:cxnSpMkLst>
        </pc:cxnChg>
        <pc:cxnChg chg="mod">
          <ac:chgData name="Stephen Phillips" userId="eaff2243-209b-4fda-929b-f0827a5eb031" providerId="ADAL" clId="{095C7CA9-2496-4EC1-AE48-5E96ED030998}" dt="2022-05-22T11:25:21.398" v="227" actId="108"/>
          <ac:cxnSpMkLst>
            <pc:docMk/>
            <pc:sldMk cId="2706970079" sldId="300"/>
            <ac:cxnSpMk id="48" creationId="{86DA8B73-026E-4D29-B2F0-976A0E5F71AB}"/>
          </ac:cxnSpMkLst>
        </pc:cxnChg>
        <pc:cxnChg chg="mod">
          <ac:chgData name="Stephen Phillips" userId="eaff2243-209b-4fda-929b-f0827a5eb031" providerId="ADAL" clId="{095C7CA9-2496-4EC1-AE48-5E96ED030998}" dt="2022-05-22T11:23:08.118" v="203" actId="108"/>
          <ac:cxnSpMkLst>
            <pc:docMk/>
            <pc:sldMk cId="2706970079" sldId="300"/>
            <ac:cxnSpMk id="49" creationId="{91E8E126-750F-4760-8F9D-A001BFF0A83F}"/>
          </ac:cxnSpMkLst>
        </pc:cxnChg>
      </pc:sldChg>
      <pc:sldChg chg="addSp delSp modSp mod modAnim">
        <pc:chgData name="Stephen Phillips" userId="eaff2243-209b-4fda-929b-f0827a5eb031" providerId="ADAL" clId="{095C7CA9-2496-4EC1-AE48-5E96ED030998}" dt="2022-06-13T11:02:08.756" v="11354" actId="20577"/>
        <pc:sldMkLst>
          <pc:docMk/>
          <pc:sldMk cId="679236897" sldId="302"/>
        </pc:sldMkLst>
        <pc:spChg chg="mod">
          <ac:chgData name="Stephen Phillips" userId="eaff2243-209b-4fda-929b-f0827a5eb031" providerId="ADAL" clId="{095C7CA9-2496-4EC1-AE48-5E96ED030998}" dt="2022-06-13T11:02:08.756" v="11354" actId="20577"/>
          <ac:spMkLst>
            <pc:docMk/>
            <pc:sldMk cId="679236897" sldId="302"/>
            <ac:spMk id="2" creationId="{A76D1A65-AC83-4663-9C8E-3E9EA6D6866A}"/>
          </ac:spMkLst>
        </pc:spChg>
        <pc:spChg chg="mod">
          <ac:chgData name="Stephen Phillips" userId="eaff2243-209b-4fda-929b-f0827a5eb031" providerId="ADAL" clId="{095C7CA9-2496-4EC1-AE48-5E96ED030998}" dt="2022-05-22T11:10:51.752" v="91" actId="404"/>
          <ac:spMkLst>
            <pc:docMk/>
            <pc:sldMk cId="679236897" sldId="302"/>
            <ac:spMk id="4" creationId="{6503478B-DF0E-4D97-808C-212D56D854AA}"/>
          </ac:spMkLst>
        </pc:spChg>
        <pc:spChg chg="mod">
          <ac:chgData name="Stephen Phillips" userId="eaff2243-209b-4fda-929b-f0827a5eb031" providerId="ADAL" clId="{095C7CA9-2496-4EC1-AE48-5E96ED030998}" dt="2022-05-22T11:10:51.752" v="91" actId="404"/>
          <ac:spMkLst>
            <pc:docMk/>
            <pc:sldMk cId="679236897" sldId="302"/>
            <ac:spMk id="5" creationId="{15F1C9CF-4211-4DAC-8AE5-D152E4CF24E6}"/>
          </ac:spMkLst>
        </pc:spChg>
        <pc:spChg chg="mod">
          <ac:chgData name="Stephen Phillips" userId="eaff2243-209b-4fda-929b-f0827a5eb031" providerId="ADAL" clId="{095C7CA9-2496-4EC1-AE48-5E96ED030998}" dt="2022-05-22T11:10:51.752" v="91" actId="404"/>
          <ac:spMkLst>
            <pc:docMk/>
            <pc:sldMk cId="679236897" sldId="302"/>
            <ac:spMk id="6" creationId="{3A45AB8D-805A-4171-8E30-FEAD6702B1E7}"/>
          </ac:spMkLst>
        </pc:spChg>
        <pc:spChg chg="mod">
          <ac:chgData name="Stephen Phillips" userId="eaff2243-209b-4fda-929b-f0827a5eb031" providerId="ADAL" clId="{095C7CA9-2496-4EC1-AE48-5E96ED030998}" dt="2022-05-22T11:10:51.752" v="91" actId="404"/>
          <ac:spMkLst>
            <pc:docMk/>
            <pc:sldMk cId="679236897" sldId="302"/>
            <ac:spMk id="7" creationId="{5BB8433D-A2CE-4B5E-A4CA-3903D6D9BFA3}"/>
          </ac:spMkLst>
        </pc:spChg>
        <pc:spChg chg="mod">
          <ac:chgData name="Stephen Phillips" userId="eaff2243-209b-4fda-929b-f0827a5eb031" providerId="ADAL" clId="{095C7CA9-2496-4EC1-AE48-5E96ED030998}" dt="2022-05-22T11:10:51.752" v="91" actId="404"/>
          <ac:spMkLst>
            <pc:docMk/>
            <pc:sldMk cId="679236897" sldId="302"/>
            <ac:spMk id="8" creationId="{A60BCD07-877E-47B8-AD59-8BEAAE98B2FE}"/>
          </ac:spMkLst>
        </pc:spChg>
        <pc:spChg chg="mod">
          <ac:chgData name="Stephen Phillips" userId="eaff2243-209b-4fda-929b-f0827a5eb031" providerId="ADAL" clId="{095C7CA9-2496-4EC1-AE48-5E96ED030998}" dt="2022-05-22T11:10:51.752" v="91" actId="404"/>
          <ac:spMkLst>
            <pc:docMk/>
            <pc:sldMk cId="679236897" sldId="302"/>
            <ac:spMk id="10" creationId="{ABB22061-8DDF-4ACE-966A-ABF01E758F66}"/>
          </ac:spMkLst>
        </pc:spChg>
        <pc:spChg chg="mod">
          <ac:chgData name="Stephen Phillips" userId="eaff2243-209b-4fda-929b-f0827a5eb031" providerId="ADAL" clId="{095C7CA9-2496-4EC1-AE48-5E96ED030998}" dt="2022-05-22T11:10:51.752" v="91" actId="404"/>
          <ac:spMkLst>
            <pc:docMk/>
            <pc:sldMk cId="679236897" sldId="302"/>
            <ac:spMk id="22" creationId="{C4DDF535-9C9C-4CB3-B95B-FCC66CF4E074}"/>
          </ac:spMkLst>
        </pc:spChg>
        <pc:spChg chg="mod">
          <ac:chgData name="Stephen Phillips" userId="eaff2243-209b-4fda-929b-f0827a5eb031" providerId="ADAL" clId="{095C7CA9-2496-4EC1-AE48-5E96ED030998}" dt="2022-05-22T11:10:51.752" v="91" actId="404"/>
          <ac:spMkLst>
            <pc:docMk/>
            <pc:sldMk cId="679236897" sldId="302"/>
            <ac:spMk id="28" creationId="{BCA64B95-699F-4923-B4F7-CBA7F2A6DF7F}"/>
          </ac:spMkLst>
        </pc:spChg>
        <pc:spChg chg="mod">
          <ac:chgData name="Stephen Phillips" userId="eaff2243-209b-4fda-929b-f0827a5eb031" providerId="ADAL" clId="{095C7CA9-2496-4EC1-AE48-5E96ED030998}" dt="2022-05-22T11:10:51.752" v="91" actId="404"/>
          <ac:spMkLst>
            <pc:docMk/>
            <pc:sldMk cId="679236897" sldId="302"/>
            <ac:spMk id="29" creationId="{D6AE0705-C63E-4364-A600-58914B1F6E22}"/>
          </ac:spMkLst>
        </pc:spChg>
        <pc:spChg chg="mod">
          <ac:chgData name="Stephen Phillips" userId="eaff2243-209b-4fda-929b-f0827a5eb031" providerId="ADAL" clId="{095C7CA9-2496-4EC1-AE48-5E96ED030998}" dt="2022-05-22T11:10:51.752" v="91" actId="404"/>
          <ac:spMkLst>
            <pc:docMk/>
            <pc:sldMk cId="679236897" sldId="302"/>
            <ac:spMk id="30" creationId="{3B8B2089-6A6F-41CE-8C99-C1826B08977D}"/>
          </ac:spMkLst>
        </pc:spChg>
        <pc:spChg chg="mod">
          <ac:chgData name="Stephen Phillips" userId="eaff2243-209b-4fda-929b-f0827a5eb031" providerId="ADAL" clId="{095C7CA9-2496-4EC1-AE48-5E96ED030998}" dt="2022-05-22T11:10:51.752" v="91" actId="404"/>
          <ac:spMkLst>
            <pc:docMk/>
            <pc:sldMk cId="679236897" sldId="302"/>
            <ac:spMk id="31" creationId="{50765238-B52A-4B45-B49A-49E297C89CB6}"/>
          </ac:spMkLst>
        </pc:spChg>
        <pc:spChg chg="del">
          <ac:chgData name="Stephen Phillips" userId="eaff2243-209b-4fda-929b-f0827a5eb031" providerId="ADAL" clId="{095C7CA9-2496-4EC1-AE48-5E96ED030998}" dt="2022-05-22T11:09:22.010" v="85" actId="478"/>
          <ac:spMkLst>
            <pc:docMk/>
            <pc:sldMk cId="679236897" sldId="302"/>
            <ac:spMk id="34" creationId="{869CD65F-6AF7-4ABF-8859-98576DC56459}"/>
          </ac:spMkLst>
        </pc:spChg>
        <pc:spChg chg="add mod">
          <ac:chgData name="Stephen Phillips" userId="eaff2243-209b-4fda-929b-f0827a5eb031" providerId="ADAL" clId="{095C7CA9-2496-4EC1-AE48-5E96ED030998}" dt="2022-05-22T11:23:31.428" v="221" actId="108"/>
          <ac:spMkLst>
            <pc:docMk/>
            <pc:sldMk cId="679236897" sldId="302"/>
            <ac:spMk id="35" creationId="{D68B7370-AC64-4AAE-8583-AFA0844F313E}"/>
          </ac:spMkLst>
        </pc:spChg>
        <pc:spChg chg="mod">
          <ac:chgData name="Stephen Phillips" userId="eaff2243-209b-4fda-929b-f0827a5eb031" providerId="ADAL" clId="{095C7CA9-2496-4EC1-AE48-5E96ED030998}" dt="2022-05-22T11:10:51.752" v="91" actId="404"/>
          <ac:spMkLst>
            <pc:docMk/>
            <pc:sldMk cId="679236897" sldId="302"/>
            <ac:spMk id="43" creationId="{6CA60479-EF4C-4E2C-A05C-179024791CBE}"/>
          </ac:spMkLst>
        </pc:spChg>
        <pc:cxnChg chg="mod">
          <ac:chgData name="Stephen Phillips" userId="eaff2243-209b-4fda-929b-f0827a5eb031" providerId="ADAL" clId="{095C7CA9-2496-4EC1-AE48-5E96ED030998}" dt="2022-05-22T11:23:11.409" v="205" actId="108"/>
          <ac:cxnSpMkLst>
            <pc:docMk/>
            <pc:sldMk cId="679236897" sldId="302"/>
            <ac:cxnSpMk id="13" creationId="{71644CD1-BA78-4E0E-912D-59C498297858}"/>
          </ac:cxnSpMkLst>
        </pc:cxnChg>
        <pc:cxnChg chg="mod">
          <ac:chgData name="Stephen Phillips" userId="eaff2243-209b-4fda-929b-f0827a5eb031" providerId="ADAL" clId="{095C7CA9-2496-4EC1-AE48-5E96ED030998}" dt="2022-05-22T11:23:17.030" v="209" actId="108"/>
          <ac:cxnSpMkLst>
            <pc:docMk/>
            <pc:sldMk cId="679236897" sldId="302"/>
            <ac:cxnSpMk id="14" creationId="{EB86F276-D21C-4451-8A41-848E36FDDC5C}"/>
          </ac:cxnSpMkLst>
        </pc:cxnChg>
        <pc:cxnChg chg="mod">
          <ac:chgData name="Stephen Phillips" userId="eaff2243-209b-4fda-929b-f0827a5eb031" providerId="ADAL" clId="{095C7CA9-2496-4EC1-AE48-5E96ED030998}" dt="2022-05-22T11:23:15.776" v="208" actId="108"/>
          <ac:cxnSpMkLst>
            <pc:docMk/>
            <pc:sldMk cId="679236897" sldId="302"/>
            <ac:cxnSpMk id="15" creationId="{81FB1094-0814-41A5-AD15-6331F1B6A057}"/>
          </ac:cxnSpMkLst>
        </pc:cxnChg>
        <pc:cxnChg chg="mod">
          <ac:chgData name="Stephen Phillips" userId="eaff2243-209b-4fda-929b-f0827a5eb031" providerId="ADAL" clId="{095C7CA9-2496-4EC1-AE48-5E96ED030998}" dt="2022-05-22T11:23:14.263" v="207" actId="108"/>
          <ac:cxnSpMkLst>
            <pc:docMk/>
            <pc:sldMk cId="679236897" sldId="302"/>
            <ac:cxnSpMk id="16" creationId="{C29DBD24-383C-4CB4-92AF-A675961557C6}"/>
          </ac:cxnSpMkLst>
        </pc:cxnChg>
        <pc:cxnChg chg="mod">
          <ac:chgData name="Stephen Phillips" userId="eaff2243-209b-4fda-929b-f0827a5eb031" providerId="ADAL" clId="{095C7CA9-2496-4EC1-AE48-5E96ED030998}" dt="2022-05-22T11:23:12.996" v="206" actId="108"/>
          <ac:cxnSpMkLst>
            <pc:docMk/>
            <pc:sldMk cId="679236897" sldId="302"/>
            <ac:cxnSpMk id="23" creationId="{E97B9D13-7A52-4058-970F-6ED38FF3BA50}"/>
          </ac:cxnSpMkLst>
        </pc:cxnChg>
        <pc:cxnChg chg="mod">
          <ac:chgData name="Stephen Phillips" userId="eaff2243-209b-4fda-929b-f0827a5eb031" providerId="ADAL" clId="{095C7CA9-2496-4EC1-AE48-5E96ED030998}" dt="2022-05-22T11:10:51.752" v="91" actId="404"/>
          <ac:cxnSpMkLst>
            <pc:docMk/>
            <pc:sldMk cId="679236897" sldId="302"/>
            <ac:cxnSpMk id="24" creationId="{919A22DA-631B-495D-A781-91C7ED47B584}"/>
          </ac:cxnSpMkLst>
        </pc:cxnChg>
        <pc:cxnChg chg="mod">
          <ac:chgData name="Stephen Phillips" userId="eaff2243-209b-4fda-929b-f0827a5eb031" providerId="ADAL" clId="{095C7CA9-2496-4EC1-AE48-5E96ED030998}" dt="2022-05-22T11:23:17.708" v="210" actId="108"/>
          <ac:cxnSpMkLst>
            <pc:docMk/>
            <pc:sldMk cId="679236897" sldId="302"/>
            <ac:cxnSpMk id="26" creationId="{C8AFEAD8-CE0A-4462-B6DE-F6D233B1F856}"/>
          </ac:cxnSpMkLst>
        </pc:cxnChg>
        <pc:cxnChg chg="mod">
          <ac:chgData name="Stephen Phillips" userId="eaff2243-209b-4fda-929b-f0827a5eb031" providerId="ADAL" clId="{095C7CA9-2496-4EC1-AE48-5E96ED030998}" dt="2022-05-22T11:23:36.311" v="224" actId="108"/>
          <ac:cxnSpMkLst>
            <pc:docMk/>
            <pc:sldMk cId="679236897" sldId="302"/>
            <ac:cxnSpMk id="32" creationId="{E3981AD8-4336-438C-8D43-B5A09D98A99F}"/>
          </ac:cxnSpMkLst>
        </pc:cxnChg>
        <pc:cxnChg chg="mod">
          <ac:chgData name="Stephen Phillips" userId="eaff2243-209b-4fda-929b-f0827a5eb031" providerId="ADAL" clId="{095C7CA9-2496-4EC1-AE48-5E96ED030998}" dt="2022-05-22T11:23:35.129" v="223" actId="108"/>
          <ac:cxnSpMkLst>
            <pc:docMk/>
            <pc:sldMk cId="679236897" sldId="302"/>
            <ac:cxnSpMk id="33" creationId="{A19DEA96-9064-48CC-9127-33FB267887D8}"/>
          </ac:cxnSpMkLst>
        </pc:cxnChg>
        <pc:cxnChg chg="mod">
          <ac:chgData name="Stephen Phillips" userId="eaff2243-209b-4fda-929b-f0827a5eb031" providerId="ADAL" clId="{095C7CA9-2496-4EC1-AE48-5E96ED030998}" dt="2022-05-22T11:23:21.554" v="213" actId="108"/>
          <ac:cxnSpMkLst>
            <pc:docMk/>
            <pc:sldMk cId="679236897" sldId="302"/>
            <ac:cxnSpMk id="36" creationId="{05172D1D-CF2F-451C-9125-DD51372C2852}"/>
          </ac:cxnSpMkLst>
        </pc:cxnChg>
        <pc:cxnChg chg="mod">
          <ac:chgData name="Stephen Phillips" userId="eaff2243-209b-4fda-929b-f0827a5eb031" providerId="ADAL" clId="{095C7CA9-2496-4EC1-AE48-5E96ED030998}" dt="2022-05-22T11:23:18.968" v="211" actId="108"/>
          <ac:cxnSpMkLst>
            <pc:docMk/>
            <pc:sldMk cId="679236897" sldId="302"/>
            <ac:cxnSpMk id="37" creationId="{F7AD522C-F7D8-40BF-97A2-2E89B6CB3108}"/>
          </ac:cxnSpMkLst>
        </pc:cxnChg>
        <pc:cxnChg chg="mod">
          <ac:chgData name="Stephen Phillips" userId="eaff2243-209b-4fda-929b-f0827a5eb031" providerId="ADAL" clId="{095C7CA9-2496-4EC1-AE48-5E96ED030998}" dt="2022-05-22T11:23:20.183" v="212" actId="108"/>
          <ac:cxnSpMkLst>
            <pc:docMk/>
            <pc:sldMk cId="679236897" sldId="302"/>
            <ac:cxnSpMk id="38" creationId="{0ACF5DCE-7277-450E-B824-E0422BDFFB4C}"/>
          </ac:cxnSpMkLst>
        </pc:cxnChg>
        <pc:cxnChg chg="mod">
          <ac:chgData name="Stephen Phillips" userId="eaff2243-209b-4fda-929b-f0827a5eb031" providerId="ADAL" clId="{095C7CA9-2496-4EC1-AE48-5E96ED030998}" dt="2022-05-22T11:23:33.813" v="222" actId="108"/>
          <ac:cxnSpMkLst>
            <pc:docMk/>
            <pc:sldMk cId="679236897" sldId="302"/>
            <ac:cxnSpMk id="39" creationId="{7445DE35-46BE-42F9-AC66-9BD989B0EB2E}"/>
          </ac:cxnSpMkLst>
        </pc:cxnChg>
      </pc:sldChg>
      <pc:sldChg chg="modSp mod modCm">
        <pc:chgData name="Stephen Phillips" userId="eaff2243-209b-4fda-929b-f0827a5eb031" providerId="ADAL" clId="{095C7CA9-2496-4EC1-AE48-5E96ED030998}" dt="2022-05-24T08:22:03.594" v="10441" actId="20577"/>
        <pc:sldMkLst>
          <pc:docMk/>
          <pc:sldMk cId="2898942667" sldId="321"/>
        </pc:sldMkLst>
        <pc:spChg chg="mod">
          <ac:chgData name="Stephen Phillips" userId="eaff2243-209b-4fda-929b-f0827a5eb031" providerId="ADAL" clId="{095C7CA9-2496-4EC1-AE48-5E96ED030998}" dt="2022-05-24T08:22:03.594" v="10441" actId="20577"/>
          <ac:spMkLst>
            <pc:docMk/>
            <pc:sldMk cId="2898942667" sldId="321"/>
            <ac:spMk id="3" creationId="{BCE5578A-F64C-4EAB-B130-FF46CD4C6394}"/>
          </ac:spMkLst>
        </pc:spChg>
      </pc:sldChg>
      <pc:sldChg chg="addSp delSp modSp mod modCm">
        <pc:chgData name="Stephen Phillips" userId="eaff2243-209b-4fda-929b-f0827a5eb031" providerId="ADAL" clId="{095C7CA9-2496-4EC1-AE48-5E96ED030998}" dt="2022-05-24T08:23:33.246" v="10443" actId="20577"/>
        <pc:sldMkLst>
          <pc:docMk/>
          <pc:sldMk cId="4025707467" sldId="323"/>
        </pc:sldMkLst>
        <pc:spChg chg="mod">
          <ac:chgData name="Stephen Phillips" userId="eaff2243-209b-4fda-929b-f0827a5eb031" providerId="ADAL" clId="{095C7CA9-2496-4EC1-AE48-5E96ED030998}" dt="2022-05-24T08:23:33.246" v="10443" actId="20577"/>
          <ac:spMkLst>
            <pc:docMk/>
            <pc:sldMk cId="4025707467" sldId="323"/>
            <ac:spMk id="3" creationId="{EC8100F5-FF36-4B2A-B717-A8010CE9DDFA}"/>
          </ac:spMkLst>
        </pc:spChg>
        <pc:spChg chg="mod">
          <ac:chgData name="Stephen Phillips" userId="eaff2243-209b-4fda-929b-f0827a5eb031" providerId="ADAL" clId="{095C7CA9-2496-4EC1-AE48-5E96ED030998}" dt="2022-05-23T13:19:24.051" v="5347" actId="552"/>
          <ac:spMkLst>
            <pc:docMk/>
            <pc:sldMk cId="4025707467" sldId="323"/>
            <ac:spMk id="8" creationId="{A441A184-0649-49C5-B7A2-84CE3A9C6519}"/>
          </ac:spMkLst>
        </pc:spChg>
        <pc:spChg chg="mod">
          <ac:chgData name="Stephen Phillips" userId="eaff2243-209b-4fda-929b-f0827a5eb031" providerId="ADAL" clId="{095C7CA9-2496-4EC1-AE48-5E96ED030998}" dt="2022-05-23T13:19:24.051" v="5347" actId="552"/>
          <ac:spMkLst>
            <pc:docMk/>
            <pc:sldMk cId="4025707467" sldId="323"/>
            <ac:spMk id="9" creationId="{5A51AC10-477C-40D8-90A3-467EA0A8B749}"/>
          </ac:spMkLst>
        </pc:spChg>
        <pc:spChg chg="add mod">
          <ac:chgData name="Stephen Phillips" userId="eaff2243-209b-4fda-929b-f0827a5eb031" providerId="ADAL" clId="{095C7CA9-2496-4EC1-AE48-5E96ED030998}" dt="2022-05-23T13:20:44.264" v="5376" actId="1035"/>
          <ac:spMkLst>
            <pc:docMk/>
            <pc:sldMk cId="4025707467" sldId="323"/>
            <ac:spMk id="10" creationId="{49DD91A9-5C5F-429F-AE66-BEA0D34A773A}"/>
          </ac:spMkLst>
        </pc:spChg>
        <pc:picChg chg="add del mod">
          <ac:chgData name="Stephen Phillips" userId="eaff2243-209b-4fda-929b-f0827a5eb031" providerId="ADAL" clId="{095C7CA9-2496-4EC1-AE48-5E96ED030998}" dt="2022-05-24T07:08:31.147" v="9405"/>
          <ac:picMkLst>
            <pc:docMk/>
            <pc:sldMk cId="4025707467" sldId="323"/>
            <ac:picMk id="5" creationId="{50DC1AD7-7595-4BD5-A122-04E4E47A23C9}"/>
          </ac:picMkLst>
        </pc:picChg>
        <pc:picChg chg="del">
          <ac:chgData name="Stephen Phillips" userId="eaff2243-209b-4fda-929b-f0827a5eb031" providerId="ADAL" clId="{095C7CA9-2496-4EC1-AE48-5E96ED030998}" dt="2022-05-23T13:20:35.273" v="5365" actId="478"/>
          <ac:picMkLst>
            <pc:docMk/>
            <pc:sldMk cId="4025707467" sldId="323"/>
            <ac:picMk id="5" creationId="{B570FB2C-0B84-4A29-B8F4-682C5A1B3735}"/>
          </ac:picMkLst>
        </pc:picChg>
        <pc:picChg chg="add del mod">
          <ac:chgData name="Stephen Phillips" userId="eaff2243-209b-4fda-929b-f0827a5eb031" providerId="ADAL" clId="{095C7CA9-2496-4EC1-AE48-5E96ED030998}" dt="2022-05-24T07:08:27.635" v="9402" actId="478"/>
          <ac:picMkLst>
            <pc:docMk/>
            <pc:sldMk cId="4025707467" sldId="323"/>
            <ac:picMk id="6" creationId="{D53BD5E1-C192-4438-B90D-F563D4D9CB89}"/>
          </ac:picMkLst>
        </pc:picChg>
      </pc:sldChg>
      <pc:sldChg chg="addSp delSp modSp mod modCm">
        <pc:chgData name="Stephen Phillips" userId="eaff2243-209b-4fda-929b-f0827a5eb031" providerId="ADAL" clId="{095C7CA9-2496-4EC1-AE48-5E96ED030998}" dt="2022-05-23T13:24:53.913" v="5419"/>
        <pc:sldMkLst>
          <pc:docMk/>
          <pc:sldMk cId="2309281860" sldId="325"/>
        </pc:sldMkLst>
        <pc:spChg chg="mod">
          <ac:chgData name="Stephen Phillips" userId="eaff2243-209b-4fda-929b-f0827a5eb031" providerId="ADAL" clId="{095C7CA9-2496-4EC1-AE48-5E96ED030998}" dt="2022-05-23T13:22:57.091" v="5414" actId="553"/>
          <ac:spMkLst>
            <pc:docMk/>
            <pc:sldMk cId="2309281860" sldId="325"/>
            <ac:spMk id="8" creationId="{FEB1ED58-C75D-4AAD-9CE2-B5186EEE106B}"/>
          </ac:spMkLst>
        </pc:spChg>
        <pc:spChg chg="mod">
          <ac:chgData name="Stephen Phillips" userId="eaff2243-209b-4fda-929b-f0827a5eb031" providerId="ADAL" clId="{095C7CA9-2496-4EC1-AE48-5E96ED030998}" dt="2022-05-23T13:22:57.091" v="5414" actId="553"/>
          <ac:spMkLst>
            <pc:docMk/>
            <pc:sldMk cId="2309281860" sldId="325"/>
            <ac:spMk id="9" creationId="{3D79F613-A470-438A-9680-87C97FD8D1E6}"/>
          </ac:spMkLst>
        </pc:spChg>
        <pc:spChg chg="mod">
          <ac:chgData name="Stephen Phillips" userId="eaff2243-209b-4fda-929b-f0827a5eb031" providerId="ADAL" clId="{095C7CA9-2496-4EC1-AE48-5E96ED030998}" dt="2022-05-23T13:22:57.091" v="5414" actId="553"/>
          <ac:spMkLst>
            <pc:docMk/>
            <pc:sldMk cId="2309281860" sldId="325"/>
            <ac:spMk id="11" creationId="{6C94CFB1-0B57-4B68-8993-3B59C07D4E42}"/>
          </ac:spMkLst>
        </pc:spChg>
        <pc:picChg chg="add del mod">
          <ac:chgData name="Stephen Phillips" userId="eaff2243-209b-4fda-929b-f0827a5eb031" providerId="ADAL" clId="{095C7CA9-2496-4EC1-AE48-5E96ED030998}" dt="2022-05-23T13:22:07.598" v="5383" actId="478"/>
          <ac:picMkLst>
            <pc:docMk/>
            <pc:sldMk cId="2309281860" sldId="325"/>
            <ac:picMk id="4" creationId="{63E3C53F-CD86-4764-9E8D-34CE75B2545A}"/>
          </ac:picMkLst>
        </pc:picChg>
        <pc:picChg chg="add del mod">
          <ac:chgData name="Stephen Phillips" userId="eaff2243-209b-4fda-929b-f0827a5eb031" providerId="ADAL" clId="{095C7CA9-2496-4EC1-AE48-5E96ED030998}" dt="2022-05-23T13:24:35.473" v="5418" actId="478"/>
          <ac:picMkLst>
            <pc:docMk/>
            <pc:sldMk cId="2309281860" sldId="325"/>
            <ac:picMk id="6" creationId="{4B7BCC6B-9F9C-4469-BF0D-E32ECD551D7F}"/>
          </ac:picMkLst>
        </pc:picChg>
        <pc:picChg chg="del mod">
          <ac:chgData name="Stephen Phillips" userId="eaff2243-209b-4fda-929b-f0827a5eb031" providerId="ADAL" clId="{095C7CA9-2496-4EC1-AE48-5E96ED030998}" dt="2022-05-23T13:22:33.752" v="5387" actId="478"/>
          <ac:picMkLst>
            <pc:docMk/>
            <pc:sldMk cId="2309281860" sldId="325"/>
            <ac:picMk id="7" creationId="{0E973A3E-2553-4032-973F-37ACDD41A9EB}"/>
          </ac:picMkLst>
        </pc:picChg>
        <pc:picChg chg="add mod">
          <ac:chgData name="Stephen Phillips" userId="eaff2243-209b-4fda-929b-f0827a5eb031" providerId="ADAL" clId="{095C7CA9-2496-4EC1-AE48-5E96ED030998}" dt="2022-05-23T13:24:25.701" v="5417" actId="14100"/>
          <ac:picMkLst>
            <pc:docMk/>
            <pc:sldMk cId="2309281860" sldId="325"/>
            <ac:picMk id="13" creationId="{A9798557-7C7F-4363-AA75-DA195FDEA3AA}"/>
          </ac:picMkLst>
        </pc:picChg>
      </pc:sldChg>
      <pc:sldChg chg="modSp mod modCm modNotesTx">
        <pc:chgData name="Stephen Phillips" userId="eaff2243-209b-4fda-929b-f0827a5eb031" providerId="ADAL" clId="{095C7CA9-2496-4EC1-AE48-5E96ED030998}" dt="2022-05-24T07:15:19.309" v="9918" actId="20577"/>
        <pc:sldMkLst>
          <pc:docMk/>
          <pc:sldMk cId="3083852718" sldId="326"/>
        </pc:sldMkLst>
        <pc:spChg chg="mod">
          <ac:chgData name="Stephen Phillips" userId="eaff2243-209b-4fda-929b-f0827a5eb031" providerId="ADAL" clId="{095C7CA9-2496-4EC1-AE48-5E96ED030998}" dt="2022-05-23T17:13:58.258" v="7452" actId="20577"/>
          <ac:spMkLst>
            <pc:docMk/>
            <pc:sldMk cId="3083852718" sldId="326"/>
            <ac:spMk id="3" creationId="{7A927A91-D4A1-4DEF-8CF6-AA35E690928F}"/>
          </ac:spMkLst>
        </pc:spChg>
        <pc:spChg chg="mod">
          <ac:chgData name="Stephen Phillips" userId="eaff2243-209b-4fda-929b-f0827a5eb031" providerId="ADAL" clId="{095C7CA9-2496-4EC1-AE48-5E96ED030998}" dt="2022-05-23T17:14:15.589" v="7476" actId="20577"/>
          <ac:spMkLst>
            <pc:docMk/>
            <pc:sldMk cId="3083852718" sldId="326"/>
            <ac:spMk id="5" creationId="{16F50040-CAA0-4512-8020-0E156BCC8175}"/>
          </ac:spMkLst>
        </pc:spChg>
      </pc:sldChg>
      <pc:sldChg chg="addSp delSp modSp mod modNotesTx">
        <pc:chgData name="Stephen Phillips" userId="eaff2243-209b-4fda-929b-f0827a5eb031" providerId="ADAL" clId="{095C7CA9-2496-4EC1-AE48-5E96ED030998}" dt="2022-05-24T08:21:06.707" v="10421" actId="20577"/>
        <pc:sldMkLst>
          <pc:docMk/>
          <pc:sldMk cId="1239534655" sldId="327"/>
        </pc:sldMkLst>
        <pc:spChg chg="add mod">
          <ac:chgData name="Stephen Phillips" userId="eaff2243-209b-4fda-929b-f0827a5eb031" providerId="ADAL" clId="{095C7CA9-2496-4EC1-AE48-5E96ED030998}" dt="2022-05-24T08:21:06.707" v="10421" actId="20577"/>
          <ac:spMkLst>
            <pc:docMk/>
            <pc:sldMk cId="1239534655" sldId="327"/>
            <ac:spMk id="2" creationId="{6A655842-9725-4AF3-BF26-49871FCAF89E}"/>
          </ac:spMkLst>
        </pc:spChg>
        <pc:picChg chg="del mod">
          <ac:chgData name="Stephen Phillips" userId="eaff2243-209b-4fda-929b-f0827a5eb031" providerId="ADAL" clId="{095C7CA9-2496-4EC1-AE48-5E96ED030998}" dt="2022-05-24T06:52:59.389" v="9158" actId="478"/>
          <ac:picMkLst>
            <pc:docMk/>
            <pc:sldMk cId="1239534655" sldId="327"/>
            <ac:picMk id="4" creationId="{DCF06CF0-DCDC-49F7-B4FC-F29D4F3B6857}"/>
          </ac:picMkLst>
        </pc:picChg>
        <pc:picChg chg="add mod ord">
          <ac:chgData name="Stephen Phillips" userId="eaff2243-209b-4fda-929b-f0827a5eb031" providerId="ADAL" clId="{095C7CA9-2496-4EC1-AE48-5E96ED030998}" dt="2022-05-24T06:53:20.587" v="9162" actId="29295"/>
          <ac:picMkLst>
            <pc:docMk/>
            <pc:sldMk cId="1239534655" sldId="327"/>
            <ac:picMk id="5" creationId="{D571D4A3-C239-4E6F-B7A6-1798DA368DCE}"/>
          </ac:picMkLst>
        </pc:picChg>
      </pc:sldChg>
      <pc:sldChg chg="addSp delSp modSp mod modTransition modCm modNotesTx">
        <pc:chgData name="Stephen Phillips" userId="eaff2243-209b-4fda-929b-f0827a5eb031" providerId="ADAL" clId="{095C7CA9-2496-4EC1-AE48-5E96ED030998}" dt="2022-06-13T11:12:30.821" v="11424"/>
        <pc:sldMkLst>
          <pc:docMk/>
          <pc:sldMk cId="288703859" sldId="328"/>
        </pc:sldMkLst>
        <pc:spChg chg="mod">
          <ac:chgData name="Stephen Phillips" userId="eaff2243-209b-4fda-929b-f0827a5eb031" providerId="ADAL" clId="{095C7CA9-2496-4EC1-AE48-5E96ED030998}" dt="2022-05-24T06:54:39.718" v="9183" actId="1036"/>
          <ac:spMkLst>
            <pc:docMk/>
            <pc:sldMk cId="288703859" sldId="328"/>
            <ac:spMk id="6" creationId="{AE5242D9-DD7C-4339-8E19-C165ED2B7188}"/>
          </ac:spMkLst>
        </pc:spChg>
        <pc:spChg chg="mod">
          <ac:chgData name="Stephen Phillips" userId="eaff2243-209b-4fda-929b-f0827a5eb031" providerId="ADAL" clId="{095C7CA9-2496-4EC1-AE48-5E96ED030998}" dt="2022-05-22T11:04:16.865" v="22" actId="108"/>
          <ac:spMkLst>
            <pc:docMk/>
            <pc:sldMk cId="288703859" sldId="328"/>
            <ac:spMk id="9" creationId="{B474B7EE-E36F-4836-A5E6-4274C46A9473}"/>
          </ac:spMkLst>
        </pc:spChg>
        <pc:spChg chg="mod">
          <ac:chgData name="Stephen Phillips" userId="eaff2243-209b-4fda-929b-f0827a5eb031" providerId="ADAL" clId="{095C7CA9-2496-4EC1-AE48-5E96ED030998}" dt="2022-05-22T11:04:19.520" v="23" actId="108"/>
          <ac:spMkLst>
            <pc:docMk/>
            <pc:sldMk cId="288703859" sldId="328"/>
            <ac:spMk id="10" creationId="{D9DE9BAA-0086-4CB2-9CD0-A13E75E11378}"/>
          </ac:spMkLst>
        </pc:spChg>
        <pc:spChg chg="mod">
          <ac:chgData name="Stephen Phillips" userId="eaff2243-209b-4fda-929b-f0827a5eb031" providerId="ADAL" clId="{095C7CA9-2496-4EC1-AE48-5E96ED030998}" dt="2022-05-22T11:04:31.559" v="24" actId="207"/>
          <ac:spMkLst>
            <pc:docMk/>
            <pc:sldMk cId="288703859" sldId="328"/>
            <ac:spMk id="14" creationId="{0FA2C217-1B43-4B2B-B601-4E6F2E80D2DB}"/>
          </ac:spMkLst>
        </pc:spChg>
        <pc:spChg chg="mod">
          <ac:chgData name="Stephen Phillips" userId="eaff2243-209b-4fda-929b-f0827a5eb031" providerId="ADAL" clId="{095C7CA9-2496-4EC1-AE48-5E96ED030998}" dt="2022-05-24T06:54:49.540" v="9185" actId="1036"/>
          <ac:spMkLst>
            <pc:docMk/>
            <pc:sldMk cId="288703859" sldId="328"/>
            <ac:spMk id="15" creationId="{42A5700E-F2D1-4339-9B9F-FC8532C63912}"/>
          </ac:spMkLst>
        </pc:spChg>
        <pc:picChg chg="del">
          <ac:chgData name="Stephen Phillips" userId="eaff2243-209b-4fda-929b-f0827a5eb031" providerId="ADAL" clId="{095C7CA9-2496-4EC1-AE48-5E96ED030998}" dt="2022-05-24T06:53:37.841" v="9166" actId="478"/>
          <ac:picMkLst>
            <pc:docMk/>
            <pc:sldMk cId="288703859" sldId="328"/>
            <ac:picMk id="4" creationId="{DCF06CF0-DCDC-49F7-B4FC-F29D4F3B6857}"/>
          </ac:picMkLst>
        </pc:picChg>
        <pc:picChg chg="add mod ord">
          <ac:chgData name="Stephen Phillips" userId="eaff2243-209b-4fda-929b-f0827a5eb031" providerId="ADAL" clId="{095C7CA9-2496-4EC1-AE48-5E96ED030998}" dt="2022-05-24T06:53:41.035" v="9168" actId="167"/>
          <ac:picMkLst>
            <pc:docMk/>
            <pc:sldMk cId="288703859" sldId="328"/>
            <ac:picMk id="11" creationId="{CDE4AD55-9557-4584-AD54-7E8B51BFE776}"/>
          </ac:picMkLst>
        </pc:picChg>
      </pc:sldChg>
      <pc:sldChg chg="addSp delSp modSp mod ord modTransition modCm modNotesTx">
        <pc:chgData name="Stephen Phillips" userId="eaff2243-209b-4fda-929b-f0827a5eb031" providerId="ADAL" clId="{095C7CA9-2496-4EC1-AE48-5E96ED030998}" dt="2022-06-13T11:12:24.573" v="11422"/>
        <pc:sldMkLst>
          <pc:docMk/>
          <pc:sldMk cId="919984724" sldId="329"/>
        </pc:sldMkLst>
        <pc:spChg chg="add del mod">
          <ac:chgData name="Stephen Phillips" userId="eaff2243-209b-4fda-929b-f0827a5eb031" providerId="ADAL" clId="{095C7CA9-2496-4EC1-AE48-5E96ED030998}" dt="2022-05-22T11:03:18.249" v="14" actId="478"/>
          <ac:spMkLst>
            <pc:docMk/>
            <pc:sldMk cId="919984724" sldId="329"/>
            <ac:spMk id="2" creationId="{125E8527-E27F-4173-9FFF-F98481E8D175}"/>
          </ac:spMkLst>
        </pc:spChg>
        <pc:spChg chg="mod">
          <ac:chgData name="Stephen Phillips" userId="eaff2243-209b-4fda-929b-f0827a5eb031" providerId="ADAL" clId="{095C7CA9-2496-4EC1-AE48-5E96ED030998}" dt="2022-05-22T11:02:59.899" v="6" actId="20577"/>
          <ac:spMkLst>
            <pc:docMk/>
            <pc:sldMk cId="919984724" sldId="329"/>
            <ac:spMk id="5" creationId="{DBEBA69F-8E42-4EFB-87A1-80BFDC4514F0}"/>
          </ac:spMkLst>
        </pc:spChg>
        <pc:spChg chg="mod">
          <ac:chgData name="Stephen Phillips" userId="eaff2243-209b-4fda-929b-f0827a5eb031" providerId="ADAL" clId="{095C7CA9-2496-4EC1-AE48-5E96ED030998}" dt="2022-05-24T06:54:12.825" v="9179" actId="1037"/>
          <ac:spMkLst>
            <pc:docMk/>
            <pc:sldMk cId="919984724" sldId="329"/>
            <ac:spMk id="7" creationId="{BE1F18B7-2876-4675-B81D-43CC5C1582D4}"/>
          </ac:spMkLst>
        </pc:spChg>
        <pc:spChg chg="mod">
          <ac:chgData name="Stephen Phillips" userId="eaff2243-209b-4fda-929b-f0827a5eb031" providerId="ADAL" clId="{095C7CA9-2496-4EC1-AE48-5E96ED030998}" dt="2022-05-24T06:54:21.540" v="9180" actId="1037"/>
          <ac:spMkLst>
            <pc:docMk/>
            <pc:sldMk cId="919984724" sldId="329"/>
            <ac:spMk id="8" creationId="{7FF2F20C-9486-417D-83B6-02DCAD3BFDF7}"/>
          </ac:spMkLst>
        </pc:spChg>
        <pc:spChg chg="mod">
          <ac:chgData name="Stephen Phillips" userId="eaff2243-209b-4fda-929b-f0827a5eb031" providerId="ADAL" clId="{095C7CA9-2496-4EC1-AE48-5E96ED030998}" dt="2022-05-23T17:18:07.783" v="7690" actId="6549"/>
          <ac:spMkLst>
            <pc:docMk/>
            <pc:sldMk cId="919984724" sldId="329"/>
            <ac:spMk id="9" creationId="{B474B7EE-E36F-4836-A5E6-4274C46A9473}"/>
          </ac:spMkLst>
        </pc:spChg>
        <pc:spChg chg="mod">
          <ac:chgData name="Stephen Phillips" userId="eaff2243-209b-4fda-929b-f0827a5eb031" providerId="ADAL" clId="{095C7CA9-2496-4EC1-AE48-5E96ED030998}" dt="2022-05-23T19:47:57.983" v="9042" actId="552"/>
          <ac:spMkLst>
            <pc:docMk/>
            <pc:sldMk cId="919984724" sldId="329"/>
            <ac:spMk id="10" creationId="{D9DE9BAA-0086-4CB2-9CD0-A13E75E11378}"/>
          </ac:spMkLst>
        </pc:spChg>
        <pc:spChg chg="mod">
          <ac:chgData name="Stephen Phillips" userId="eaff2243-209b-4fda-929b-f0827a5eb031" providerId="ADAL" clId="{095C7CA9-2496-4EC1-AE48-5E96ED030998}" dt="2022-05-23T17:15:42.562" v="7517" actId="1076"/>
          <ac:spMkLst>
            <pc:docMk/>
            <pc:sldMk cId="919984724" sldId="329"/>
            <ac:spMk id="11" creationId="{033C1B2F-969C-48C3-A0E7-074D07051142}"/>
          </ac:spMkLst>
        </pc:spChg>
        <pc:spChg chg="mod">
          <ac:chgData name="Stephen Phillips" userId="eaff2243-209b-4fda-929b-f0827a5eb031" providerId="ADAL" clId="{095C7CA9-2496-4EC1-AE48-5E96ED030998}" dt="2022-05-23T11:36:19.829" v="4532" actId="1037"/>
          <ac:spMkLst>
            <pc:docMk/>
            <pc:sldMk cId="919984724" sldId="329"/>
            <ac:spMk id="12" creationId="{8AAADB3F-C432-407E-B8D4-F3824E0EC47B}"/>
          </ac:spMkLst>
        </pc:spChg>
        <pc:spChg chg="mod">
          <ac:chgData name="Stephen Phillips" userId="eaff2243-209b-4fda-929b-f0827a5eb031" providerId="ADAL" clId="{095C7CA9-2496-4EC1-AE48-5E96ED030998}" dt="2022-05-23T11:36:16.131" v="4530" actId="1037"/>
          <ac:spMkLst>
            <pc:docMk/>
            <pc:sldMk cId="919984724" sldId="329"/>
            <ac:spMk id="13" creationId="{E4619ED9-819C-4AA9-9769-4A9CFF8B125A}"/>
          </ac:spMkLst>
        </pc:spChg>
        <pc:spChg chg="mod">
          <ac:chgData name="Stephen Phillips" userId="eaff2243-209b-4fda-929b-f0827a5eb031" providerId="ADAL" clId="{095C7CA9-2496-4EC1-AE48-5E96ED030998}" dt="2022-05-24T06:54:29.440" v="9181" actId="1037"/>
          <ac:spMkLst>
            <pc:docMk/>
            <pc:sldMk cId="919984724" sldId="329"/>
            <ac:spMk id="14" creationId="{0FA2C217-1B43-4B2B-B601-4E6F2E80D2DB}"/>
          </ac:spMkLst>
        </pc:spChg>
        <pc:picChg chg="del">
          <ac:chgData name="Stephen Phillips" userId="eaff2243-209b-4fda-929b-f0827a5eb031" providerId="ADAL" clId="{095C7CA9-2496-4EC1-AE48-5E96ED030998}" dt="2022-05-24T06:53:28.308" v="9163" actId="478"/>
          <ac:picMkLst>
            <pc:docMk/>
            <pc:sldMk cId="919984724" sldId="329"/>
            <ac:picMk id="4" creationId="{DCF06CF0-DCDC-49F7-B4FC-F29D4F3B6857}"/>
          </ac:picMkLst>
        </pc:picChg>
        <pc:picChg chg="add mod ord">
          <ac:chgData name="Stephen Phillips" userId="eaff2243-209b-4fda-929b-f0827a5eb031" providerId="ADAL" clId="{095C7CA9-2496-4EC1-AE48-5E96ED030998}" dt="2022-05-24T06:53:33.321" v="9165" actId="167"/>
          <ac:picMkLst>
            <pc:docMk/>
            <pc:sldMk cId="919984724" sldId="329"/>
            <ac:picMk id="17" creationId="{C266AD08-EE91-4ECB-A38C-B2CF409985E4}"/>
          </ac:picMkLst>
        </pc:picChg>
      </pc:sldChg>
      <pc:sldChg chg="addSp delSp modSp mod modTransition modNotesTx">
        <pc:chgData name="Stephen Phillips" userId="eaff2243-209b-4fda-929b-f0827a5eb031" providerId="ADAL" clId="{095C7CA9-2496-4EC1-AE48-5E96ED030998}" dt="2022-06-13T11:12:37.697" v="11426"/>
        <pc:sldMkLst>
          <pc:docMk/>
          <pc:sldMk cId="2707487237" sldId="330"/>
        </pc:sldMkLst>
        <pc:spChg chg="mod">
          <ac:chgData name="Stephen Phillips" userId="eaff2243-209b-4fda-929b-f0827a5eb031" providerId="ADAL" clId="{095C7CA9-2496-4EC1-AE48-5E96ED030998}" dt="2022-05-22T11:20:29.884" v="181" actId="1036"/>
          <ac:spMkLst>
            <pc:docMk/>
            <pc:sldMk cId="2707487237" sldId="330"/>
            <ac:spMk id="3" creationId="{EFD1E87E-0662-4144-A95E-1F918B97908C}"/>
          </ac:spMkLst>
        </pc:spChg>
        <pc:spChg chg="mod">
          <ac:chgData name="Stephen Phillips" userId="eaff2243-209b-4fda-929b-f0827a5eb031" providerId="ADAL" clId="{095C7CA9-2496-4EC1-AE48-5E96ED030998}" dt="2022-05-24T06:55:04.209" v="9186" actId="1037"/>
          <ac:spMkLst>
            <pc:docMk/>
            <pc:sldMk cId="2707487237" sldId="330"/>
            <ac:spMk id="6" creationId="{3BC7C6F4-AA77-4E6D-B5CC-47F3C078B74B}"/>
          </ac:spMkLst>
        </pc:spChg>
        <pc:spChg chg="mod">
          <ac:chgData name="Stephen Phillips" userId="eaff2243-209b-4fda-929b-f0827a5eb031" providerId="ADAL" clId="{095C7CA9-2496-4EC1-AE48-5E96ED030998}" dt="2022-05-24T06:55:31.591" v="9193" actId="1037"/>
          <ac:spMkLst>
            <pc:docMk/>
            <pc:sldMk cId="2707487237" sldId="330"/>
            <ac:spMk id="7" creationId="{8AEC699D-CFA0-4619-84EE-4C96AD31620C}"/>
          </ac:spMkLst>
        </pc:spChg>
        <pc:spChg chg="mod">
          <ac:chgData name="Stephen Phillips" userId="eaff2243-209b-4fda-929b-f0827a5eb031" providerId="ADAL" clId="{095C7CA9-2496-4EC1-AE48-5E96ED030998}" dt="2022-06-13T10:38:21.821" v="10661" actId="20577"/>
          <ac:spMkLst>
            <pc:docMk/>
            <pc:sldMk cId="2707487237" sldId="330"/>
            <ac:spMk id="9" creationId="{119BD006-46A0-4134-BE41-76F0B021E415}"/>
          </ac:spMkLst>
        </pc:spChg>
        <pc:spChg chg="mod">
          <ac:chgData name="Stephen Phillips" userId="eaff2243-209b-4fda-929b-f0827a5eb031" providerId="ADAL" clId="{095C7CA9-2496-4EC1-AE48-5E96ED030998}" dt="2022-06-13T10:41:14.104" v="10820" actId="20577"/>
          <ac:spMkLst>
            <pc:docMk/>
            <pc:sldMk cId="2707487237" sldId="330"/>
            <ac:spMk id="11" creationId="{65C3F011-8427-4FAE-AF19-65B8EADD776E}"/>
          </ac:spMkLst>
        </pc:spChg>
        <pc:spChg chg="del mod">
          <ac:chgData name="Stephen Phillips" userId="eaff2243-209b-4fda-929b-f0827a5eb031" providerId="ADAL" clId="{095C7CA9-2496-4EC1-AE48-5E96ED030998}" dt="2022-06-13T10:38:32.454" v="10663" actId="478"/>
          <ac:spMkLst>
            <pc:docMk/>
            <pc:sldMk cId="2707487237" sldId="330"/>
            <ac:spMk id="13" creationId="{7DC39F5C-FF39-45DB-BE14-217117CE543E}"/>
          </ac:spMkLst>
        </pc:spChg>
        <pc:spChg chg="add mod">
          <ac:chgData name="Stephen Phillips" userId="eaff2243-209b-4fda-929b-f0827a5eb031" providerId="ADAL" clId="{095C7CA9-2496-4EC1-AE48-5E96ED030998}" dt="2022-05-24T06:55:52.613" v="9222" actId="1036"/>
          <ac:spMkLst>
            <pc:docMk/>
            <pc:sldMk cId="2707487237" sldId="330"/>
            <ac:spMk id="15" creationId="{3B548373-72B3-4E72-9237-F4CCE5F83E5E}"/>
          </ac:spMkLst>
        </pc:spChg>
        <pc:picChg chg="del">
          <ac:chgData name="Stephen Phillips" userId="eaff2243-209b-4fda-929b-f0827a5eb031" providerId="ADAL" clId="{095C7CA9-2496-4EC1-AE48-5E96ED030998}" dt="2022-05-24T06:53:44.577" v="9169" actId="478"/>
          <ac:picMkLst>
            <pc:docMk/>
            <pc:sldMk cId="2707487237" sldId="330"/>
            <ac:picMk id="4" creationId="{DCF06CF0-DCDC-49F7-B4FC-F29D4F3B6857}"/>
          </ac:picMkLst>
        </pc:picChg>
        <pc:picChg chg="ord">
          <ac:chgData name="Stephen Phillips" userId="eaff2243-209b-4fda-929b-f0827a5eb031" providerId="ADAL" clId="{095C7CA9-2496-4EC1-AE48-5E96ED030998}" dt="2022-05-24T06:55:59.516" v="9223" actId="166"/>
          <ac:picMkLst>
            <pc:docMk/>
            <pc:sldMk cId="2707487237" sldId="330"/>
            <ac:picMk id="10" creationId="{27319115-8335-4D09-93E1-1B116C60A523}"/>
          </ac:picMkLst>
        </pc:picChg>
        <pc:picChg chg="ord">
          <ac:chgData name="Stephen Phillips" userId="eaff2243-209b-4fda-929b-f0827a5eb031" providerId="ADAL" clId="{095C7CA9-2496-4EC1-AE48-5E96ED030998}" dt="2022-05-24T06:55:59.516" v="9223" actId="166"/>
          <ac:picMkLst>
            <pc:docMk/>
            <pc:sldMk cId="2707487237" sldId="330"/>
            <ac:picMk id="12" creationId="{53C39899-94CD-46C0-A4C6-01B1A02DD292}"/>
          </ac:picMkLst>
        </pc:picChg>
        <pc:picChg chg="add mod ord">
          <ac:chgData name="Stephen Phillips" userId="eaff2243-209b-4fda-929b-f0827a5eb031" providerId="ADAL" clId="{095C7CA9-2496-4EC1-AE48-5E96ED030998}" dt="2022-05-24T06:53:47.407" v="9171" actId="167"/>
          <ac:picMkLst>
            <pc:docMk/>
            <pc:sldMk cId="2707487237" sldId="330"/>
            <ac:picMk id="14" creationId="{385B87FF-3954-4962-B880-251A051127F8}"/>
          </ac:picMkLst>
        </pc:picChg>
      </pc:sldChg>
      <pc:sldChg chg="addSp delSp modSp mod modTransition modCm">
        <pc:chgData name="Stephen Phillips" userId="eaff2243-209b-4fda-929b-f0827a5eb031" providerId="ADAL" clId="{095C7CA9-2496-4EC1-AE48-5E96ED030998}" dt="2022-06-13T11:13:04.630" v="11428"/>
        <pc:sldMkLst>
          <pc:docMk/>
          <pc:sldMk cId="2272366565" sldId="331"/>
        </pc:sldMkLst>
        <pc:spChg chg="mod">
          <ac:chgData name="Stephen Phillips" userId="eaff2243-209b-4fda-929b-f0827a5eb031" providerId="ADAL" clId="{095C7CA9-2496-4EC1-AE48-5E96ED030998}" dt="2022-05-23T12:36:23.090" v="4819" actId="20577"/>
          <ac:spMkLst>
            <pc:docMk/>
            <pc:sldMk cId="2272366565" sldId="331"/>
            <ac:spMk id="3" creationId="{B5994CA2-7F8B-420B-8FBE-179A09142F68}"/>
          </ac:spMkLst>
        </pc:spChg>
        <pc:picChg chg="del">
          <ac:chgData name="Stephen Phillips" userId="eaff2243-209b-4fda-929b-f0827a5eb031" providerId="ADAL" clId="{095C7CA9-2496-4EC1-AE48-5E96ED030998}" dt="2022-05-24T06:53:50.593" v="9172" actId="478"/>
          <ac:picMkLst>
            <pc:docMk/>
            <pc:sldMk cId="2272366565" sldId="331"/>
            <ac:picMk id="4" creationId="{DCF06CF0-DCDC-49F7-B4FC-F29D4F3B6857}"/>
          </ac:picMkLst>
        </pc:picChg>
        <pc:picChg chg="add mod ord">
          <ac:chgData name="Stephen Phillips" userId="eaff2243-209b-4fda-929b-f0827a5eb031" providerId="ADAL" clId="{095C7CA9-2496-4EC1-AE48-5E96ED030998}" dt="2022-05-24T06:53:53.826" v="9174" actId="167"/>
          <ac:picMkLst>
            <pc:docMk/>
            <pc:sldMk cId="2272366565" sldId="331"/>
            <ac:picMk id="9" creationId="{B22C9756-14D9-44B3-A8CD-717FA2AA09D1}"/>
          </ac:picMkLst>
        </pc:picChg>
      </pc:sldChg>
      <pc:sldChg chg="addSp delSp modSp mod modTransition">
        <pc:chgData name="Stephen Phillips" userId="eaff2243-209b-4fda-929b-f0827a5eb031" providerId="ADAL" clId="{095C7CA9-2496-4EC1-AE48-5E96ED030998}" dt="2022-06-13T11:13:09.842" v="11430"/>
        <pc:sldMkLst>
          <pc:docMk/>
          <pc:sldMk cId="3079899484" sldId="332"/>
        </pc:sldMkLst>
        <pc:spChg chg="mod">
          <ac:chgData name="Stephen Phillips" userId="eaff2243-209b-4fda-929b-f0827a5eb031" providerId="ADAL" clId="{095C7CA9-2496-4EC1-AE48-5E96ED030998}" dt="2022-05-22T11:03:53.935" v="15" actId="207"/>
          <ac:spMkLst>
            <pc:docMk/>
            <pc:sldMk cId="3079899484" sldId="332"/>
            <ac:spMk id="17" creationId="{2FE0FF94-1E8D-4CC1-B4CF-F40A6A1047D5}"/>
          </ac:spMkLst>
        </pc:spChg>
        <pc:spChg chg="mod">
          <ac:chgData name="Stephen Phillips" userId="eaff2243-209b-4fda-929b-f0827a5eb031" providerId="ADAL" clId="{095C7CA9-2496-4EC1-AE48-5E96ED030998}" dt="2022-05-24T06:56:15.486" v="9226" actId="1037"/>
          <ac:spMkLst>
            <pc:docMk/>
            <pc:sldMk cId="3079899484" sldId="332"/>
            <ac:spMk id="25" creationId="{231BB1B6-3B0F-4FB0-97CB-0FCBFEDBC913}"/>
          </ac:spMkLst>
        </pc:spChg>
        <pc:picChg chg="del">
          <ac:chgData name="Stephen Phillips" userId="eaff2243-209b-4fda-929b-f0827a5eb031" providerId="ADAL" clId="{095C7CA9-2496-4EC1-AE48-5E96ED030998}" dt="2022-05-24T06:53:57.212" v="9175" actId="478"/>
          <ac:picMkLst>
            <pc:docMk/>
            <pc:sldMk cId="3079899484" sldId="332"/>
            <ac:picMk id="4" creationId="{DCF06CF0-DCDC-49F7-B4FC-F29D4F3B6857}"/>
          </ac:picMkLst>
        </pc:picChg>
        <pc:picChg chg="add mod ord">
          <ac:chgData name="Stephen Phillips" userId="eaff2243-209b-4fda-929b-f0827a5eb031" providerId="ADAL" clId="{095C7CA9-2496-4EC1-AE48-5E96ED030998}" dt="2022-05-24T06:54:00.292" v="9177" actId="167"/>
          <ac:picMkLst>
            <pc:docMk/>
            <pc:sldMk cId="3079899484" sldId="332"/>
            <ac:picMk id="9" creationId="{A0D771C4-773B-47CF-9E3D-0FF035C6A25D}"/>
          </ac:picMkLst>
        </pc:picChg>
      </pc:sldChg>
      <pc:sldChg chg="addSp delSp modSp add mod ord modNotesTx">
        <pc:chgData name="Stephen Phillips" userId="eaff2243-209b-4fda-929b-f0827a5eb031" providerId="ADAL" clId="{095C7CA9-2496-4EC1-AE48-5E96ED030998}" dt="2022-06-13T11:19:09.558" v="11555" actId="20577"/>
        <pc:sldMkLst>
          <pc:docMk/>
          <pc:sldMk cId="1909448008" sldId="427"/>
        </pc:sldMkLst>
        <pc:spChg chg="mod">
          <ac:chgData name="Stephen Phillips" userId="eaff2243-209b-4fda-929b-f0827a5eb031" providerId="ADAL" clId="{095C7CA9-2496-4EC1-AE48-5E96ED030998}" dt="2022-05-24T16:23:18.061" v="10625" actId="207"/>
          <ac:spMkLst>
            <pc:docMk/>
            <pc:sldMk cId="1909448008" sldId="427"/>
            <ac:spMk id="2" creationId="{0DF2D2F2-FEEF-435B-ABFD-7B36E53E5B13}"/>
          </ac:spMkLst>
        </pc:spChg>
        <pc:spChg chg="del">
          <ac:chgData name="Stephen Phillips" userId="eaff2243-209b-4fda-929b-f0827a5eb031" providerId="ADAL" clId="{095C7CA9-2496-4EC1-AE48-5E96ED030998}" dt="2022-05-23T07:39:22.439" v="2509" actId="478"/>
          <ac:spMkLst>
            <pc:docMk/>
            <pc:sldMk cId="1909448008" sldId="427"/>
            <ac:spMk id="3" creationId="{63E64CD0-8F4D-4197-B787-D95B7B212D3A}"/>
          </ac:spMkLst>
        </pc:spChg>
        <pc:spChg chg="del">
          <ac:chgData name="Stephen Phillips" userId="eaff2243-209b-4fda-929b-f0827a5eb031" providerId="ADAL" clId="{095C7CA9-2496-4EC1-AE48-5E96ED030998}" dt="2022-05-23T07:39:22.439" v="2509" actId="478"/>
          <ac:spMkLst>
            <pc:docMk/>
            <pc:sldMk cId="1909448008" sldId="427"/>
            <ac:spMk id="4" creationId="{4F3777EB-ACFA-4D99-B086-2A9B897CA2EF}"/>
          </ac:spMkLst>
        </pc:spChg>
        <pc:spChg chg="add mod">
          <ac:chgData name="Stephen Phillips" userId="eaff2243-209b-4fda-929b-f0827a5eb031" providerId="ADAL" clId="{095C7CA9-2496-4EC1-AE48-5E96ED030998}" dt="2022-05-24T16:21:19.831" v="10609" actId="1076"/>
          <ac:spMkLst>
            <pc:docMk/>
            <pc:sldMk cId="1909448008" sldId="427"/>
            <ac:spMk id="6" creationId="{43B202D8-D9E1-448B-A68E-4E65840DE836}"/>
          </ac:spMkLst>
        </pc:spChg>
        <pc:spChg chg="del">
          <ac:chgData name="Stephen Phillips" userId="eaff2243-209b-4fda-929b-f0827a5eb031" providerId="ADAL" clId="{095C7CA9-2496-4EC1-AE48-5E96ED030998}" dt="2022-05-23T07:40:01.549" v="2515" actId="478"/>
          <ac:spMkLst>
            <pc:docMk/>
            <pc:sldMk cId="1909448008" sldId="427"/>
            <ac:spMk id="7" creationId="{5A12EE17-BD7E-48FA-9027-FFFCA1F73B7D}"/>
          </ac:spMkLst>
        </pc:spChg>
        <pc:spChg chg="mod">
          <ac:chgData name="Stephen Phillips" userId="eaff2243-209b-4fda-929b-f0827a5eb031" providerId="ADAL" clId="{095C7CA9-2496-4EC1-AE48-5E96ED030998}" dt="2022-05-24T16:19:56.768" v="10588" actId="1035"/>
          <ac:spMkLst>
            <pc:docMk/>
            <pc:sldMk cId="1909448008" sldId="427"/>
            <ac:spMk id="8" creationId="{7E275712-7BE1-45F4-A76D-EC284B68CECA}"/>
          </ac:spMkLst>
        </pc:spChg>
        <pc:spChg chg="mod">
          <ac:chgData name="Stephen Phillips" userId="eaff2243-209b-4fda-929b-f0827a5eb031" providerId="ADAL" clId="{095C7CA9-2496-4EC1-AE48-5E96ED030998}" dt="2022-05-24T16:22:20.311" v="10624" actId="1036"/>
          <ac:spMkLst>
            <pc:docMk/>
            <pc:sldMk cId="1909448008" sldId="427"/>
            <ac:spMk id="9" creationId="{FB0F9BA8-4109-4489-A2BF-69ECCFD645ED}"/>
          </ac:spMkLst>
        </pc:spChg>
        <pc:spChg chg="del">
          <ac:chgData name="Stephen Phillips" userId="eaff2243-209b-4fda-929b-f0827a5eb031" providerId="ADAL" clId="{095C7CA9-2496-4EC1-AE48-5E96ED030998}" dt="2022-05-23T07:39:12.359" v="2508" actId="478"/>
          <ac:spMkLst>
            <pc:docMk/>
            <pc:sldMk cId="1909448008" sldId="427"/>
            <ac:spMk id="14" creationId="{911F9628-FA55-43D9-BCEA-52A0A6998FF4}"/>
          </ac:spMkLst>
        </pc:spChg>
        <pc:graphicFrameChg chg="mod modGraphic">
          <ac:chgData name="Stephen Phillips" userId="eaff2243-209b-4fda-929b-f0827a5eb031" providerId="ADAL" clId="{095C7CA9-2496-4EC1-AE48-5E96ED030998}" dt="2022-05-24T16:20:21.129" v="10608" actId="1038"/>
          <ac:graphicFrameMkLst>
            <pc:docMk/>
            <pc:sldMk cId="1909448008" sldId="427"/>
            <ac:graphicFrameMk id="11" creationId="{172967CD-FAF8-4BE9-A68C-97D46B502E0E}"/>
          </ac:graphicFrameMkLst>
        </pc:graphicFrameChg>
        <pc:picChg chg="del">
          <ac:chgData name="Stephen Phillips" userId="eaff2243-209b-4fda-929b-f0827a5eb031" providerId="ADAL" clId="{095C7CA9-2496-4EC1-AE48-5E96ED030998}" dt="2022-05-23T07:39:25.880" v="2510" actId="478"/>
          <ac:picMkLst>
            <pc:docMk/>
            <pc:sldMk cId="1909448008" sldId="427"/>
            <ac:picMk id="10" creationId="{D104EB42-B1ED-4A50-B012-14E3BC116BC8}"/>
          </ac:picMkLst>
        </pc:picChg>
      </pc:sldChg>
      <pc:sldChg chg="addSp delSp modSp del mod modClrScheme chgLayout">
        <pc:chgData name="Stephen Phillips" userId="eaff2243-209b-4fda-929b-f0827a5eb031" providerId="ADAL" clId="{095C7CA9-2496-4EC1-AE48-5E96ED030998}" dt="2022-05-22T11:19:26.229" v="165" actId="47"/>
        <pc:sldMkLst>
          <pc:docMk/>
          <pc:sldMk cId="1604816124" sldId="461"/>
        </pc:sldMkLst>
        <pc:spChg chg="mod ord">
          <ac:chgData name="Stephen Phillips" userId="eaff2243-209b-4fda-929b-f0827a5eb031" providerId="ADAL" clId="{095C7CA9-2496-4EC1-AE48-5E96ED030998}" dt="2022-05-22T11:14:05.392" v="104" actId="700"/>
          <ac:spMkLst>
            <pc:docMk/>
            <pc:sldMk cId="1604816124" sldId="461"/>
            <ac:spMk id="2" creationId="{2EC7DF16-513E-4A47-8515-F72342AF6139}"/>
          </ac:spMkLst>
        </pc:spChg>
        <pc:spChg chg="add mod ord">
          <ac:chgData name="Stephen Phillips" userId="eaff2243-209b-4fda-929b-f0827a5eb031" providerId="ADAL" clId="{095C7CA9-2496-4EC1-AE48-5E96ED030998}" dt="2022-05-22T11:14:05.392" v="104" actId="700"/>
          <ac:spMkLst>
            <pc:docMk/>
            <pc:sldMk cId="1604816124" sldId="461"/>
            <ac:spMk id="3" creationId="{3891100D-C4E6-49EC-A256-B7E5C314AACD}"/>
          </ac:spMkLst>
        </pc:spChg>
        <pc:spChg chg="add mod ord">
          <ac:chgData name="Stephen Phillips" userId="eaff2243-209b-4fda-929b-f0827a5eb031" providerId="ADAL" clId="{095C7CA9-2496-4EC1-AE48-5E96ED030998}" dt="2022-05-22T11:14:05.392" v="104" actId="700"/>
          <ac:spMkLst>
            <pc:docMk/>
            <pc:sldMk cId="1604816124" sldId="461"/>
            <ac:spMk id="4" creationId="{3D30A170-6560-4CB6-8FAC-39E2E10B6005}"/>
          </ac:spMkLst>
        </pc:spChg>
        <pc:spChg chg="del mod ord">
          <ac:chgData name="Stephen Phillips" userId="eaff2243-209b-4fda-929b-f0827a5eb031" providerId="ADAL" clId="{095C7CA9-2496-4EC1-AE48-5E96ED030998}" dt="2022-05-22T11:14:21.630" v="108" actId="478"/>
          <ac:spMkLst>
            <pc:docMk/>
            <pc:sldMk cId="1604816124" sldId="461"/>
            <ac:spMk id="8" creationId="{A3C006AC-765E-4935-BCA2-D117116C4D2D}"/>
          </ac:spMkLst>
        </pc:spChg>
        <pc:spChg chg="add del mod ord">
          <ac:chgData name="Stephen Phillips" userId="eaff2243-209b-4fda-929b-f0827a5eb031" providerId="ADAL" clId="{095C7CA9-2496-4EC1-AE48-5E96ED030998}" dt="2022-05-22T11:14:18.066" v="107" actId="478"/>
          <ac:spMkLst>
            <pc:docMk/>
            <pc:sldMk cId="1604816124" sldId="461"/>
            <ac:spMk id="9" creationId="{C2E85A40-3882-4427-930D-23D91CF659C6}"/>
          </ac:spMkLst>
        </pc:spChg>
        <pc:picChg chg="del">
          <ac:chgData name="Stephen Phillips" userId="eaff2243-209b-4fda-929b-f0827a5eb031" providerId="ADAL" clId="{095C7CA9-2496-4EC1-AE48-5E96ED030998}" dt="2022-05-22T11:14:14.236" v="105" actId="478"/>
          <ac:picMkLst>
            <pc:docMk/>
            <pc:sldMk cId="1604816124" sldId="461"/>
            <ac:picMk id="6" creationId="{DD169E2D-C43A-4E93-A8C9-EE348552D7AE}"/>
          </ac:picMkLst>
        </pc:picChg>
      </pc:sldChg>
      <pc:sldChg chg="addSp delSp modSp mod modCm">
        <pc:chgData name="Stephen Phillips" userId="eaff2243-209b-4fda-929b-f0827a5eb031" providerId="ADAL" clId="{095C7CA9-2496-4EC1-AE48-5E96ED030998}" dt="2022-05-24T06:57:23.374" v="9254" actId="732"/>
        <pc:sldMkLst>
          <pc:docMk/>
          <pc:sldMk cId="3856035081" sldId="462"/>
        </pc:sldMkLst>
        <pc:spChg chg="mod">
          <ac:chgData name="Stephen Phillips" userId="eaff2243-209b-4fda-929b-f0827a5eb031" providerId="ADAL" clId="{095C7CA9-2496-4EC1-AE48-5E96ED030998}" dt="2022-05-23T13:13:25.396" v="5215" actId="20577"/>
          <ac:spMkLst>
            <pc:docMk/>
            <pc:sldMk cId="3856035081" sldId="462"/>
            <ac:spMk id="3" creationId="{0A61EF4D-B443-4214-A824-354C7B1883C0}"/>
          </ac:spMkLst>
        </pc:spChg>
        <pc:spChg chg="add mod">
          <ac:chgData name="Stephen Phillips" userId="eaff2243-209b-4fda-929b-f0827a5eb031" providerId="ADAL" clId="{095C7CA9-2496-4EC1-AE48-5E96ED030998}" dt="2022-05-23T08:23:03.925" v="3814" actId="207"/>
          <ac:spMkLst>
            <pc:docMk/>
            <pc:sldMk cId="3856035081" sldId="462"/>
            <ac:spMk id="8" creationId="{01C81C17-1AB4-49DC-8C96-80030013CDBB}"/>
          </ac:spMkLst>
        </pc:spChg>
        <pc:spChg chg="add mod">
          <ac:chgData name="Stephen Phillips" userId="eaff2243-209b-4fda-929b-f0827a5eb031" providerId="ADAL" clId="{095C7CA9-2496-4EC1-AE48-5E96ED030998}" dt="2022-05-23T08:23:03.925" v="3814" actId="207"/>
          <ac:spMkLst>
            <pc:docMk/>
            <pc:sldMk cId="3856035081" sldId="462"/>
            <ac:spMk id="9" creationId="{587A6DD2-393F-44A3-BD0B-211C0F74D363}"/>
          </ac:spMkLst>
        </pc:spChg>
        <pc:picChg chg="add mod ord modCrop">
          <ac:chgData name="Stephen Phillips" userId="eaff2243-209b-4fda-929b-f0827a5eb031" providerId="ADAL" clId="{095C7CA9-2496-4EC1-AE48-5E96ED030998}" dt="2022-05-24T06:57:23.374" v="9254" actId="732"/>
          <ac:picMkLst>
            <pc:docMk/>
            <pc:sldMk cId="3856035081" sldId="462"/>
            <ac:picMk id="5" creationId="{6BB3AB03-7685-4F0D-BC56-A4EA5233A7D7}"/>
          </ac:picMkLst>
        </pc:picChg>
        <pc:picChg chg="add del mod">
          <ac:chgData name="Stephen Phillips" userId="eaff2243-209b-4fda-929b-f0827a5eb031" providerId="ADAL" clId="{095C7CA9-2496-4EC1-AE48-5E96ED030998}" dt="2022-05-24T06:56:42.932" v="9227" actId="478"/>
          <ac:picMkLst>
            <pc:docMk/>
            <pc:sldMk cId="3856035081" sldId="462"/>
            <ac:picMk id="7" creationId="{04007FEF-C35B-4B7C-A897-2C1C8D30B273}"/>
          </ac:picMkLst>
        </pc:picChg>
      </pc:sldChg>
      <pc:sldChg chg="modSp mod modCm">
        <pc:chgData name="Stephen Phillips" userId="eaff2243-209b-4fda-929b-f0827a5eb031" providerId="ADAL" clId="{095C7CA9-2496-4EC1-AE48-5E96ED030998}" dt="2022-05-23T12:31:16.993" v="4787" actId="20577"/>
        <pc:sldMkLst>
          <pc:docMk/>
          <pc:sldMk cId="2327767467" sldId="464"/>
        </pc:sldMkLst>
        <pc:spChg chg="mod">
          <ac:chgData name="Stephen Phillips" userId="eaff2243-209b-4fda-929b-f0827a5eb031" providerId="ADAL" clId="{095C7CA9-2496-4EC1-AE48-5E96ED030998}" dt="2022-05-23T12:31:16.993" v="4787" actId="20577"/>
          <ac:spMkLst>
            <pc:docMk/>
            <pc:sldMk cId="2327767467" sldId="464"/>
            <ac:spMk id="3" creationId="{BA1ED76B-96A1-4001-B631-A80247956DB5}"/>
          </ac:spMkLst>
        </pc:spChg>
      </pc:sldChg>
      <pc:sldChg chg="modSp del mod">
        <pc:chgData name="Stephen Phillips" userId="eaff2243-209b-4fda-929b-f0827a5eb031" providerId="ADAL" clId="{095C7CA9-2496-4EC1-AE48-5E96ED030998}" dt="2022-05-23T07:46:08.827" v="2562" actId="47"/>
        <pc:sldMkLst>
          <pc:docMk/>
          <pc:sldMk cId="2629819155" sldId="465"/>
        </pc:sldMkLst>
        <pc:spChg chg="mod">
          <ac:chgData name="Stephen Phillips" userId="eaff2243-209b-4fda-929b-f0827a5eb031" providerId="ADAL" clId="{095C7CA9-2496-4EC1-AE48-5E96ED030998}" dt="2022-05-22T17:12:42.041" v="665" actId="20577"/>
          <ac:spMkLst>
            <pc:docMk/>
            <pc:sldMk cId="2629819155" sldId="465"/>
            <ac:spMk id="2" creationId="{7D6BCAA2-545A-41BC-A618-F7FC321B04F8}"/>
          </ac:spMkLst>
        </pc:spChg>
        <pc:spChg chg="mod">
          <ac:chgData name="Stephen Phillips" userId="eaff2243-209b-4fda-929b-f0827a5eb031" providerId="ADAL" clId="{095C7CA9-2496-4EC1-AE48-5E96ED030998}" dt="2022-05-22T17:12:46.663" v="666" actId="13926"/>
          <ac:spMkLst>
            <pc:docMk/>
            <pc:sldMk cId="2629819155" sldId="465"/>
            <ac:spMk id="3" creationId="{2261D7B7-C8A6-485D-8551-F754D3EE80EC}"/>
          </ac:spMkLst>
        </pc:spChg>
      </pc:sldChg>
      <pc:sldChg chg="modSp mod modCm">
        <pc:chgData name="Stephen Phillips" userId="eaff2243-209b-4fda-929b-f0827a5eb031" providerId="ADAL" clId="{095C7CA9-2496-4EC1-AE48-5E96ED030998}" dt="2022-06-13T10:45:10.187" v="10861" actId="20577"/>
        <pc:sldMkLst>
          <pc:docMk/>
          <pc:sldMk cId="3782528037" sldId="466"/>
        </pc:sldMkLst>
        <pc:spChg chg="mod">
          <ac:chgData name="Stephen Phillips" userId="eaff2243-209b-4fda-929b-f0827a5eb031" providerId="ADAL" clId="{095C7CA9-2496-4EC1-AE48-5E96ED030998}" dt="2022-06-13T10:45:10.187" v="10861" actId="20577"/>
          <ac:spMkLst>
            <pc:docMk/>
            <pc:sldMk cId="3782528037" sldId="466"/>
            <ac:spMk id="3" creationId="{FCBB4EB8-3FD5-4EE3-917D-68365858D48E}"/>
          </ac:spMkLst>
        </pc:spChg>
      </pc:sldChg>
      <pc:sldChg chg="addSp delSp modSp mod modCm modNotesTx">
        <pc:chgData name="Stephen Phillips" userId="eaff2243-209b-4fda-929b-f0827a5eb031" providerId="ADAL" clId="{095C7CA9-2496-4EC1-AE48-5E96ED030998}" dt="2022-06-13T10:49:18.153" v="11057" actId="20577"/>
        <pc:sldMkLst>
          <pc:docMk/>
          <pc:sldMk cId="3133062979" sldId="467"/>
        </pc:sldMkLst>
        <pc:spChg chg="mod">
          <ac:chgData name="Stephen Phillips" userId="eaff2243-209b-4fda-929b-f0827a5eb031" providerId="ADAL" clId="{095C7CA9-2496-4EC1-AE48-5E96ED030998}" dt="2022-05-22T17:34:47.975" v="1501" actId="20577"/>
          <ac:spMkLst>
            <pc:docMk/>
            <pc:sldMk cId="3133062979" sldId="467"/>
            <ac:spMk id="2" creationId="{523145F4-01AC-4469-BBD6-9F3226CF9D76}"/>
          </ac:spMkLst>
        </pc:spChg>
        <pc:spChg chg="mod">
          <ac:chgData name="Stephen Phillips" userId="eaff2243-209b-4fda-929b-f0827a5eb031" providerId="ADAL" clId="{095C7CA9-2496-4EC1-AE48-5E96ED030998}" dt="2022-06-13T10:48:05.320" v="10899" actId="20577"/>
          <ac:spMkLst>
            <pc:docMk/>
            <pc:sldMk cId="3133062979" sldId="467"/>
            <ac:spMk id="3" creationId="{6902818D-7DF6-4D70-BCB0-DF6C42C56777}"/>
          </ac:spMkLst>
        </pc:spChg>
        <pc:spChg chg="add mod">
          <ac:chgData name="Stephen Phillips" userId="eaff2243-209b-4fda-929b-f0827a5eb031" providerId="ADAL" clId="{095C7CA9-2496-4EC1-AE48-5E96ED030998}" dt="2022-05-24T07:06:41.205" v="9394" actId="1076"/>
          <ac:spMkLst>
            <pc:docMk/>
            <pc:sldMk cId="3133062979" sldId="467"/>
            <ac:spMk id="7" creationId="{FA81CAFE-81E7-4671-ABB4-6AF2D0263EA1}"/>
          </ac:spMkLst>
        </pc:spChg>
        <pc:spChg chg="add mod">
          <ac:chgData name="Stephen Phillips" userId="eaff2243-209b-4fda-929b-f0827a5eb031" providerId="ADAL" clId="{095C7CA9-2496-4EC1-AE48-5E96ED030998}" dt="2022-05-24T07:04:29.649" v="9370" actId="108"/>
          <ac:spMkLst>
            <pc:docMk/>
            <pc:sldMk cId="3133062979" sldId="467"/>
            <ac:spMk id="8" creationId="{2F148648-4452-4565-9E17-D5E11F48A9EC}"/>
          </ac:spMkLst>
        </pc:spChg>
        <pc:spChg chg="add mod">
          <ac:chgData name="Stephen Phillips" userId="eaff2243-209b-4fda-929b-f0827a5eb031" providerId="ADAL" clId="{095C7CA9-2496-4EC1-AE48-5E96ED030998}" dt="2022-05-24T07:03:30.545" v="9336" actId="13822"/>
          <ac:spMkLst>
            <pc:docMk/>
            <pc:sldMk cId="3133062979" sldId="467"/>
            <ac:spMk id="9" creationId="{F1CDFECA-76CB-460C-BE2F-B4B8240C067E}"/>
          </ac:spMkLst>
        </pc:spChg>
        <pc:spChg chg="add mod">
          <ac:chgData name="Stephen Phillips" userId="eaff2243-209b-4fda-929b-f0827a5eb031" providerId="ADAL" clId="{095C7CA9-2496-4EC1-AE48-5E96ED030998}" dt="2022-05-24T07:06:02.808" v="9388" actId="1076"/>
          <ac:spMkLst>
            <pc:docMk/>
            <pc:sldMk cId="3133062979" sldId="467"/>
            <ac:spMk id="10" creationId="{8D709630-1F74-46E3-A857-4E6A6F0922CA}"/>
          </ac:spMkLst>
        </pc:spChg>
        <pc:spChg chg="add mod">
          <ac:chgData name="Stephen Phillips" userId="eaff2243-209b-4fda-929b-f0827a5eb031" providerId="ADAL" clId="{095C7CA9-2496-4EC1-AE48-5E96ED030998}" dt="2022-05-24T07:04:53.137" v="9377" actId="404"/>
          <ac:spMkLst>
            <pc:docMk/>
            <pc:sldMk cId="3133062979" sldId="467"/>
            <ac:spMk id="11" creationId="{CD857B7A-9FAA-44E5-83B7-CE65A05F1596}"/>
          </ac:spMkLst>
        </pc:spChg>
        <pc:spChg chg="add mod">
          <ac:chgData name="Stephen Phillips" userId="eaff2243-209b-4fda-929b-f0827a5eb031" providerId="ADAL" clId="{095C7CA9-2496-4EC1-AE48-5E96ED030998}" dt="2022-05-24T07:04:53.137" v="9377" actId="404"/>
          <ac:spMkLst>
            <pc:docMk/>
            <pc:sldMk cId="3133062979" sldId="467"/>
            <ac:spMk id="12" creationId="{19F3532C-2107-4CC8-AEF2-00F28E5AD30B}"/>
          </ac:spMkLst>
        </pc:spChg>
        <pc:picChg chg="add mod">
          <ac:chgData name="Stephen Phillips" userId="eaff2243-209b-4fda-929b-f0827a5eb031" providerId="ADAL" clId="{095C7CA9-2496-4EC1-AE48-5E96ED030998}" dt="2022-05-24T07:01:59.738" v="9260" actId="1076"/>
          <ac:picMkLst>
            <pc:docMk/>
            <pc:sldMk cId="3133062979" sldId="467"/>
            <ac:picMk id="5" creationId="{84AF1029-EE3A-49EE-925E-0E32A8A08AA9}"/>
          </ac:picMkLst>
        </pc:picChg>
        <pc:picChg chg="add del mod modCrop">
          <ac:chgData name="Stephen Phillips" userId="eaff2243-209b-4fda-929b-f0827a5eb031" providerId="ADAL" clId="{095C7CA9-2496-4EC1-AE48-5E96ED030998}" dt="2022-05-23T11:41:01.501" v="4553" actId="478"/>
          <ac:picMkLst>
            <pc:docMk/>
            <pc:sldMk cId="3133062979" sldId="467"/>
            <ac:picMk id="5" creationId="{AD62EDA7-25C6-468A-9120-94D45B78817A}"/>
          </ac:picMkLst>
        </pc:picChg>
        <pc:picChg chg="add del mod">
          <ac:chgData name="Stephen Phillips" userId="eaff2243-209b-4fda-929b-f0827a5eb031" providerId="ADAL" clId="{095C7CA9-2496-4EC1-AE48-5E96ED030998}" dt="2022-05-24T07:01:21.016" v="9255" actId="478"/>
          <ac:picMkLst>
            <pc:docMk/>
            <pc:sldMk cId="3133062979" sldId="467"/>
            <ac:picMk id="6" creationId="{C74DEF36-D20F-4B69-AC70-53CF09A22024}"/>
          </ac:picMkLst>
        </pc:picChg>
        <pc:cxnChg chg="add mod">
          <ac:chgData name="Stephen Phillips" userId="eaff2243-209b-4fda-929b-f0827a5eb031" providerId="ADAL" clId="{095C7CA9-2496-4EC1-AE48-5E96ED030998}" dt="2022-05-24T07:06:06.991" v="9389" actId="14100"/>
          <ac:cxnSpMkLst>
            <pc:docMk/>
            <pc:sldMk cId="3133062979" sldId="467"/>
            <ac:cxnSpMk id="14" creationId="{C0C0F86F-5C97-4433-8540-1B90E953D553}"/>
          </ac:cxnSpMkLst>
        </pc:cxnChg>
        <pc:cxnChg chg="add mod">
          <ac:chgData name="Stephen Phillips" userId="eaff2243-209b-4fda-929b-f0827a5eb031" providerId="ADAL" clId="{095C7CA9-2496-4EC1-AE48-5E96ED030998}" dt="2022-05-24T07:06:11.027" v="9390" actId="14100"/>
          <ac:cxnSpMkLst>
            <pc:docMk/>
            <pc:sldMk cId="3133062979" sldId="467"/>
            <ac:cxnSpMk id="15" creationId="{D0DF41C4-D84D-4CEB-9544-3889EBB088E5}"/>
          </ac:cxnSpMkLst>
        </pc:cxnChg>
        <pc:cxnChg chg="add mod">
          <ac:chgData name="Stephen Phillips" userId="eaff2243-209b-4fda-929b-f0827a5eb031" providerId="ADAL" clId="{095C7CA9-2496-4EC1-AE48-5E96ED030998}" dt="2022-05-24T07:06:14.333" v="9391" actId="14100"/>
          <ac:cxnSpMkLst>
            <pc:docMk/>
            <pc:sldMk cId="3133062979" sldId="467"/>
            <ac:cxnSpMk id="16" creationId="{D795AF66-EEC3-40EE-AA02-C02EE2363F91}"/>
          </ac:cxnSpMkLst>
        </pc:cxnChg>
      </pc:sldChg>
      <pc:sldChg chg="addSp delSp modSp mod chgLayout modNotesTx">
        <pc:chgData name="Stephen Phillips" userId="eaff2243-209b-4fda-929b-f0827a5eb031" providerId="ADAL" clId="{095C7CA9-2496-4EC1-AE48-5E96ED030998}" dt="2022-06-13T11:15:15.725" v="11453" actId="20577"/>
        <pc:sldMkLst>
          <pc:docMk/>
          <pc:sldMk cId="3627378556" sldId="468"/>
        </pc:sldMkLst>
        <pc:spChg chg="add del mod">
          <ac:chgData name="Stephen Phillips" userId="eaff2243-209b-4fda-929b-f0827a5eb031" providerId="ADAL" clId="{095C7CA9-2496-4EC1-AE48-5E96ED030998}" dt="2022-05-22T11:29:28.640" v="302" actId="6264"/>
          <ac:spMkLst>
            <pc:docMk/>
            <pc:sldMk cId="3627378556" sldId="468"/>
            <ac:spMk id="2" creationId="{8505FE89-2432-47AA-B713-5F9F74C8AD5B}"/>
          </ac:spMkLst>
        </pc:spChg>
        <pc:spChg chg="add del mod">
          <ac:chgData name="Stephen Phillips" userId="eaff2243-209b-4fda-929b-f0827a5eb031" providerId="ADAL" clId="{095C7CA9-2496-4EC1-AE48-5E96ED030998}" dt="2022-05-22T11:29:28.640" v="302" actId="6264"/>
          <ac:spMkLst>
            <pc:docMk/>
            <pc:sldMk cId="3627378556" sldId="468"/>
            <ac:spMk id="3" creationId="{1C265B53-1FF7-4A1F-9EEB-57A94198323D}"/>
          </ac:spMkLst>
        </pc:spChg>
        <pc:spChg chg="add del mod">
          <ac:chgData name="Stephen Phillips" userId="eaff2243-209b-4fda-929b-f0827a5eb031" providerId="ADAL" clId="{095C7CA9-2496-4EC1-AE48-5E96ED030998}" dt="2022-05-22T11:29:28.640" v="302" actId="6264"/>
          <ac:spMkLst>
            <pc:docMk/>
            <pc:sldMk cId="3627378556" sldId="468"/>
            <ac:spMk id="4" creationId="{4534BDD8-78BC-45B2-AC10-0AC28868231F}"/>
          </ac:spMkLst>
        </pc:spChg>
        <pc:spChg chg="add del mod">
          <ac:chgData name="Stephen Phillips" userId="eaff2243-209b-4fda-929b-f0827a5eb031" providerId="ADAL" clId="{095C7CA9-2496-4EC1-AE48-5E96ED030998}" dt="2022-05-22T11:29:28.640" v="302" actId="6264"/>
          <ac:spMkLst>
            <pc:docMk/>
            <pc:sldMk cId="3627378556" sldId="468"/>
            <ac:spMk id="5" creationId="{37E0F4D0-04F4-4B47-B019-6789B777508D}"/>
          </ac:spMkLst>
        </pc:spChg>
        <pc:spChg chg="add del mod">
          <ac:chgData name="Stephen Phillips" userId="eaff2243-209b-4fda-929b-f0827a5eb031" providerId="ADAL" clId="{095C7CA9-2496-4EC1-AE48-5E96ED030998}" dt="2022-05-22T11:29:28.640" v="302" actId="6264"/>
          <ac:spMkLst>
            <pc:docMk/>
            <pc:sldMk cId="3627378556" sldId="468"/>
            <ac:spMk id="6" creationId="{D3D4A720-B471-4F41-9FF5-002D3B734682}"/>
          </ac:spMkLst>
        </pc:spChg>
        <pc:spChg chg="mod ord">
          <ac:chgData name="Stephen Phillips" userId="eaff2243-209b-4fda-929b-f0827a5eb031" providerId="ADAL" clId="{095C7CA9-2496-4EC1-AE48-5E96ED030998}" dt="2022-05-22T11:29:28.640" v="302" actId="6264"/>
          <ac:spMkLst>
            <pc:docMk/>
            <pc:sldMk cId="3627378556" sldId="468"/>
            <ac:spMk id="7" creationId="{7CD8E0E6-387A-454E-894D-037CBFC0E3CF}"/>
          </ac:spMkLst>
        </pc:spChg>
        <pc:spChg chg="mod ord">
          <ac:chgData name="Stephen Phillips" userId="eaff2243-209b-4fda-929b-f0827a5eb031" providerId="ADAL" clId="{095C7CA9-2496-4EC1-AE48-5E96ED030998}" dt="2022-05-22T11:29:28.640" v="302" actId="6264"/>
          <ac:spMkLst>
            <pc:docMk/>
            <pc:sldMk cId="3627378556" sldId="468"/>
            <ac:spMk id="8" creationId="{AFDFA026-7A58-4B03-BF40-1D7214CB3156}"/>
          </ac:spMkLst>
        </pc:spChg>
        <pc:spChg chg="mod ord">
          <ac:chgData name="Stephen Phillips" userId="eaff2243-209b-4fda-929b-f0827a5eb031" providerId="ADAL" clId="{095C7CA9-2496-4EC1-AE48-5E96ED030998}" dt="2022-05-22T11:30:14.128" v="340" actId="20577"/>
          <ac:spMkLst>
            <pc:docMk/>
            <pc:sldMk cId="3627378556" sldId="468"/>
            <ac:spMk id="9" creationId="{E8875201-9C53-4FB0-ABEB-7128C57942F1}"/>
          </ac:spMkLst>
        </pc:spChg>
        <pc:spChg chg="mod ord">
          <ac:chgData name="Stephen Phillips" userId="eaff2243-209b-4fda-929b-f0827a5eb031" providerId="ADAL" clId="{095C7CA9-2496-4EC1-AE48-5E96ED030998}" dt="2022-05-23T10:12:53.084" v="4321" actId="20577"/>
          <ac:spMkLst>
            <pc:docMk/>
            <pc:sldMk cId="3627378556" sldId="468"/>
            <ac:spMk id="10" creationId="{7DF69BA7-DDAF-4BB2-8C4F-F887AB5E91D2}"/>
          </ac:spMkLst>
        </pc:spChg>
        <pc:spChg chg="mod ord">
          <ac:chgData name="Stephen Phillips" userId="eaff2243-209b-4fda-929b-f0827a5eb031" providerId="ADAL" clId="{095C7CA9-2496-4EC1-AE48-5E96ED030998}" dt="2022-06-13T11:15:15.725" v="11453" actId="20577"/>
          <ac:spMkLst>
            <pc:docMk/>
            <pc:sldMk cId="3627378556" sldId="468"/>
            <ac:spMk id="11" creationId="{1A542019-869D-4504-8C99-B39E34F4FF42}"/>
          </ac:spMkLst>
        </pc:spChg>
      </pc:sldChg>
      <pc:sldChg chg="modSp modAnim">
        <pc:chgData name="Stephen Phillips" userId="eaff2243-209b-4fda-929b-f0827a5eb031" providerId="ADAL" clId="{095C7CA9-2496-4EC1-AE48-5E96ED030998}" dt="2022-05-22T17:44:56.003" v="1958"/>
        <pc:sldMkLst>
          <pc:docMk/>
          <pc:sldMk cId="1888317456" sldId="473"/>
        </pc:sldMkLst>
        <pc:spChg chg="mod">
          <ac:chgData name="Stephen Phillips" userId="eaff2243-209b-4fda-929b-f0827a5eb031" providerId="ADAL" clId="{095C7CA9-2496-4EC1-AE48-5E96ED030998}" dt="2022-05-22T17:44:56.003" v="1958"/>
          <ac:spMkLst>
            <pc:docMk/>
            <pc:sldMk cId="1888317456" sldId="473"/>
            <ac:spMk id="69" creationId="{1D93B507-E4A5-45D5-96B9-44BB8612A2C0}"/>
          </ac:spMkLst>
        </pc:spChg>
      </pc:sldChg>
      <pc:sldChg chg="modSp mod">
        <pc:chgData name="Stephen Phillips" userId="eaff2243-209b-4fda-929b-f0827a5eb031" providerId="ADAL" clId="{095C7CA9-2496-4EC1-AE48-5E96ED030998}" dt="2022-05-23T07:30:12.726" v="2495" actId="113"/>
        <pc:sldMkLst>
          <pc:docMk/>
          <pc:sldMk cId="945254045" sldId="474"/>
        </pc:sldMkLst>
        <pc:spChg chg="mod">
          <ac:chgData name="Stephen Phillips" userId="eaff2243-209b-4fda-929b-f0827a5eb031" providerId="ADAL" clId="{095C7CA9-2496-4EC1-AE48-5E96ED030998}" dt="2022-05-23T07:30:12.726" v="2495" actId="113"/>
          <ac:spMkLst>
            <pc:docMk/>
            <pc:sldMk cId="945254045" sldId="474"/>
            <ac:spMk id="41" creationId="{AF63FE9F-CC39-4611-9311-37F85644C816}"/>
          </ac:spMkLst>
        </pc:spChg>
        <pc:spChg chg="mod">
          <ac:chgData name="Stephen Phillips" userId="eaff2243-209b-4fda-929b-f0827a5eb031" providerId="ADAL" clId="{095C7CA9-2496-4EC1-AE48-5E96ED030998}" dt="2022-05-22T17:44:50.501" v="1957"/>
          <ac:spMkLst>
            <pc:docMk/>
            <pc:sldMk cId="945254045" sldId="474"/>
            <ac:spMk id="56" creationId="{099ABDAA-C5E2-4099-8DFD-0A52532C199E}"/>
          </ac:spMkLst>
        </pc:spChg>
      </pc:sldChg>
      <pc:sldChg chg="modSp addCm delCm">
        <pc:chgData name="Stephen Phillips" userId="eaff2243-209b-4fda-929b-f0827a5eb031" providerId="ADAL" clId="{095C7CA9-2496-4EC1-AE48-5E96ED030998}" dt="2022-06-06T17:07:34.792" v="10635"/>
        <pc:sldMkLst>
          <pc:docMk/>
          <pc:sldMk cId="2864936382" sldId="475"/>
        </pc:sldMkLst>
        <pc:spChg chg="mod">
          <ac:chgData name="Stephen Phillips" userId="eaff2243-209b-4fda-929b-f0827a5eb031" providerId="ADAL" clId="{095C7CA9-2496-4EC1-AE48-5E96ED030998}" dt="2022-05-22T17:44:47.356" v="1956"/>
          <ac:spMkLst>
            <pc:docMk/>
            <pc:sldMk cId="2864936382" sldId="475"/>
            <ac:spMk id="2" creationId="{6008412E-9F0A-41CD-9D8C-D65E0B6ADB16}"/>
          </ac:spMkLst>
        </pc:spChg>
      </pc:sldChg>
      <pc:sldChg chg="modSp mod addCm delCm modCm modNotesTx">
        <pc:chgData name="Stephen Phillips" userId="eaff2243-209b-4fda-929b-f0827a5eb031" providerId="ADAL" clId="{095C7CA9-2496-4EC1-AE48-5E96ED030998}" dt="2022-06-06T17:07:33.503" v="10634"/>
        <pc:sldMkLst>
          <pc:docMk/>
          <pc:sldMk cId="2263026321" sldId="476"/>
        </pc:sldMkLst>
        <pc:spChg chg="mod">
          <ac:chgData name="Stephen Phillips" userId="eaff2243-209b-4fda-929b-f0827a5eb031" providerId="ADAL" clId="{095C7CA9-2496-4EC1-AE48-5E96ED030998}" dt="2022-05-22T17:44:44.208" v="1955"/>
          <ac:spMkLst>
            <pc:docMk/>
            <pc:sldMk cId="2263026321" sldId="476"/>
            <ac:spMk id="21" creationId="{CDA84B32-3998-4A02-B266-BC5B084DF767}"/>
          </ac:spMkLst>
        </pc:spChg>
      </pc:sldChg>
      <pc:sldChg chg="modSp mod">
        <pc:chgData name="Stephen Phillips" userId="eaff2243-209b-4fda-929b-f0827a5eb031" providerId="ADAL" clId="{095C7CA9-2496-4EC1-AE48-5E96ED030998}" dt="2022-05-23T17:20:31.383" v="7735" actId="20577"/>
        <pc:sldMkLst>
          <pc:docMk/>
          <pc:sldMk cId="1031237651" sldId="477"/>
        </pc:sldMkLst>
        <pc:spChg chg="mod">
          <ac:chgData name="Stephen Phillips" userId="eaff2243-209b-4fda-929b-f0827a5eb031" providerId="ADAL" clId="{095C7CA9-2496-4EC1-AE48-5E96ED030998}" dt="2022-05-23T17:20:31.383" v="7735" actId="20577"/>
          <ac:spMkLst>
            <pc:docMk/>
            <pc:sldMk cId="1031237651" sldId="477"/>
            <ac:spMk id="3" creationId="{F1C9C5D8-0ACD-41AA-83DB-DFD4F1557D70}"/>
          </ac:spMkLst>
        </pc:spChg>
      </pc:sldChg>
      <pc:sldChg chg="addSp delSp modSp new del mod">
        <pc:chgData name="Stephen Phillips" userId="eaff2243-209b-4fda-929b-f0827a5eb031" providerId="ADAL" clId="{095C7CA9-2496-4EC1-AE48-5E96ED030998}" dt="2022-05-22T11:09:37.088" v="87" actId="47"/>
        <pc:sldMkLst>
          <pc:docMk/>
          <pc:sldMk cId="220102713" sldId="478"/>
        </pc:sldMkLst>
        <pc:spChg chg="del mod">
          <ac:chgData name="Stephen Phillips" userId="eaff2243-209b-4fda-929b-f0827a5eb031" providerId="ADAL" clId="{095C7CA9-2496-4EC1-AE48-5E96ED030998}" dt="2022-05-22T11:06:50.170" v="60" actId="21"/>
          <ac:spMkLst>
            <pc:docMk/>
            <pc:sldMk cId="220102713" sldId="478"/>
            <ac:spMk id="3" creationId="{C1FDF4BA-4706-446A-B885-25F5FB595B7B}"/>
          </ac:spMkLst>
        </pc:spChg>
        <pc:spChg chg="add mod">
          <ac:chgData name="Stephen Phillips" userId="eaff2243-209b-4fda-929b-f0827a5eb031" providerId="ADAL" clId="{095C7CA9-2496-4EC1-AE48-5E96ED030998}" dt="2022-05-22T11:06:50.170" v="60" actId="21"/>
          <ac:spMkLst>
            <pc:docMk/>
            <pc:sldMk cId="220102713" sldId="478"/>
            <ac:spMk id="6" creationId="{2C18CEA0-1EB0-43E5-8BCD-99FE7CD0C239}"/>
          </ac:spMkLst>
        </pc:spChg>
      </pc:sldChg>
      <pc:sldChg chg="addSp delSp modSp new mod modCm chgLayout modNotesTx">
        <pc:chgData name="Stephen Phillips" userId="eaff2243-209b-4fda-929b-f0827a5eb031" providerId="ADAL" clId="{095C7CA9-2496-4EC1-AE48-5E96ED030998}" dt="2022-05-23T17:07:00.119" v="7249" actId="20577"/>
        <pc:sldMkLst>
          <pc:docMk/>
          <pc:sldMk cId="2188508808" sldId="478"/>
        </pc:sldMkLst>
        <pc:spChg chg="del">
          <ac:chgData name="Stephen Phillips" userId="eaff2243-209b-4fda-929b-f0827a5eb031" providerId="ADAL" clId="{095C7CA9-2496-4EC1-AE48-5E96ED030998}" dt="2022-05-22T11:15:09.494" v="110" actId="700"/>
          <ac:spMkLst>
            <pc:docMk/>
            <pc:sldMk cId="2188508808" sldId="478"/>
            <ac:spMk id="2" creationId="{B32DC8FC-C69D-48FD-BC43-1952544F438F}"/>
          </ac:spMkLst>
        </pc:spChg>
        <pc:spChg chg="del">
          <ac:chgData name="Stephen Phillips" userId="eaff2243-209b-4fda-929b-f0827a5eb031" providerId="ADAL" clId="{095C7CA9-2496-4EC1-AE48-5E96ED030998}" dt="2022-05-22T11:15:09.494" v="110" actId="700"/>
          <ac:spMkLst>
            <pc:docMk/>
            <pc:sldMk cId="2188508808" sldId="478"/>
            <ac:spMk id="3" creationId="{C337AF2B-D6F6-4CF3-9F85-10DC6B5894A8}"/>
          </ac:spMkLst>
        </pc:spChg>
        <pc:spChg chg="del">
          <ac:chgData name="Stephen Phillips" userId="eaff2243-209b-4fda-929b-f0827a5eb031" providerId="ADAL" clId="{095C7CA9-2496-4EC1-AE48-5E96ED030998}" dt="2022-05-22T11:15:09.494" v="110" actId="700"/>
          <ac:spMkLst>
            <pc:docMk/>
            <pc:sldMk cId="2188508808" sldId="478"/>
            <ac:spMk id="4" creationId="{B89815EF-C0FC-4342-83CD-C8CAE36A013D}"/>
          </ac:spMkLst>
        </pc:spChg>
        <pc:spChg chg="del">
          <ac:chgData name="Stephen Phillips" userId="eaff2243-209b-4fda-929b-f0827a5eb031" providerId="ADAL" clId="{095C7CA9-2496-4EC1-AE48-5E96ED030998}" dt="2022-05-22T11:15:09.494" v="110" actId="700"/>
          <ac:spMkLst>
            <pc:docMk/>
            <pc:sldMk cId="2188508808" sldId="478"/>
            <ac:spMk id="5" creationId="{C7FF6068-4259-428D-9A8C-E0C376E02386}"/>
          </ac:spMkLst>
        </pc:spChg>
        <pc:spChg chg="add del mod ord">
          <ac:chgData name="Stephen Phillips" userId="eaff2243-209b-4fda-929b-f0827a5eb031" providerId="ADAL" clId="{095C7CA9-2496-4EC1-AE48-5E96ED030998}" dt="2022-05-22T11:15:57.038" v="116" actId="6264"/>
          <ac:spMkLst>
            <pc:docMk/>
            <pc:sldMk cId="2188508808" sldId="478"/>
            <ac:spMk id="6" creationId="{5CA73267-A53A-4756-88AE-5AA6B6A8214F}"/>
          </ac:spMkLst>
        </pc:spChg>
        <pc:spChg chg="add del mod ord">
          <ac:chgData name="Stephen Phillips" userId="eaff2243-209b-4fda-929b-f0827a5eb031" providerId="ADAL" clId="{095C7CA9-2496-4EC1-AE48-5E96ED030998}" dt="2022-05-22T11:15:29.633" v="112" actId="931"/>
          <ac:spMkLst>
            <pc:docMk/>
            <pc:sldMk cId="2188508808" sldId="478"/>
            <ac:spMk id="7" creationId="{7355341D-B30E-436B-99D5-91C199CC2107}"/>
          </ac:spMkLst>
        </pc:spChg>
        <pc:spChg chg="add del mod ord">
          <ac:chgData name="Stephen Phillips" userId="eaff2243-209b-4fda-929b-f0827a5eb031" providerId="ADAL" clId="{095C7CA9-2496-4EC1-AE48-5E96ED030998}" dt="2022-05-22T11:15:57.038" v="116" actId="6264"/>
          <ac:spMkLst>
            <pc:docMk/>
            <pc:sldMk cId="2188508808" sldId="478"/>
            <ac:spMk id="8" creationId="{14672247-F9AC-4910-A9A5-06E720D59300}"/>
          </ac:spMkLst>
        </pc:spChg>
        <pc:spChg chg="add del mod ord">
          <ac:chgData name="Stephen Phillips" userId="eaff2243-209b-4fda-929b-f0827a5eb031" providerId="ADAL" clId="{095C7CA9-2496-4EC1-AE48-5E96ED030998}" dt="2022-05-22T11:15:57.038" v="116" actId="6264"/>
          <ac:spMkLst>
            <pc:docMk/>
            <pc:sldMk cId="2188508808" sldId="478"/>
            <ac:spMk id="9" creationId="{0E33F5E3-5082-4004-9489-418C51D01D04}"/>
          </ac:spMkLst>
        </pc:spChg>
        <pc:spChg chg="add del mod">
          <ac:chgData name="Stephen Phillips" userId="eaff2243-209b-4fda-929b-f0827a5eb031" providerId="ADAL" clId="{095C7CA9-2496-4EC1-AE48-5E96ED030998}" dt="2022-05-22T11:15:57.038" v="116" actId="6264"/>
          <ac:spMkLst>
            <pc:docMk/>
            <pc:sldMk cId="2188508808" sldId="478"/>
            <ac:spMk id="12" creationId="{AA3EB931-2C25-4E94-A26B-489895D056F8}"/>
          </ac:spMkLst>
        </pc:spChg>
        <pc:spChg chg="add del mod ord">
          <ac:chgData name="Stephen Phillips" userId="eaff2243-209b-4fda-929b-f0827a5eb031" providerId="ADAL" clId="{095C7CA9-2496-4EC1-AE48-5E96ED030998}" dt="2022-05-22T11:16:36.437" v="119" actId="478"/>
          <ac:spMkLst>
            <pc:docMk/>
            <pc:sldMk cId="2188508808" sldId="478"/>
            <ac:spMk id="13" creationId="{998F0D2A-8F8B-4ED7-8BF8-990DEF2D2132}"/>
          </ac:spMkLst>
        </pc:spChg>
        <pc:spChg chg="add del mod ord">
          <ac:chgData name="Stephen Phillips" userId="eaff2243-209b-4fda-929b-f0827a5eb031" providerId="ADAL" clId="{095C7CA9-2496-4EC1-AE48-5E96ED030998}" dt="2022-05-23T13:09:52.655" v="5095" actId="20577"/>
          <ac:spMkLst>
            <pc:docMk/>
            <pc:sldMk cId="2188508808" sldId="478"/>
            <ac:spMk id="14" creationId="{1FF4622D-1B65-48CA-A005-05686D7F51DB}"/>
          </ac:spMkLst>
        </pc:spChg>
        <pc:spChg chg="add del mod ord">
          <ac:chgData name="Stephen Phillips" userId="eaff2243-209b-4fda-929b-f0827a5eb031" providerId="ADAL" clId="{095C7CA9-2496-4EC1-AE48-5E96ED030998}" dt="2022-05-22T11:19:18.129" v="164" actId="931"/>
          <ac:spMkLst>
            <pc:docMk/>
            <pc:sldMk cId="2188508808" sldId="478"/>
            <ac:spMk id="15" creationId="{B2A1A325-D67B-4550-B4D5-A7F70FC4D27E}"/>
          </ac:spMkLst>
        </pc:spChg>
        <pc:spChg chg="add del mod">
          <ac:chgData name="Stephen Phillips" userId="eaff2243-209b-4fda-929b-f0827a5eb031" providerId="ADAL" clId="{095C7CA9-2496-4EC1-AE48-5E96ED030998}" dt="2022-05-22T11:17:09.924" v="127" actId="478"/>
          <ac:spMkLst>
            <pc:docMk/>
            <pc:sldMk cId="2188508808" sldId="478"/>
            <ac:spMk id="17" creationId="{F28C8E65-7768-4923-B7FB-ED5181FD8CDF}"/>
          </ac:spMkLst>
        </pc:spChg>
        <pc:spChg chg="add del mod">
          <ac:chgData name="Stephen Phillips" userId="eaff2243-209b-4fda-929b-f0827a5eb031" providerId="ADAL" clId="{095C7CA9-2496-4EC1-AE48-5E96ED030998}" dt="2022-05-22T11:17:09.181" v="126"/>
          <ac:spMkLst>
            <pc:docMk/>
            <pc:sldMk cId="2188508808" sldId="478"/>
            <ac:spMk id="18" creationId="{26FDE61A-1FDB-4E65-A1B8-54112E6B5C93}"/>
          </ac:spMkLst>
        </pc:spChg>
        <pc:spChg chg="add mod">
          <ac:chgData name="Stephen Phillips" userId="eaff2243-209b-4fda-929b-f0827a5eb031" providerId="ADAL" clId="{095C7CA9-2496-4EC1-AE48-5E96ED030998}" dt="2022-05-22T11:17:35.256" v="146" actId="1035"/>
          <ac:spMkLst>
            <pc:docMk/>
            <pc:sldMk cId="2188508808" sldId="478"/>
            <ac:spMk id="19" creationId="{2E07BD35-765F-4C74-B3D1-6EC552DAD646}"/>
          </ac:spMkLst>
        </pc:spChg>
        <pc:picChg chg="add mod ord modCrop">
          <ac:chgData name="Stephen Phillips" userId="eaff2243-209b-4fda-929b-f0827a5eb031" providerId="ADAL" clId="{095C7CA9-2496-4EC1-AE48-5E96ED030998}" dt="2022-05-22T11:15:57.038" v="116" actId="6264"/>
          <ac:picMkLst>
            <pc:docMk/>
            <pc:sldMk cId="2188508808" sldId="478"/>
            <ac:picMk id="11" creationId="{BBFD0331-9DA1-4CD8-958C-13E86616E8D3}"/>
          </ac:picMkLst>
        </pc:picChg>
        <pc:picChg chg="add mod">
          <ac:chgData name="Stephen Phillips" userId="eaff2243-209b-4fda-929b-f0827a5eb031" providerId="ADAL" clId="{095C7CA9-2496-4EC1-AE48-5E96ED030998}" dt="2022-05-22T11:19:18.129" v="164" actId="931"/>
          <ac:picMkLst>
            <pc:docMk/>
            <pc:sldMk cId="2188508808" sldId="478"/>
            <ac:picMk id="21" creationId="{FE8233A5-51D1-44AA-BD4A-50AFCD49A831}"/>
          </ac:picMkLst>
        </pc:picChg>
      </pc:sldChg>
      <pc:sldChg chg="addSp delSp modSp new del mod modClrScheme chgLayout">
        <pc:chgData name="Stephen Phillips" userId="eaff2243-209b-4fda-929b-f0827a5eb031" providerId="ADAL" clId="{095C7CA9-2496-4EC1-AE48-5E96ED030998}" dt="2022-05-22T15:56:03.831" v="345" actId="47"/>
        <pc:sldMkLst>
          <pc:docMk/>
          <pc:sldMk cId="1979588721" sldId="479"/>
        </pc:sldMkLst>
        <pc:spChg chg="del mod ord">
          <ac:chgData name="Stephen Phillips" userId="eaff2243-209b-4fda-929b-f0827a5eb031" providerId="ADAL" clId="{095C7CA9-2496-4EC1-AE48-5E96ED030998}" dt="2022-05-22T15:55:39.733" v="342" actId="700"/>
          <ac:spMkLst>
            <pc:docMk/>
            <pc:sldMk cId="1979588721" sldId="479"/>
            <ac:spMk id="2" creationId="{78E0FC23-7CE0-447B-8B94-E7C73DA42471}"/>
          </ac:spMkLst>
        </pc:spChg>
        <pc:spChg chg="mod ord">
          <ac:chgData name="Stephen Phillips" userId="eaff2243-209b-4fda-929b-f0827a5eb031" providerId="ADAL" clId="{095C7CA9-2496-4EC1-AE48-5E96ED030998}" dt="2022-05-22T15:55:43.814" v="343" actId="6264"/>
          <ac:spMkLst>
            <pc:docMk/>
            <pc:sldMk cId="1979588721" sldId="479"/>
            <ac:spMk id="3" creationId="{D9D5680C-E42F-4194-B336-C2246374B92F}"/>
          </ac:spMkLst>
        </pc:spChg>
        <pc:spChg chg="add del mod ord">
          <ac:chgData name="Stephen Phillips" userId="eaff2243-209b-4fda-929b-f0827a5eb031" providerId="ADAL" clId="{095C7CA9-2496-4EC1-AE48-5E96ED030998}" dt="2022-05-22T15:55:43.814" v="343" actId="6264"/>
          <ac:spMkLst>
            <pc:docMk/>
            <pc:sldMk cId="1979588721" sldId="479"/>
            <ac:spMk id="4" creationId="{E1732629-636A-4E43-B87E-9BAFEBB71A94}"/>
          </ac:spMkLst>
        </pc:spChg>
        <pc:spChg chg="add del mod ord">
          <ac:chgData name="Stephen Phillips" userId="eaff2243-209b-4fda-929b-f0827a5eb031" providerId="ADAL" clId="{095C7CA9-2496-4EC1-AE48-5E96ED030998}" dt="2022-05-22T15:55:43.814" v="343" actId="6264"/>
          <ac:spMkLst>
            <pc:docMk/>
            <pc:sldMk cId="1979588721" sldId="479"/>
            <ac:spMk id="5" creationId="{A063D96D-D900-49D0-BF0C-4CEA9309E044}"/>
          </ac:spMkLst>
        </pc:spChg>
        <pc:spChg chg="add del mod">
          <ac:chgData name="Stephen Phillips" userId="eaff2243-209b-4fda-929b-f0827a5eb031" providerId="ADAL" clId="{095C7CA9-2496-4EC1-AE48-5E96ED030998}" dt="2022-05-22T15:55:43.814" v="343" actId="6264"/>
          <ac:spMkLst>
            <pc:docMk/>
            <pc:sldMk cId="1979588721" sldId="479"/>
            <ac:spMk id="6" creationId="{3B536C26-FFEF-4370-AB9B-0E6FD6981BF9}"/>
          </ac:spMkLst>
        </pc:spChg>
        <pc:spChg chg="add mod ord">
          <ac:chgData name="Stephen Phillips" userId="eaff2243-209b-4fda-929b-f0827a5eb031" providerId="ADAL" clId="{095C7CA9-2496-4EC1-AE48-5E96ED030998}" dt="2022-05-22T15:55:43.814" v="343" actId="6264"/>
          <ac:spMkLst>
            <pc:docMk/>
            <pc:sldMk cId="1979588721" sldId="479"/>
            <ac:spMk id="7" creationId="{1F3A5A2D-12CE-4453-BD4B-B744ABDF8F89}"/>
          </ac:spMkLst>
        </pc:spChg>
        <pc:spChg chg="add mod ord">
          <ac:chgData name="Stephen Phillips" userId="eaff2243-209b-4fda-929b-f0827a5eb031" providerId="ADAL" clId="{095C7CA9-2496-4EC1-AE48-5E96ED030998}" dt="2022-05-22T15:55:43.814" v="343" actId="6264"/>
          <ac:spMkLst>
            <pc:docMk/>
            <pc:sldMk cId="1979588721" sldId="479"/>
            <ac:spMk id="8" creationId="{E567A6B7-84C6-48F2-A53A-C69F4752B627}"/>
          </ac:spMkLst>
        </pc:spChg>
      </pc:sldChg>
      <pc:sldChg chg="addSp delSp modSp add mod ord delAnim modAnim">
        <pc:chgData name="Stephen Phillips" userId="eaff2243-209b-4fda-929b-f0827a5eb031" providerId="ADAL" clId="{095C7CA9-2496-4EC1-AE48-5E96ED030998}" dt="2022-06-13T11:02:54.841" v="11356" actId="732"/>
        <pc:sldMkLst>
          <pc:docMk/>
          <pc:sldMk cId="2929477841" sldId="480"/>
        </pc:sldMkLst>
        <pc:spChg chg="mod">
          <ac:chgData name="Stephen Phillips" userId="eaff2243-209b-4fda-929b-f0827a5eb031" providerId="ADAL" clId="{095C7CA9-2496-4EC1-AE48-5E96ED030998}" dt="2022-06-13T11:01:31.540" v="11331" actId="20577"/>
          <ac:spMkLst>
            <pc:docMk/>
            <pc:sldMk cId="2929477841" sldId="480"/>
            <ac:spMk id="2" creationId="{523145F4-01AC-4469-BBD6-9F3226CF9D76}"/>
          </ac:spMkLst>
        </pc:spChg>
        <pc:spChg chg="mod">
          <ac:chgData name="Stephen Phillips" userId="eaff2243-209b-4fda-929b-f0827a5eb031" providerId="ADAL" clId="{095C7CA9-2496-4EC1-AE48-5E96ED030998}" dt="2022-06-13T11:01:46.466" v="11336" actId="20577"/>
          <ac:spMkLst>
            <pc:docMk/>
            <pc:sldMk cId="2929477841" sldId="480"/>
            <ac:spMk id="3" creationId="{6902818D-7DF6-4D70-BCB0-DF6C42C56777}"/>
          </ac:spMkLst>
        </pc:spChg>
        <pc:picChg chg="add del mod">
          <ac:chgData name="Stephen Phillips" userId="eaff2243-209b-4fda-929b-f0827a5eb031" providerId="ADAL" clId="{095C7CA9-2496-4EC1-AE48-5E96ED030998}" dt="2022-05-24T07:11:29.217" v="9758" actId="478"/>
          <ac:picMkLst>
            <pc:docMk/>
            <pc:sldMk cId="2929477841" sldId="480"/>
            <ac:picMk id="5" creationId="{F0C30460-0EC2-44DC-A87C-9409D0610FD6}"/>
          </ac:picMkLst>
        </pc:picChg>
        <pc:picChg chg="add mod modCrop">
          <ac:chgData name="Stephen Phillips" userId="eaff2243-209b-4fda-929b-f0827a5eb031" providerId="ADAL" clId="{095C7CA9-2496-4EC1-AE48-5E96ED030998}" dt="2022-06-13T11:02:45.669" v="11355" actId="732"/>
          <ac:picMkLst>
            <pc:docMk/>
            <pc:sldMk cId="2929477841" sldId="480"/>
            <ac:picMk id="6" creationId="{697F7DFF-5154-492C-A616-BBF4755EE2D6}"/>
          </ac:picMkLst>
        </pc:picChg>
        <pc:picChg chg="add del mod">
          <ac:chgData name="Stephen Phillips" userId="eaff2243-209b-4fda-929b-f0827a5eb031" providerId="ADAL" clId="{095C7CA9-2496-4EC1-AE48-5E96ED030998}" dt="2022-05-24T07:12:15.990" v="9763" actId="478"/>
          <ac:picMkLst>
            <pc:docMk/>
            <pc:sldMk cId="2929477841" sldId="480"/>
            <ac:picMk id="7" creationId="{50FCED9F-0499-4388-A008-D4D09987E5B7}"/>
          </ac:picMkLst>
        </pc:picChg>
        <pc:picChg chg="add mod modCrop">
          <ac:chgData name="Stephen Phillips" userId="eaff2243-209b-4fda-929b-f0827a5eb031" providerId="ADAL" clId="{095C7CA9-2496-4EC1-AE48-5E96ED030998}" dt="2022-06-13T11:02:54.841" v="11356" actId="732"/>
          <ac:picMkLst>
            <pc:docMk/>
            <pc:sldMk cId="2929477841" sldId="480"/>
            <ac:picMk id="9" creationId="{68A7DB7B-A494-4F9B-ACE9-EAD76DAF0908}"/>
          </ac:picMkLst>
        </pc:picChg>
      </pc:sldChg>
      <pc:sldChg chg="addSp delSp modSp new del mod setBg chgLayout">
        <pc:chgData name="Stephen Phillips" userId="eaff2243-209b-4fda-929b-f0827a5eb031" providerId="ADAL" clId="{095C7CA9-2496-4EC1-AE48-5E96ED030998}" dt="2022-05-23T08:14:54.404" v="3777" actId="47"/>
        <pc:sldMkLst>
          <pc:docMk/>
          <pc:sldMk cId="4181826223" sldId="481"/>
        </pc:sldMkLst>
        <pc:spChg chg="del">
          <ac:chgData name="Stephen Phillips" userId="eaff2243-209b-4fda-929b-f0827a5eb031" providerId="ADAL" clId="{095C7CA9-2496-4EC1-AE48-5E96ED030998}" dt="2022-05-22T17:41:43.213" v="1874" actId="700"/>
          <ac:spMkLst>
            <pc:docMk/>
            <pc:sldMk cId="4181826223" sldId="481"/>
            <ac:spMk id="2" creationId="{405D89BA-3ED8-4E81-89DA-63CC6C9AB389}"/>
          </ac:spMkLst>
        </pc:spChg>
        <pc:spChg chg="del">
          <ac:chgData name="Stephen Phillips" userId="eaff2243-209b-4fda-929b-f0827a5eb031" providerId="ADAL" clId="{095C7CA9-2496-4EC1-AE48-5E96ED030998}" dt="2022-05-22T17:41:43.213" v="1874" actId="700"/>
          <ac:spMkLst>
            <pc:docMk/>
            <pc:sldMk cId="4181826223" sldId="481"/>
            <ac:spMk id="3" creationId="{E4826FF5-2761-43E0-A8DA-8D824AEADEB7}"/>
          </ac:spMkLst>
        </pc:spChg>
        <pc:spChg chg="mod ord">
          <ac:chgData name="Stephen Phillips" userId="eaff2243-209b-4fda-929b-f0827a5eb031" providerId="ADAL" clId="{095C7CA9-2496-4EC1-AE48-5E96ED030998}" dt="2022-05-23T07:59:44.375" v="2837" actId="700"/>
          <ac:spMkLst>
            <pc:docMk/>
            <pc:sldMk cId="4181826223" sldId="481"/>
            <ac:spMk id="4" creationId="{22A0B50F-0D67-49C9-8CC9-0DD52DD30B8C}"/>
          </ac:spMkLst>
        </pc:spChg>
        <pc:spChg chg="add mod ord">
          <ac:chgData name="Stephen Phillips" userId="eaff2243-209b-4fda-929b-f0827a5eb031" providerId="ADAL" clId="{095C7CA9-2496-4EC1-AE48-5E96ED030998}" dt="2022-05-23T07:59:44.375" v="2837" actId="700"/>
          <ac:spMkLst>
            <pc:docMk/>
            <pc:sldMk cId="4181826223" sldId="481"/>
            <ac:spMk id="5" creationId="{03C04F31-1ED9-49DC-885C-54FD41485144}"/>
          </ac:spMkLst>
        </pc:spChg>
        <pc:spChg chg="add mod ord">
          <ac:chgData name="Stephen Phillips" userId="eaff2243-209b-4fda-929b-f0827a5eb031" providerId="ADAL" clId="{095C7CA9-2496-4EC1-AE48-5E96ED030998}" dt="2022-05-23T08:00:04.663" v="2841" actId="14100"/>
          <ac:spMkLst>
            <pc:docMk/>
            <pc:sldMk cId="4181826223" sldId="481"/>
            <ac:spMk id="6" creationId="{5F2676F9-7EB5-4DD8-A842-3398475DF947}"/>
          </ac:spMkLst>
        </pc:spChg>
        <pc:spChg chg="add del mod ord">
          <ac:chgData name="Stephen Phillips" userId="eaff2243-209b-4fda-929b-f0827a5eb031" providerId="ADAL" clId="{095C7CA9-2496-4EC1-AE48-5E96ED030998}" dt="2022-05-23T07:59:44.375" v="2837" actId="700"/>
          <ac:spMkLst>
            <pc:docMk/>
            <pc:sldMk cId="4181826223" sldId="481"/>
            <ac:spMk id="7" creationId="{4F84E87E-8542-47B2-9865-6C59C9AA2819}"/>
          </ac:spMkLst>
        </pc:spChg>
        <pc:spChg chg="add del mod ord">
          <ac:chgData name="Stephen Phillips" userId="eaff2243-209b-4fda-929b-f0827a5eb031" providerId="ADAL" clId="{095C7CA9-2496-4EC1-AE48-5E96ED030998}" dt="2022-05-23T07:59:44.375" v="2837" actId="700"/>
          <ac:spMkLst>
            <pc:docMk/>
            <pc:sldMk cId="4181826223" sldId="481"/>
            <ac:spMk id="8" creationId="{C3B6C707-0172-4136-BB0C-FE89A55BB9C3}"/>
          </ac:spMkLst>
        </pc:spChg>
        <pc:spChg chg="add del mod ord">
          <ac:chgData name="Stephen Phillips" userId="eaff2243-209b-4fda-929b-f0827a5eb031" providerId="ADAL" clId="{095C7CA9-2496-4EC1-AE48-5E96ED030998}" dt="2022-05-23T07:59:44.375" v="2837" actId="700"/>
          <ac:spMkLst>
            <pc:docMk/>
            <pc:sldMk cId="4181826223" sldId="481"/>
            <ac:spMk id="9" creationId="{7FC09486-9466-42ED-BFE3-B31A15E8FB14}"/>
          </ac:spMkLst>
        </pc:spChg>
        <pc:spChg chg="add mod">
          <ac:chgData name="Stephen Phillips" userId="eaff2243-209b-4fda-929b-f0827a5eb031" providerId="ADAL" clId="{095C7CA9-2496-4EC1-AE48-5E96ED030998}" dt="2022-05-23T08:00:39.353" v="2852" actId="14100"/>
          <ac:spMkLst>
            <pc:docMk/>
            <pc:sldMk cId="4181826223" sldId="481"/>
            <ac:spMk id="10" creationId="{6DB0E701-5593-4066-BF14-C108036C8879}"/>
          </ac:spMkLst>
        </pc:spChg>
        <pc:spChg chg="add mod">
          <ac:chgData name="Stephen Phillips" userId="eaff2243-209b-4fda-929b-f0827a5eb031" providerId="ADAL" clId="{095C7CA9-2496-4EC1-AE48-5E96ED030998}" dt="2022-05-23T08:00:39.353" v="2852" actId="14100"/>
          <ac:spMkLst>
            <pc:docMk/>
            <pc:sldMk cId="4181826223" sldId="481"/>
            <ac:spMk id="11" creationId="{8C89A842-21BD-4058-802D-9CCDF323ACB1}"/>
          </ac:spMkLst>
        </pc:spChg>
        <pc:spChg chg="add del mod">
          <ac:chgData name="Stephen Phillips" userId="eaff2243-209b-4fda-929b-f0827a5eb031" providerId="ADAL" clId="{095C7CA9-2496-4EC1-AE48-5E96ED030998}" dt="2022-05-23T08:00:59.672" v="2868"/>
          <ac:spMkLst>
            <pc:docMk/>
            <pc:sldMk cId="4181826223" sldId="481"/>
            <ac:spMk id="12" creationId="{2DB9F74F-3098-47B6-A6A3-BA59BD6A0C43}"/>
          </ac:spMkLst>
        </pc:spChg>
        <pc:spChg chg="add del mod">
          <ac:chgData name="Stephen Phillips" userId="eaff2243-209b-4fda-929b-f0827a5eb031" providerId="ADAL" clId="{095C7CA9-2496-4EC1-AE48-5E96ED030998}" dt="2022-05-23T08:00:59.672" v="2868"/>
          <ac:spMkLst>
            <pc:docMk/>
            <pc:sldMk cId="4181826223" sldId="481"/>
            <ac:spMk id="13" creationId="{A4E93B25-2C68-4B17-A32B-BDAEA7AA127E}"/>
          </ac:spMkLst>
        </pc:spChg>
      </pc:sldChg>
      <pc:sldChg chg="addSp delSp modSp new mod modClrScheme chgLayout">
        <pc:chgData name="Stephen Phillips" userId="eaff2243-209b-4fda-929b-f0827a5eb031" providerId="ADAL" clId="{095C7CA9-2496-4EC1-AE48-5E96ED030998}" dt="2022-06-13T11:00:33.690" v="11315" actId="20577"/>
        <pc:sldMkLst>
          <pc:docMk/>
          <pc:sldMk cId="919654666" sldId="482"/>
        </pc:sldMkLst>
        <pc:spChg chg="del mod ord">
          <ac:chgData name="Stephen Phillips" userId="eaff2243-209b-4fda-929b-f0827a5eb031" providerId="ADAL" clId="{095C7CA9-2496-4EC1-AE48-5E96ED030998}" dt="2022-05-23T07:59:52.139" v="2839" actId="700"/>
          <ac:spMkLst>
            <pc:docMk/>
            <pc:sldMk cId="919654666" sldId="482"/>
            <ac:spMk id="2" creationId="{101ABB43-7091-4F89-AE72-7C9B80B355D3}"/>
          </ac:spMkLst>
        </pc:spChg>
        <pc:spChg chg="del mod ord">
          <ac:chgData name="Stephen Phillips" userId="eaff2243-209b-4fda-929b-f0827a5eb031" providerId="ADAL" clId="{095C7CA9-2496-4EC1-AE48-5E96ED030998}" dt="2022-05-23T07:59:52.139" v="2839" actId="700"/>
          <ac:spMkLst>
            <pc:docMk/>
            <pc:sldMk cId="919654666" sldId="482"/>
            <ac:spMk id="3" creationId="{7B68F2D7-F498-4177-99B0-B194B1E1ACBF}"/>
          </ac:spMkLst>
        </pc:spChg>
        <pc:spChg chg="mod ord">
          <ac:chgData name="Stephen Phillips" userId="eaff2243-209b-4fda-929b-f0827a5eb031" providerId="ADAL" clId="{095C7CA9-2496-4EC1-AE48-5E96ED030998}" dt="2022-06-13T11:00:33.690" v="11315" actId="20577"/>
          <ac:spMkLst>
            <pc:docMk/>
            <pc:sldMk cId="919654666" sldId="482"/>
            <ac:spMk id="4" creationId="{01FD7B98-D35E-4E15-AE98-9FAB795CA6B8}"/>
          </ac:spMkLst>
        </pc:spChg>
        <pc:spChg chg="add del mod ord">
          <ac:chgData name="Stephen Phillips" userId="eaff2243-209b-4fda-929b-f0827a5eb031" providerId="ADAL" clId="{095C7CA9-2496-4EC1-AE48-5E96ED030998}" dt="2022-05-23T08:09:31.082" v="3521" actId="478"/>
          <ac:spMkLst>
            <pc:docMk/>
            <pc:sldMk cId="919654666" sldId="482"/>
            <ac:spMk id="5" creationId="{1A84B92D-8A03-453F-96F8-DFC05EAA3AD4}"/>
          </ac:spMkLst>
        </pc:spChg>
        <pc:spChg chg="add mod ord">
          <ac:chgData name="Stephen Phillips" userId="eaff2243-209b-4fda-929b-f0827a5eb031" providerId="ADAL" clId="{095C7CA9-2496-4EC1-AE48-5E96ED030998}" dt="2022-06-13T10:50:20.570" v="11068" actId="20577"/>
          <ac:spMkLst>
            <pc:docMk/>
            <pc:sldMk cId="919654666" sldId="482"/>
            <ac:spMk id="6" creationId="{E541BBB8-1896-4413-96F4-BFACE60612D5}"/>
          </ac:spMkLst>
        </pc:spChg>
        <pc:spChg chg="add mod ord">
          <ac:chgData name="Stephen Phillips" userId="eaff2243-209b-4fda-929b-f0827a5eb031" providerId="ADAL" clId="{095C7CA9-2496-4EC1-AE48-5E96ED030998}" dt="2022-06-13T10:51:40.954" v="11197" actId="20577"/>
          <ac:spMkLst>
            <pc:docMk/>
            <pc:sldMk cId="919654666" sldId="482"/>
            <ac:spMk id="7" creationId="{909B7E87-790E-44D3-BC75-8587E59F2888}"/>
          </ac:spMkLst>
        </pc:spChg>
        <pc:spChg chg="add mod ord">
          <ac:chgData name="Stephen Phillips" userId="eaff2243-209b-4fda-929b-f0827a5eb031" providerId="ADAL" clId="{095C7CA9-2496-4EC1-AE48-5E96ED030998}" dt="2022-05-23T08:09:49.451" v="3528" actId="1036"/>
          <ac:spMkLst>
            <pc:docMk/>
            <pc:sldMk cId="919654666" sldId="482"/>
            <ac:spMk id="8" creationId="{E00A74C2-45DA-47C2-8AC1-61F688C46115}"/>
          </ac:spMkLst>
        </pc:spChg>
        <pc:spChg chg="add mod ord">
          <ac:chgData name="Stephen Phillips" userId="eaff2243-209b-4fda-929b-f0827a5eb031" providerId="ADAL" clId="{095C7CA9-2496-4EC1-AE48-5E96ED030998}" dt="2022-05-23T08:10:15.494" v="3566" actId="20577"/>
          <ac:spMkLst>
            <pc:docMk/>
            <pc:sldMk cId="919654666" sldId="482"/>
            <ac:spMk id="9" creationId="{EAD6A7EE-C121-4D9C-9E6E-BA8E99DF9389}"/>
          </ac:spMkLst>
        </pc:spChg>
        <pc:spChg chg="add del mod">
          <ac:chgData name="Stephen Phillips" userId="eaff2243-209b-4fda-929b-f0827a5eb031" providerId="ADAL" clId="{095C7CA9-2496-4EC1-AE48-5E96ED030998}" dt="2022-05-23T08:07:03.460" v="3486"/>
          <ac:spMkLst>
            <pc:docMk/>
            <pc:sldMk cId="919654666" sldId="482"/>
            <ac:spMk id="10" creationId="{640BF248-F937-47A0-A7E6-62509FF308A6}"/>
          </ac:spMkLst>
        </pc:spChg>
        <pc:spChg chg="add del mod">
          <ac:chgData name="Stephen Phillips" userId="eaff2243-209b-4fda-929b-f0827a5eb031" providerId="ADAL" clId="{095C7CA9-2496-4EC1-AE48-5E96ED030998}" dt="2022-05-23T08:07:13.123" v="3488"/>
          <ac:spMkLst>
            <pc:docMk/>
            <pc:sldMk cId="919654666" sldId="482"/>
            <ac:spMk id="11" creationId="{27337F97-0407-498E-8B3F-4C87EA7BFDBC}"/>
          </ac:spMkLst>
        </pc:spChg>
        <pc:spChg chg="add del mod">
          <ac:chgData name="Stephen Phillips" userId="eaff2243-209b-4fda-929b-f0827a5eb031" providerId="ADAL" clId="{095C7CA9-2496-4EC1-AE48-5E96ED030998}" dt="2022-05-23T08:08:37.645" v="3513" actId="478"/>
          <ac:spMkLst>
            <pc:docMk/>
            <pc:sldMk cId="919654666" sldId="482"/>
            <ac:spMk id="12" creationId="{058E1124-460A-48C1-A8B0-0165F275CF61}"/>
          </ac:spMkLst>
        </pc:spChg>
        <pc:spChg chg="add mod">
          <ac:chgData name="Stephen Phillips" userId="eaff2243-209b-4fda-929b-f0827a5eb031" providerId="ADAL" clId="{095C7CA9-2496-4EC1-AE48-5E96ED030998}" dt="2022-05-23T08:15:17.793" v="3780" actId="113"/>
          <ac:spMkLst>
            <pc:docMk/>
            <pc:sldMk cId="919654666" sldId="482"/>
            <ac:spMk id="13" creationId="{4B301885-E9D7-49EE-BBEA-DFB000D5A65E}"/>
          </ac:spMkLst>
        </pc:spChg>
        <pc:spChg chg="add del mod">
          <ac:chgData name="Stephen Phillips" userId="eaff2243-209b-4fda-929b-f0827a5eb031" providerId="ADAL" clId="{095C7CA9-2496-4EC1-AE48-5E96ED030998}" dt="2022-05-23T08:09:34.173" v="3522" actId="478"/>
          <ac:spMkLst>
            <pc:docMk/>
            <pc:sldMk cId="919654666" sldId="482"/>
            <ac:spMk id="15" creationId="{3FFBADD4-293A-4996-AC0F-55F79757A71A}"/>
          </ac:spMkLst>
        </pc:spChg>
        <pc:spChg chg="add mod">
          <ac:chgData name="Stephen Phillips" userId="eaff2243-209b-4fda-929b-f0827a5eb031" providerId="ADAL" clId="{095C7CA9-2496-4EC1-AE48-5E96ED030998}" dt="2022-05-23T08:09:34.540" v="3523"/>
          <ac:spMkLst>
            <pc:docMk/>
            <pc:sldMk cId="919654666" sldId="482"/>
            <ac:spMk id="16" creationId="{D9259485-FC04-4E38-85F9-05B68284B35B}"/>
          </ac:spMkLst>
        </pc:spChg>
      </pc:sldChg>
      <pc:sldChg chg="addSp delSp modSp add mod ord modTransition delAnim modAnim modCm">
        <pc:chgData name="Stephen Phillips" userId="eaff2243-209b-4fda-929b-f0827a5eb031" providerId="ADAL" clId="{095C7CA9-2496-4EC1-AE48-5E96ED030998}" dt="2022-06-13T11:11:45.500" v="11420"/>
        <pc:sldMkLst>
          <pc:docMk/>
          <pc:sldMk cId="1926039189" sldId="483"/>
        </pc:sldMkLst>
        <pc:spChg chg="del">
          <ac:chgData name="Stephen Phillips" userId="eaff2243-209b-4fda-929b-f0827a5eb031" providerId="ADAL" clId="{095C7CA9-2496-4EC1-AE48-5E96ED030998}" dt="2022-05-23T11:33:39.814" v="4408" actId="478"/>
          <ac:spMkLst>
            <pc:docMk/>
            <pc:sldMk cId="1926039189" sldId="483"/>
            <ac:spMk id="2" creationId="{6A655842-9725-4AF3-BF26-49871FCAF89E}"/>
          </ac:spMkLst>
        </pc:spChg>
        <pc:spChg chg="add del mod">
          <ac:chgData name="Stephen Phillips" userId="eaff2243-209b-4fda-929b-f0827a5eb031" providerId="ADAL" clId="{095C7CA9-2496-4EC1-AE48-5E96ED030998}" dt="2022-06-13T11:11:34.825" v="11417" actId="478"/>
          <ac:spMkLst>
            <pc:docMk/>
            <pc:sldMk cId="1926039189" sldId="483"/>
            <ac:spMk id="3" creationId="{4A1E92B2-1AF2-45D5-87D9-DFE75AA80B47}"/>
          </ac:spMkLst>
        </pc:spChg>
        <pc:spChg chg="add del mod">
          <ac:chgData name="Stephen Phillips" userId="eaff2243-209b-4fda-929b-f0827a5eb031" providerId="ADAL" clId="{095C7CA9-2496-4EC1-AE48-5E96ED030998}" dt="2022-06-13T11:11:37.491" v="11418" actId="478"/>
          <ac:spMkLst>
            <pc:docMk/>
            <pc:sldMk cId="1926039189" sldId="483"/>
            <ac:spMk id="9" creationId="{FA413268-CC33-4C1E-8B0A-0F505E5BC904}"/>
          </ac:spMkLst>
        </pc:spChg>
        <pc:spChg chg="add mod">
          <ac:chgData name="Stephen Phillips" userId="eaff2243-209b-4fda-929b-f0827a5eb031" providerId="ADAL" clId="{095C7CA9-2496-4EC1-AE48-5E96ED030998}" dt="2022-06-13T10:54:43.257" v="11314" actId="20577"/>
          <ac:spMkLst>
            <pc:docMk/>
            <pc:sldMk cId="1926039189" sldId="483"/>
            <ac:spMk id="18" creationId="{63388566-9AAD-4E9C-9C1E-083CC247BBB4}"/>
          </ac:spMkLst>
        </pc:spChg>
        <pc:spChg chg="add mod">
          <ac:chgData name="Stephen Phillips" userId="eaff2243-209b-4fda-929b-f0827a5eb031" providerId="ADAL" clId="{095C7CA9-2496-4EC1-AE48-5E96ED030998}" dt="2022-05-23T13:06:52.316" v="5075" actId="14100"/>
          <ac:spMkLst>
            <pc:docMk/>
            <pc:sldMk cId="1926039189" sldId="483"/>
            <ac:spMk id="19" creationId="{C0D2B440-A719-4378-8B4F-8BF85535D50D}"/>
          </ac:spMkLst>
        </pc:spChg>
        <pc:picChg chg="del">
          <ac:chgData name="Stephen Phillips" userId="eaff2243-209b-4fda-929b-f0827a5eb031" providerId="ADAL" clId="{095C7CA9-2496-4EC1-AE48-5E96ED030998}" dt="2022-05-24T06:52:40.534" v="9156" actId="478"/>
          <ac:picMkLst>
            <pc:docMk/>
            <pc:sldMk cId="1926039189" sldId="483"/>
            <ac:picMk id="4" creationId="{DCF06CF0-DCDC-49F7-B4FC-F29D4F3B6857}"/>
          </ac:picMkLst>
        </pc:picChg>
        <pc:picChg chg="add mod ord">
          <ac:chgData name="Stephen Phillips" userId="eaff2243-209b-4fda-929b-f0827a5eb031" providerId="ADAL" clId="{095C7CA9-2496-4EC1-AE48-5E96ED030998}" dt="2022-05-24T06:52:45.775" v="9157" actId="167"/>
          <ac:picMkLst>
            <pc:docMk/>
            <pc:sldMk cId="1926039189" sldId="483"/>
            <ac:picMk id="5" creationId="{78376333-E7BD-44E8-868E-FFB31C3F6F0E}"/>
          </ac:picMkLst>
        </pc:picChg>
        <pc:cxnChg chg="add del mod">
          <ac:chgData name="Stephen Phillips" userId="eaff2243-209b-4fda-929b-f0827a5eb031" providerId="ADAL" clId="{095C7CA9-2496-4EC1-AE48-5E96ED030998}" dt="2022-06-13T11:11:26.508" v="11413" actId="478"/>
          <ac:cxnSpMkLst>
            <pc:docMk/>
            <pc:sldMk cId="1926039189" sldId="483"/>
            <ac:cxnSpMk id="6" creationId="{9D808504-1403-44DB-BFE2-E874D2F4AB5C}"/>
          </ac:cxnSpMkLst>
        </pc:cxnChg>
        <pc:cxnChg chg="add del mod">
          <ac:chgData name="Stephen Phillips" userId="eaff2243-209b-4fda-929b-f0827a5eb031" providerId="ADAL" clId="{095C7CA9-2496-4EC1-AE48-5E96ED030998}" dt="2022-06-13T11:11:30.027" v="11415" actId="478"/>
          <ac:cxnSpMkLst>
            <pc:docMk/>
            <pc:sldMk cId="1926039189" sldId="483"/>
            <ac:cxnSpMk id="8" creationId="{43E81517-5152-48AD-8A68-68512C731044}"/>
          </ac:cxnSpMkLst>
        </pc:cxnChg>
        <pc:cxnChg chg="add del mod">
          <ac:chgData name="Stephen Phillips" userId="eaff2243-209b-4fda-929b-f0827a5eb031" providerId="ADAL" clId="{095C7CA9-2496-4EC1-AE48-5E96ED030998}" dt="2022-06-13T11:11:28.525" v="11414" actId="478"/>
          <ac:cxnSpMkLst>
            <pc:docMk/>
            <pc:sldMk cId="1926039189" sldId="483"/>
            <ac:cxnSpMk id="10" creationId="{1FED4DB1-92EA-49F5-85D6-1DC62472CEBA}"/>
          </ac:cxnSpMkLst>
        </pc:cxnChg>
        <pc:cxnChg chg="add del mod">
          <ac:chgData name="Stephen Phillips" userId="eaff2243-209b-4fda-929b-f0827a5eb031" providerId="ADAL" clId="{095C7CA9-2496-4EC1-AE48-5E96ED030998}" dt="2022-06-13T11:11:31.958" v="11416" actId="478"/>
          <ac:cxnSpMkLst>
            <pc:docMk/>
            <pc:sldMk cId="1926039189" sldId="483"/>
            <ac:cxnSpMk id="13" creationId="{C2C280FF-D2CC-45E3-AD5D-684B08F57EBD}"/>
          </ac:cxnSpMkLst>
        </pc:cxnChg>
      </pc:sldChg>
      <pc:sldChg chg="addSp delSp modSp new mod modClrScheme chgLayout modNotesTx">
        <pc:chgData name="Stephen Phillips" userId="eaff2243-209b-4fda-929b-f0827a5eb031" providerId="ADAL" clId="{095C7CA9-2496-4EC1-AE48-5E96ED030998}" dt="2022-06-13T10:41:42.237" v="10821" actId="20577"/>
        <pc:sldMkLst>
          <pc:docMk/>
          <pc:sldMk cId="2376378739" sldId="484"/>
        </pc:sldMkLst>
        <pc:spChg chg="mod ord">
          <ac:chgData name="Stephen Phillips" userId="eaff2243-209b-4fda-929b-f0827a5eb031" providerId="ADAL" clId="{095C7CA9-2496-4EC1-AE48-5E96ED030998}" dt="2022-05-23T16:27:11.608" v="5776" actId="26606"/>
          <ac:spMkLst>
            <pc:docMk/>
            <pc:sldMk cId="2376378739" sldId="484"/>
            <ac:spMk id="2" creationId="{9135C3E4-64F7-47AC-AFE6-86165843C299}"/>
          </ac:spMkLst>
        </pc:spChg>
        <pc:spChg chg="del">
          <ac:chgData name="Stephen Phillips" userId="eaff2243-209b-4fda-929b-f0827a5eb031" providerId="ADAL" clId="{095C7CA9-2496-4EC1-AE48-5E96ED030998}" dt="2022-05-23T16:22:25.486" v="5535" actId="700"/>
          <ac:spMkLst>
            <pc:docMk/>
            <pc:sldMk cId="2376378739" sldId="484"/>
            <ac:spMk id="3" creationId="{22EC8E56-89E8-4579-932D-04A473C467DE}"/>
          </ac:spMkLst>
        </pc:spChg>
        <pc:spChg chg="mod ord">
          <ac:chgData name="Stephen Phillips" userId="eaff2243-209b-4fda-929b-f0827a5eb031" providerId="ADAL" clId="{095C7CA9-2496-4EC1-AE48-5E96ED030998}" dt="2022-06-13T10:41:42.237" v="10821" actId="20577"/>
          <ac:spMkLst>
            <pc:docMk/>
            <pc:sldMk cId="2376378739" sldId="484"/>
            <ac:spMk id="4" creationId="{8B884531-4E5F-4262-B4FE-828BC27D945E}"/>
          </ac:spMkLst>
        </pc:spChg>
        <pc:spChg chg="add mod">
          <ac:chgData name="Stephen Phillips" userId="eaff2243-209b-4fda-929b-f0827a5eb031" providerId="ADAL" clId="{095C7CA9-2496-4EC1-AE48-5E96ED030998}" dt="2022-05-23T16:55:30.152" v="6394" actId="13822"/>
          <ac:spMkLst>
            <pc:docMk/>
            <pc:sldMk cId="2376378739" sldId="484"/>
            <ac:spMk id="5" creationId="{802CBF91-729D-4E74-ADB9-863DC3D81ECE}"/>
          </ac:spMkLst>
        </pc:spChg>
        <pc:spChg chg="add mod">
          <ac:chgData name="Stephen Phillips" userId="eaff2243-209b-4fda-929b-f0827a5eb031" providerId="ADAL" clId="{095C7CA9-2496-4EC1-AE48-5E96ED030998}" dt="2022-05-23T16:55:30.152" v="6394" actId="13822"/>
          <ac:spMkLst>
            <pc:docMk/>
            <pc:sldMk cId="2376378739" sldId="484"/>
            <ac:spMk id="6" creationId="{23F45748-474A-490F-87A2-C88156F3EE8D}"/>
          </ac:spMkLst>
        </pc:spChg>
        <pc:spChg chg="add mod">
          <ac:chgData name="Stephen Phillips" userId="eaff2243-209b-4fda-929b-f0827a5eb031" providerId="ADAL" clId="{095C7CA9-2496-4EC1-AE48-5E96ED030998}" dt="2022-05-23T16:55:30.152" v="6394" actId="13822"/>
          <ac:spMkLst>
            <pc:docMk/>
            <pc:sldMk cId="2376378739" sldId="484"/>
            <ac:spMk id="7" creationId="{EB00B22A-9BC2-433C-936B-1A340DA40203}"/>
          </ac:spMkLst>
        </pc:spChg>
        <pc:spChg chg="add mod">
          <ac:chgData name="Stephen Phillips" userId="eaff2243-209b-4fda-929b-f0827a5eb031" providerId="ADAL" clId="{095C7CA9-2496-4EC1-AE48-5E96ED030998}" dt="2022-05-23T16:55:30.152" v="6394" actId="13822"/>
          <ac:spMkLst>
            <pc:docMk/>
            <pc:sldMk cId="2376378739" sldId="484"/>
            <ac:spMk id="8" creationId="{B7C2F6E9-1C02-499D-9F14-1BAE2ECAB3AB}"/>
          </ac:spMkLst>
        </pc:spChg>
        <pc:spChg chg="add mod">
          <ac:chgData name="Stephen Phillips" userId="eaff2243-209b-4fda-929b-f0827a5eb031" providerId="ADAL" clId="{095C7CA9-2496-4EC1-AE48-5E96ED030998}" dt="2022-05-23T16:55:30.152" v="6394" actId="13822"/>
          <ac:spMkLst>
            <pc:docMk/>
            <pc:sldMk cId="2376378739" sldId="484"/>
            <ac:spMk id="9" creationId="{04DAF9B7-E11F-4CEC-A600-1D7E1DD63FBA}"/>
          </ac:spMkLst>
        </pc:spChg>
        <pc:spChg chg="add del mod">
          <ac:chgData name="Stephen Phillips" userId="eaff2243-209b-4fda-929b-f0827a5eb031" providerId="ADAL" clId="{095C7CA9-2496-4EC1-AE48-5E96ED030998}" dt="2022-05-23T16:50:39.848" v="6237" actId="478"/>
          <ac:spMkLst>
            <pc:docMk/>
            <pc:sldMk cId="2376378739" sldId="484"/>
            <ac:spMk id="10" creationId="{9328A94F-E0CE-4AA5-878A-72CDC754D206}"/>
          </ac:spMkLst>
        </pc:spChg>
        <pc:spChg chg="add mod">
          <ac:chgData name="Stephen Phillips" userId="eaff2243-209b-4fda-929b-f0827a5eb031" providerId="ADAL" clId="{095C7CA9-2496-4EC1-AE48-5E96ED030998}" dt="2022-05-23T16:55:30.152" v="6394" actId="13822"/>
          <ac:spMkLst>
            <pc:docMk/>
            <pc:sldMk cId="2376378739" sldId="484"/>
            <ac:spMk id="11" creationId="{1EFA8300-82C9-40A6-8D8A-F7B79C53A1DF}"/>
          </ac:spMkLst>
        </pc:spChg>
        <pc:spChg chg="add mod">
          <ac:chgData name="Stephen Phillips" userId="eaff2243-209b-4fda-929b-f0827a5eb031" providerId="ADAL" clId="{095C7CA9-2496-4EC1-AE48-5E96ED030998}" dt="2022-05-23T16:55:30.152" v="6394" actId="13822"/>
          <ac:spMkLst>
            <pc:docMk/>
            <pc:sldMk cId="2376378739" sldId="484"/>
            <ac:spMk id="12" creationId="{7E7BE6BC-ED69-423F-A5D3-82C0393ED637}"/>
          </ac:spMkLst>
        </pc:spChg>
      </pc:sldChg>
      <pc:sldChg chg="addSp delSp modSp new mod modClrScheme chgLayout">
        <pc:chgData name="Stephen Phillips" userId="eaff2243-209b-4fda-929b-f0827a5eb031" providerId="ADAL" clId="{095C7CA9-2496-4EC1-AE48-5E96ED030998}" dt="2022-05-23T16:55:19.391" v="6393" actId="13822"/>
        <pc:sldMkLst>
          <pc:docMk/>
          <pc:sldMk cId="2522158560" sldId="485"/>
        </pc:sldMkLst>
        <pc:spChg chg="mod ord">
          <ac:chgData name="Stephen Phillips" userId="eaff2243-209b-4fda-929b-f0827a5eb031" providerId="ADAL" clId="{095C7CA9-2496-4EC1-AE48-5E96ED030998}" dt="2022-05-23T16:33:42.897" v="5824" actId="700"/>
          <ac:spMkLst>
            <pc:docMk/>
            <pc:sldMk cId="2522158560" sldId="485"/>
            <ac:spMk id="2" creationId="{5E37656C-9E71-420C-A7DF-2266DBB00F94}"/>
          </ac:spMkLst>
        </pc:spChg>
        <pc:spChg chg="del">
          <ac:chgData name="Stephen Phillips" userId="eaff2243-209b-4fda-929b-f0827a5eb031" providerId="ADAL" clId="{095C7CA9-2496-4EC1-AE48-5E96ED030998}" dt="2022-05-23T16:33:42.897" v="5824" actId="700"/>
          <ac:spMkLst>
            <pc:docMk/>
            <pc:sldMk cId="2522158560" sldId="485"/>
            <ac:spMk id="3" creationId="{5243F632-ABDF-424D-96B4-391173090F66}"/>
          </ac:spMkLst>
        </pc:spChg>
        <pc:spChg chg="mod ord">
          <ac:chgData name="Stephen Phillips" userId="eaff2243-209b-4fda-929b-f0827a5eb031" providerId="ADAL" clId="{095C7CA9-2496-4EC1-AE48-5E96ED030998}" dt="2022-05-23T16:33:42.897" v="5824" actId="700"/>
          <ac:spMkLst>
            <pc:docMk/>
            <pc:sldMk cId="2522158560" sldId="485"/>
            <ac:spMk id="4" creationId="{72063F86-1127-423A-BA03-90C4C8DBE336}"/>
          </ac:spMkLst>
        </pc:spChg>
        <pc:spChg chg="add mod">
          <ac:chgData name="Stephen Phillips" userId="eaff2243-209b-4fda-929b-f0827a5eb031" providerId="ADAL" clId="{095C7CA9-2496-4EC1-AE48-5E96ED030998}" dt="2022-05-23T16:55:19.391" v="6393" actId="13822"/>
          <ac:spMkLst>
            <pc:docMk/>
            <pc:sldMk cId="2522158560" sldId="485"/>
            <ac:spMk id="5" creationId="{31E4FCB3-D2CF-4430-915A-CCA171CFE456}"/>
          </ac:spMkLst>
        </pc:spChg>
        <pc:spChg chg="add mod">
          <ac:chgData name="Stephen Phillips" userId="eaff2243-209b-4fda-929b-f0827a5eb031" providerId="ADAL" clId="{095C7CA9-2496-4EC1-AE48-5E96ED030998}" dt="2022-05-23T16:55:19.391" v="6393" actId="13822"/>
          <ac:spMkLst>
            <pc:docMk/>
            <pc:sldMk cId="2522158560" sldId="485"/>
            <ac:spMk id="6" creationId="{F2AAB384-B258-4687-B03B-92717B223069}"/>
          </ac:spMkLst>
        </pc:spChg>
        <pc:spChg chg="add mod">
          <ac:chgData name="Stephen Phillips" userId="eaff2243-209b-4fda-929b-f0827a5eb031" providerId="ADAL" clId="{095C7CA9-2496-4EC1-AE48-5E96ED030998}" dt="2022-05-23T16:55:19.391" v="6393" actId="13822"/>
          <ac:spMkLst>
            <pc:docMk/>
            <pc:sldMk cId="2522158560" sldId="485"/>
            <ac:spMk id="7" creationId="{99ABDDFC-2360-460F-B700-0D3C74E0632E}"/>
          </ac:spMkLst>
        </pc:spChg>
        <pc:spChg chg="add mod">
          <ac:chgData name="Stephen Phillips" userId="eaff2243-209b-4fda-929b-f0827a5eb031" providerId="ADAL" clId="{095C7CA9-2496-4EC1-AE48-5E96ED030998}" dt="2022-05-23T16:55:19.391" v="6393" actId="13822"/>
          <ac:spMkLst>
            <pc:docMk/>
            <pc:sldMk cId="2522158560" sldId="485"/>
            <ac:spMk id="8" creationId="{FE54FD2A-2B36-4054-B02C-7B5F1F3CE6FB}"/>
          </ac:spMkLst>
        </pc:spChg>
        <pc:spChg chg="add mod">
          <ac:chgData name="Stephen Phillips" userId="eaff2243-209b-4fda-929b-f0827a5eb031" providerId="ADAL" clId="{095C7CA9-2496-4EC1-AE48-5E96ED030998}" dt="2022-05-23T16:55:19.391" v="6393" actId="13822"/>
          <ac:spMkLst>
            <pc:docMk/>
            <pc:sldMk cId="2522158560" sldId="485"/>
            <ac:spMk id="9" creationId="{52CBF05B-3C67-428D-B0F7-2CC7E12255D9}"/>
          </ac:spMkLst>
        </pc:spChg>
        <pc:spChg chg="add mod">
          <ac:chgData name="Stephen Phillips" userId="eaff2243-209b-4fda-929b-f0827a5eb031" providerId="ADAL" clId="{095C7CA9-2496-4EC1-AE48-5E96ED030998}" dt="2022-05-23T16:55:19.391" v="6393" actId="13822"/>
          <ac:spMkLst>
            <pc:docMk/>
            <pc:sldMk cId="2522158560" sldId="485"/>
            <ac:spMk id="10" creationId="{7D155AD1-CBF9-4605-9AAE-DBE270E2E59A}"/>
          </ac:spMkLst>
        </pc:spChg>
        <pc:spChg chg="add mod">
          <ac:chgData name="Stephen Phillips" userId="eaff2243-209b-4fda-929b-f0827a5eb031" providerId="ADAL" clId="{095C7CA9-2496-4EC1-AE48-5E96ED030998}" dt="2022-05-23T16:55:19.391" v="6393" actId="13822"/>
          <ac:spMkLst>
            <pc:docMk/>
            <pc:sldMk cId="2522158560" sldId="485"/>
            <ac:spMk id="11" creationId="{488E2AC1-3934-41A6-87F7-5C5BEC450E0A}"/>
          </ac:spMkLst>
        </pc:spChg>
        <pc:spChg chg="add mod">
          <ac:chgData name="Stephen Phillips" userId="eaff2243-209b-4fda-929b-f0827a5eb031" providerId="ADAL" clId="{095C7CA9-2496-4EC1-AE48-5E96ED030998}" dt="2022-05-23T16:55:19.391" v="6393" actId="13822"/>
          <ac:spMkLst>
            <pc:docMk/>
            <pc:sldMk cId="2522158560" sldId="485"/>
            <ac:spMk id="12" creationId="{F9FB471C-37C8-479C-85E1-986BFEEFBBA0}"/>
          </ac:spMkLst>
        </pc:spChg>
        <pc:spChg chg="add mod">
          <ac:chgData name="Stephen Phillips" userId="eaff2243-209b-4fda-929b-f0827a5eb031" providerId="ADAL" clId="{095C7CA9-2496-4EC1-AE48-5E96ED030998}" dt="2022-05-23T16:55:19.391" v="6393" actId="13822"/>
          <ac:spMkLst>
            <pc:docMk/>
            <pc:sldMk cId="2522158560" sldId="485"/>
            <ac:spMk id="13" creationId="{AFDE23A9-59BE-4F13-99EF-68B361C70682}"/>
          </ac:spMkLst>
        </pc:spChg>
        <pc:spChg chg="add mod">
          <ac:chgData name="Stephen Phillips" userId="eaff2243-209b-4fda-929b-f0827a5eb031" providerId="ADAL" clId="{095C7CA9-2496-4EC1-AE48-5E96ED030998}" dt="2022-05-23T16:55:19.391" v="6393" actId="13822"/>
          <ac:spMkLst>
            <pc:docMk/>
            <pc:sldMk cId="2522158560" sldId="485"/>
            <ac:spMk id="14" creationId="{9279C65E-C873-46E1-A828-273A4F69A9CA}"/>
          </ac:spMkLst>
        </pc:spChg>
      </pc:sldChg>
      <pc:sldChg chg="addSp modSp new mod modClrScheme chgLayout">
        <pc:chgData name="Stephen Phillips" userId="eaff2243-209b-4fda-929b-f0827a5eb031" providerId="ADAL" clId="{095C7CA9-2496-4EC1-AE48-5E96ED030998}" dt="2022-06-13T10:41:46.720" v="10822" actId="20577"/>
        <pc:sldMkLst>
          <pc:docMk/>
          <pc:sldMk cId="1305808996" sldId="486"/>
        </pc:sldMkLst>
        <pc:spChg chg="mod ord">
          <ac:chgData name="Stephen Phillips" userId="eaff2243-209b-4fda-929b-f0827a5eb031" providerId="ADAL" clId="{095C7CA9-2496-4EC1-AE48-5E96ED030998}" dt="2022-05-23T16:56:37.766" v="6417" actId="700"/>
          <ac:spMkLst>
            <pc:docMk/>
            <pc:sldMk cId="1305808996" sldId="486"/>
            <ac:spMk id="2" creationId="{332A1959-E0C5-47ED-A744-07A0F8AEB8CF}"/>
          </ac:spMkLst>
        </pc:spChg>
        <pc:spChg chg="mod ord">
          <ac:chgData name="Stephen Phillips" userId="eaff2243-209b-4fda-929b-f0827a5eb031" providerId="ADAL" clId="{095C7CA9-2496-4EC1-AE48-5E96ED030998}" dt="2022-06-13T10:41:46.720" v="10822" actId="20577"/>
          <ac:spMkLst>
            <pc:docMk/>
            <pc:sldMk cId="1305808996" sldId="486"/>
            <ac:spMk id="3" creationId="{B12CAC72-63B3-446F-B665-081FBDBC941E}"/>
          </ac:spMkLst>
        </pc:spChg>
        <pc:spChg chg="add mod ord">
          <ac:chgData name="Stephen Phillips" userId="eaff2243-209b-4fda-929b-f0827a5eb031" providerId="ADAL" clId="{095C7CA9-2496-4EC1-AE48-5E96ED030998}" dt="2022-05-23T19:49:04.645" v="9053" actId="20577"/>
          <ac:spMkLst>
            <pc:docMk/>
            <pc:sldMk cId="1305808996" sldId="486"/>
            <ac:spMk id="4" creationId="{69C985A7-AFB3-47A4-93F1-5B2EE5A67DB5}"/>
          </ac:spMkLst>
        </pc:spChg>
      </pc:sldChg>
      <pc:sldChg chg="addSp delSp modSp new mod ord modClrScheme chgLayout">
        <pc:chgData name="Stephen Phillips" userId="eaff2243-209b-4fda-929b-f0827a5eb031" providerId="ADAL" clId="{095C7CA9-2496-4EC1-AE48-5E96ED030998}" dt="2022-06-06T17:07:04.856" v="10631"/>
        <pc:sldMkLst>
          <pc:docMk/>
          <pc:sldMk cId="2819562509" sldId="487"/>
        </pc:sldMkLst>
        <pc:spChg chg="del mod ord">
          <ac:chgData name="Stephen Phillips" userId="eaff2243-209b-4fda-929b-f0827a5eb031" providerId="ADAL" clId="{095C7CA9-2496-4EC1-AE48-5E96ED030998}" dt="2022-05-23T17:21:27.834" v="7737" actId="700"/>
          <ac:spMkLst>
            <pc:docMk/>
            <pc:sldMk cId="2819562509" sldId="487"/>
            <ac:spMk id="2" creationId="{97408841-84B7-45A0-825B-21378B0C0CB1}"/>
          </ac:spMkLst>
        </pc:spChg>
        <pc:spChg chg="del">
          <ac:chgData name="Stephen Phillips" userId="eaff2243-209b-4fda-929b-f0827a5eb031" providerId="ADAL" clId="{095C7CA9-2496-4EC1-AE48-5E96ED030998}" dt="2022-05-23T17:21:27.834" v="7737" actId="700"/>
          <ac:spMkLst>
            <pc:docMk/>
            <pc:sldMk cId="2819562509" sldId="487"/>
            <ac:spMk id="3" creationId="{5CE9B584-9871-4546-B38F-AA7D5383CFAA}"/>
          </ac:spMkLst>
        </pc:spChg>
        <pc:spChg chg="del">
          <ac:chgData name="Stephen Phillips" userId="eaff2243-209b-4fda-929b-f0827a5eb031" providerId="ADAL" clId="{095C7CA9-2496-4EC1-AE48-5E96ED030998}" dt="2022-05-23T17:21:27.834" v="7737" actId="700"/>
          <ac:spMkLst>
            <pc:docMk/>
            <pc:sldMk cId="2819562509" sldId="487"/>
            <ac:spMk id="4" creationId="{6B2F8061-C657-447C-AE07-2B87BBBDCEF6}"/>
          </ac:spMkLst>
        </pc:spChg>
        <pc:spChg chg="del">
          <ac:chgData name="Stephen Phillips" userId="eaff2243-209b-4fda-929b-f0827a5eb031" providerId="ADAL" clId="{095C7CA9-2496-4EC1-AE48-5E96ED030998}" dt="2022-05-23T17:21:27.834" v="7737" actId="700"/>
          <ac:spMkLst>
            <pc:docMk/>
            <pc:sldMk cId="2819562509" sldId="487"/>
            <ac:spMk id="5" creationId="{8B9731BE-ECB2-4FC3-890E-E8B18D5907E2}"/>
          </ac:spMkLst>
        </pc:spChg>
        <pc:spChg chg="del">
          <ac:chgData name="Stephen Phillips" userId="eaff2243-209b-4fda-929b-f0827a5eb031" providerId="ADAL" clId="{095C7CA9-2496-4EC1-AE48-5E96ED030998}" dt="2022-05-23T17:21:27.834" v="7737" actId="700"/>
          <ac:spMkLst>
            <pc:docMk/>
            <pc:sldMk cId="2819562509" sldId="487"/>
            <ac:spMk id="6" creationId="{5A31FC1A-67CA-46E5-90A2-DFC06EFC417E}"/>
          </ac:spMkLst>
        </pc:spChg>
        <pc:spChg chg="mod ord">
          <ac:chgData name="Stephen Phillips" userId="eaff2243-209b-4fda-929b-f0827a5eb031" providerId="ADAL" clId="{095C7CA9-2496-4EC1-AE48-5E96ED030998}" dt="2022-05-23T18:22:22.197" v="7827" actId="700"/>
          <ac:spMkLst>
            <pc:docMk/>
            <pc:sldMk cId="2819562509" sldId="487"/>
            <ac:spMk id="7" creationId="{037B9F42-20AC-4BB1-BEFE-B2AE4EFFBCA4}"/>
          </ac:spMkLst>
        </pc:spChg>
        <pc:spChg chg="add mod ord">
          <ac:chgData name="Stephen Phillips" userId="eaff2243-209b-4fda-929b-f0827a5eb031" providerId="ADAL" clId="{095C7CA9-2496-4EC1-AE48-5E96ED030998}" dt="2022-05-23T18:22:22.197" v="7827" actId="700"/>
          <ac:spMkLst>
            <pc:docMk/>
            <pc:sldMk cId="2819562509" sldId="487"/>
            <ac:spMk id="8" creationId="{A3F23557-B9FF-438B-8FDE-6E26E4CB72E9}"/>
          </ac:spMkLst>
        </pc:spChg>
        <pc:spChg chg="add mod ord">
          <ac:chgData name="Stephen Phillips" userId="eaff2243-209b-4fda-929b-f0827a5eb031" providerId="ADAL" clId="{095C7CA9-2496-4EC1-AE48-5E96ED030998}" dt="2022-05-23T18:42:51.430" v="8194" actId="5793"/>
          <ac:spMkLst>
            <pc:docMk/>
            <pc:sldMk cId="2819562509" sldId="487"/>
            <ac:spMk id="14" creationId="{207973DF-B885-4555-ACF6-C74497BC27F3}"/>
          </ac:spMkLst>
        </pc:spChg>
        <pc:spChg chg="add mod">
          <ac:chgData name="Stephen Phillips" userId="eaff2243-209b-4fda-929b-f0827a5eb031" providerId="ADAL" clId="{095C7CA9-2496-4EC1-AE48-5E96ED030998}" dt="2022-05-23T18:26:47.211" v="8088" actId="555"/>
          <ac:spMkLst>
            <pc:docMk/>
            <pc:sldMk cId="2819562509" sldId="487"/>
            <ac:spMk id="15" creationId="{F888A10B-955A-4234-B774-FFADBEEC0B11}"/>
          </ac:spMkLst>
        </pc:spChg>
        <pc:spChg chg="add mod">
          <ac:chgData name="Stephen Phillips" userId="eaff2243-209b-4fda-929b-f0827a5eb031" providerId="ADAL" clId="{095C7CA9-2496-4EC1-AE48-5E96ED030998}" dt="2022-05-23T18:26:47.211" v="8088" actId="555"/>
          <ac:spMkLst>
            <pc:docMk/>
            <pc:sldMk cId="2819562509" sldId="487"/>
            <ac:spMk id="16" creationId="{829EBF2E-B2FE-4CC1-8F45-F337A4BBB064}"/>
          </ac:spMkLst>
        </pc:spChg>
        <pc:spChg chg="add mod">
          <ac:chgData name="Stephen Phillips" userId="eaff2243-209b-4fda-929b-f0827a5eb031" providerId="ADAL" clId="{095C7CA9-2496-4EC1-AE48-5E96ED030998}" dt="2022-05-23T18:26:47.211" v="8088" actId="555"/>
          <ac:spMkLst>
            <pc:docMk/>
            <pc:sldMk cId="2819562509" sldId="487"/>
            <ac:spMk id="17" creationId="{7E190BE7-E86C-4942-ABAE-F8AD911FEC2E}"/>
          </ac:spMkLst>
        </pc:spChg>
        <pc:spChg chg="add mod">
          <ac:chgData name="Stephen Phillips" userId="eaff2243-209b-4fda-929b-f0827a5eb031" providerId="ADAL" clId="{095C7CA9-2496-4EC1-AE48-5E96ED030998}" dt="2022-05-23T18:26:47.211" v="8088" actId="555"/>
          <ac:spMkLst>
            <pc:docMk/>
            <pc:sldMk cId="2819562509" sldId="487"/>
            <ac:spMk id="18" creationId="{E0C68530-FE12-4802-B167-588F0822C54C}"/>
          </ac:spMkLst>
        </pc:spChg>
        <pc:spChg chg="add mod">
          <ac:chgData name="Stephen Phillips" userId="eaff2243-209b-4fda-929b-f0827a5eb031" providerId="ADAL" clId="{095C7CA9-2496-4EC1-AE48-5E96ED030998}" dt="2022-05-23T18:26:47.211" v="8088" actId="555"/>
          <ac:spMkLst>
            <pc:docMk/>
            <pc:sldMk cId="2819562509" sldId="487"/>
            <ac:spMk id="19" creationId="{81087FEC-5F01-4471-94DB-13077F5F1627}"/>
          </ac:spMkLst>
        </pc:spChg>
        <pc:spChg chg="add mod">
          <ac:chgData name="Stephen Phillips" userId="eaff2243-209b-4fda-929b-f0827a5eb031" providerId="ADAL" clId="{095C7CA9-2496-4EC1-AE48-5E96ED030998}" dt="2022-05-23T18:26:47.211" v="8088" actId="555"/>
          <ac:spMkLst>
            <pc:docMk/>
            <pc:sldMk cId="2819562509" sldId="487"/>
            <ac:spMk id="20" creationId="{9AB85E3A-1FED-4495-9B2E-B597A18DE1DF}"/>
          </ac:spMkLst>
        </pc:spChg>
        <pc:spChg chg="add mod">
          <ac:chgData name="Stephen Phillips" userId="eaff2243-209b-4fda-929b-f0827a5eb031" providerId="ADAL" clId="{095C7CA9-2496-4EC1-AE48-5E96ED030998}" dt="2022-05-23T19:32:36.419" v="8272" actId="1076"/>
          <ac:spMkLst>
            <pc:docMk/>
            <pc:sldMk cId="2819562509" sldId="487"/>
            <ac:spMk id="27" creationId="{D7DF63EC-8495-402F-8392-E6E396005FD6}"/>
          </ac:spMkLst>
        </pc:spChg>
        <pc:picChg chg="add del">
          <ac:chgData name="Stephen Phillips" userId="eaff2243-209b-4fda-929b-f0827a5eb031" providerId="ADAL" clId="{095C7CA9-2496-4EC1-AE48-5E96ED030998}" dt="2022-05-23T17:23:12.847" v="7780" actId="26606"/>
          <ac:picMkLst>
            <pc:docMk/>
            <pc:sldMk cId="2819562509" sldId="487"/>
            <ac:picMk id="10" creationId="{64E135E4-0035-2C47-2DE8-7FCFE938983C}"/>
          </ac:picMkLst>
        </pc:picChg>
        <pc:picChg chg="add del">
          <ac:chgData name="Stephen Phillips" userId="eaff2243-209b-4fda-929b-f0827a5eb031" providerId="ADAL" clId="{095C7CA9-2496-4EC1-AE48-5E96ED030998}" dt="2022-05-23T18:21:56.783" v="7824" actId="478"/>
          <ac:picMkLst>
            <pc:docMk/>
            <pc:sldMk cId="2819562509" sldId="487"/>
            <ac:picMk id="11" creationId="{C8456AF3-2375-4B8D-9142-6FEC27AA1321}"/>
          </ac:picMkLst>
        </pc:picChg>
        <pc:picChg chg="add del mod">
          <ac:chgData name="Stephen Phillips" userId="eaff2243-209b-4fda-929b-f0827a5eb031" providerId="ADAL" clId="{095C7CA9-2496-4EC1-AE48-5E96ED030998}" dt="2022-05-23T18:42:00.457" v="8089" actId="478"/>
          <ac:picMkLst>
            <pc:docMk/>
            <pc:sldMk cId="2819562509" sldId="487"/>
            <ac:picMk id="13" creationId="{3E0F205C-1029-4FA7-AD89-D513B0F716D8}"/>
          </ac:picMkLst>
        </pc:picChg>
        <pc:picChg chg="add del mod">
          <ac:chgData name="Stephen Phillips" userId="eaff2243-209b-4fda-929b-f0827a5eb031" providerId="ADAL" clId="{095C7CA9-2496-4EC1-AE48-5E96ED030998}" dt="2022-05-23T18:42:29.349" v="8145" actId="478"/>
          <ac:picMkLst>
            <pc:docMk/>
            <pc:sldMk cId="2819562509" sldId="487"/>
            <ac:picMk id="22" creationId="{4ACB05F6-3ED4-4982-ABE1-985B5C652334}"/>
          </ac:picMkLst>
        </pc:picChg>
        <pc:picChg chg="add del mod modCrop">
          <ac:chgData name="Stephen Phillips" userId="eaff2243-209b-4fda-929b-f0827a5eb031" providerId="ADAL" clId="{095C7CA9-2496-4EC1-AE48-5E96ED030998}" dt="2022-05-23T19:31:45.892" v="8195" actId="478"/>
          <ac:picMkLst>
            <pc:docMk/>
            <pc:sldMk cId="2819562509" sldId="487"/>
            <ac:picMk id="24" creationId="{755655CF-D3EF-476A-AD8C-F9735331E588}"/>
          </ac:picMkLst>
        </pc:picChg>
        <pc:picChg chg="add mod">
          <ac:chgData name="Stephen Phillips" userId="eaff2243-209b-4fda-929b-f0827a5eb031" providerId="ADAL" clId="{095C7CA9-2496-4EC1-AE48-5E96ED030998}" dt="2022-05-23T19:31:49.422" v="8228" actId="1036"/>
          <ac:picMkLst>
            <pc:docMk/>
            <pc:sldMk cId="2819562509" sldId="487"/>
            <ac:picMk id="26" creationId="{F38502B2-04B1-4490-8496-5AA49DE7ED61}"/>
          </ac:picMkLst>
        </pc:picChg>
      </pc:sldChg>
      <pc:sldChg chg="addSp delSp modSp new mod modClrScheme chgLayout">
        <pc:chgData name="Stephen Phillips" userId="eaff2243-209b-4fda-929b-f0827a5eb031" providerId="ADAL" clId="{095C7CA9-2496-4EC1-AE48-5E96ED030998}" dt="2022-06-13T11:06:23.224" v="11406" actId="6549"/>
        <pc:sldMkLst>
          <pc:docMk/>
          <pc:sldMk cId="3434225961" sldId="488"/>
        </pc:sldMkLst>
        <pc:spChg chg="del mod ord">
          <ac:chgData name="Stephen Phillips" userId="eaff2243-209b-4fda-929b-f0827a5eb031" providerId="ADAL" clId="{095C7CA9-2496-4EC1-AE48-5E96ED030998}" dt="2022-05-23T17:21:44.505" v="7746" actId="700"/>
          <ac:spMkLst>
            <pc:docMk/>
            <pc:sldMk cId="3434225961" sldId="488"/>
            <ac:spMk id="2" creationId="{BC2F5EDE-88D2-43D8-AA2D-278584EB2645}"/>
          </ac:spMkLst>
        </pc:spChg>
        <pc:spChg chg="mod ord">
          <ac:chgData name="Stephen Phillips" userId="eaff2243-209b-4fda-929b-f0827a5eb031" providerId="ADAL" clId="{095C7CA9-2496-4EC1-AE48-5E96ED030998}" dt="2022-06-13T11:06:23.224" v="11406" actId="6549"/>
          <ac:spMkLst>
            <pc:docMk/>
            <pc:sldMk cId="3434225961" sldId="488"/>
            <ac:spMk id="3" creationId="{0E9E4A96-9D87-423B-BB5A-38C2AAE7E450}"/>
          </ac:spMkLst>
        </pc:spChg>
        <pc:spChg chg="add mod ord">
          <ac:chgData name="Stephen Phillips" userId="eaff2243-209b-4fda-929b-f0827a5eb031" providerId="ADAL" clId="{095C7CA9-2496-4EC1-AE48-5E96ED030998}" dt="2022-05-23T17:23:16.852" v="7783" actId="26606"/>
          <ac:spMkLst>
            <pc:docMk/>
            <pc:sldMk cId="3434225961" sldId="488"/>
            <ac:spMk id="4" creationId="{AF61C509-324F-442B-8A74-145135EC648A}"/>
          </ac:spMkLst>
        </pc:spChg>
        <pc:spChg chg="add del mod ord">
          <ac:chgData name="Stephen Phillips" userId="eaff2243-209b-4fda-929b-f0827a5eb031" providerId="ADAL" clId="{095C7CA9-2496-4EC1-AE48-5E96ED030998}" dt="2022-05-23T19:42:55.140" v="8939" actId="403"/>
          <ac:spMkLst>
            <pc:docMk/>
            <pc:sldMk cId="3434225961" sldId="488"/>
            <ac:spMk id="5" creationId="{DB17B105-B06E-4121-92F9-4D3CE8A31BFE}"/>
          </ac:spMkLst>
        </pc:spChg>
        <pc:spChg chg="add del mod ord">
          <ac:chgData name="Stephen Phillips" userId="eaff2243-209b-4fda-929b-f0827a5eb031" providerId="ADAL" clId="{095C7CA9-2496-4EC1-AE48-5E96ED030998}" dt="2022-05-23T17:23:15.840" v="7782" actId="700"/>
          <ac:spMkLst>
            <pc:docMk/>
            <pc:sldMk cId="3434225961" sldId="488"/>
            <ac:spMk id="6" creationId="{09A3B63E-E07E-49A4-BDA2-58C1FD5241DB}"/>
          </ac:spMkLst>
        </pc:spChg>
        <pc:spChg chg="add del mod ord">
          <ac:chgData name="Stephen Phillips" userId="eaff2243-209b-4fda-929b-f0827a5eb031" providerId="ADAL" clId="{095C7CA9-2496-4EC1-AE48-5E96ED030998}" dt="2022-05-23T17:23:15.840" v="7782" actId="700"/>
          <ac:spMkLst>
            <pc:docMk/>
            <pc:sldMk cId="3434225961" sldId="488"/>
            <ac:spMk id="8" creationId="{C0E7F238-9ADC-4D5A-81DB-9773B38FD5FE}"/>
          </ac:spMkLst>
        </pc:spChg>
        <pc:spChg chg="add del mod ord">
          <ac:chgData name="Stephen Phillips" userId="eaff2243-209b-4fda-929b-f0827a5eb031" providerId="ADAL" clId="{095C7CA9-2496-4EC1-AE48-5E96ED030998}" dt="2022-05-23T17:23:15.840" v="7782" actId="700"/>
          <ac:spMkLst>
            <pc:docMk/>
            <pc:sldMk cId="3434225961" sldId="488"/>
            <ac:spMk id="9" creationId="{93357900-73ED-4CD7-91C1-6A3A3EFB8770}"/>
          </ac:spMkLst>
        </pc:spChg>
        <pc:spChg chg="add mod">
          <ac:chgData name="Stephen Phillips" userId="eaff2243-209b-4fda-929b-f0827a5eb031" providerId="ADAL" clId="{095C7CA9-2496-4EC1-AE48-5E96ED030998}" dt="2022-05-23T19:43:36.630" v="8965" actId="20577"/>
          <ac:spMkLst>
            <pc:docMk/>
            <pc:sldMk cId="3434225961" sldId="488"/>
            <ac:spMk id="12" creationId="{1F15AB14-BD8C-4EBA-853B-9AB6BB29E9AD}"/>
          </ac:spMkLst>
        </pc:spChg>
        <pc:spChg chg="add del">
          <ac:chgData name="Stephen Phillips" userId="eaff2243-209b-4fda-929b-f0827a5eb031" providerId="ADAL" clId="{095C7CA9-2496-4EC1-AE48-5E96ED030998}" dt="2022-05-23T17:23:15.164" v="7781" actId="26606"/>
          <ac:spMkLst>
            <pc:docMk/>
            <pc:sldMk cId="3434225961" sldId="488"/>
            <ac:spMk id="14" creationId="{1D822090-20DC-3DBC-ABD9-8AADAE74A7E0}"/>
          </ac:spMkLst>
        </pc:spChg>
        <pc:spChg chg="add del">
          <ac:chgData name="Stephen Phillips" userId="eaff2243-209b-4fda-929b-f0827a5eb031" providerId="ADAL" clId="{095C7CA9-2496-4EC1-AE48-5E96ED030998}" dt="2022-05-23T17:23:15.164" v="7781" actId="26606"/>
          <ac:spMkLst>
            <pc:docMk/>
            <pc:sldMk cId="3434225961" sldId="488"/>
            <ac:spMk id="16" creationId="{B36E833C-6DFE-8076-0A6D-03AEFE851092}"/>
          </ac:spMkLst>
        </pc:spChg>
        <pc:picChg chg="add del mod ord">
          <ac:chgData name="Stephen Phillips" userId="eaff2243-209b-4fda-929b-f0827a5eb031" providerId="ADAL" clId="{095C7CA9-2496-4EC1-AE48-5E96ED030998}" dt="2022-05-23T17:23:16.852" v="7783" actId="26606"/>
          <ac:picMkLst>
            <pc:docMk/>
            <pc:sldMk cId="3434225961" sldId="488"/>
            <ac:picMk id="7" creationId="{E280D650-FAAE-3F8F-1425-240947729B44}"/>
          </ac:picMkLst>
        </pc:picChg>
      </pc:sldChg>
      <pc:sldChg chg="modSp new mod">
        <pc:chgData name="Stephen Phillips" userId="eaff2243-209b-4fda-929b-f0827a5eb031" providerId="ADAL" clId="{095C7CA9-2496-4EC1-AE48-5E96ED030998}" dt="2022-06-13T11:06:27.397" v="11407" actId="20577"/>
        <pc:sldMkLst>
          <pc:docMk/>
          <pc:sldMk cId="527243944" sldId="489"/>
        </pc:sldMkLst>
        <pc:spChg chg="mod">
          <ac:chgData name="Stephen Phillips" userId="eaff2243-209b-4fda-929b-f0827a5eb031" providerId="ADAL" clId="{095C7CA9-2496-4EC1-AE48-5E96ED030998}" dt="2022-05-24T08:27:57.989" v="10467" actId="20577"/>
          <ac:spMkLst>
            <pc:docMk/>
            <pc:sldMk cId="527243944" sldId="489"/>
            <ac:spMk id="2" creationId="{BFF65AC7-0480-4AA0-A7A9-34EBACA4C995}"/>
          </ac:spMkLst>
        </pc:spChg>
        <pc:spChg chg="mod">
          <ac:chgData name="Stephen Phillips" userId="eaff2243-209b-4fda-929b-f0827a5eb031" providerId="ADAL" clId="{095C7CA9-2496-4EC1-AE48-5E96ED030998}" dt="2022-05-24T08:11:51.855" v="10418" actId="404"/>
          <ac:spMkLst>
            <pc:docMk/>
            <pc:sldMk cId="527243944" sldId="489"/>
            <ac:spMk id="3" creationId="{C4FF057D-E7EC-4DA4-AC8A-F523ACE817B7}"/>
          </ac:spMkLst>
        </pc:spChg>
        <pc:spChg chg="mod">
          <ac:chgData name="Stephen Phillips" userId="eaff2243-209b-4fda-929b-f0827a5eb031" providerId="ADAL" clId="{095C7CA9-2496-4EC1-AE48-5E96ED030998}" dt="2022-06-13T11:06:27.397" v="11407" actId="20577"/>
          <ac:spMkLst>
            <pc:docMk/>
            <pc:sldMk cId="527243944" sldId="489"/>
            <ac:spMk id="4" creationId="{A6C57D09-AE46-49A1-A307-CCE8A4B960BB}"/>
          </ac:spMkLst>
        </pc:spChg>
      </pc:sldChg>
      <pc:sldChg chg="add">
        <pc:chgData name="Stephen Phillips" userId="eaff2243-209b-4fda-929b-f0827a5eb031" providerId="ADAL" clId="{095C7CA9-2496-4EC1-AE48-5E96ED030998}" dt="2022-06-06T17:06:41.641" v="10629"/>
        <pc:sldMkLst>
          <pc:docMk/>
          <pc:sldMk cId="1980052174" sldId="2134806312"/>
        </pc:sldMkLst>
      </pc:sldChg>
      <pc:sldChg chg="delSp add mod delAnim modAnim">
        <pc:chgData name="Stephen Phillips" userId="eaff2243-209b-4fda-929b-f0827a5eb031" providerId="ADAL" clId="{095C7CA9-2496-4EC1-AE48-5E96ED030998}" dt="2022-06-13T11:11:03.474" v="11412"/>
        <pc:sldMkLst>
          <pc:docMk/>
          <pc:sldMk cId="2629065669" sldId="2134806313"/>
        </pc:sldMkLst>
        <pc:spChg chg="del">
          <ac:chgData name="Stephen Phillips" userId="eaff2243-209b-4fda-929b-f0827a5eb031" providerId="ADAL" clId="{095C7CA9-2496-4EC1-AE48-5E96ED030998}" dt="2022-06-13T11:10:02.708" v="11409" actId="478"/>
          <ac:spMkLst>
            <pc:docMk/>
            <pc:sldMk cId="2629065669" sldId="2134806313"/>
            <ac:spMk id="18" creationId="{63388566-9AAD-4E9C-9C1E-083CC247BBB4}"/>
          </ac:spMkLst>
        </pc:spChg>
        <pc:spChg chg="del">
          <ac:chgData name="Stephen Phillips" userId="eaff2243-209b-4fda-929b-f0827a5eb031" providerId="ADAL" clId="{095C7CA9-2496-4EC1-AE48-5E96ED030998}" dt="2022-06-13T11:10:05.608" v="11410" actId="478"/>
          <ac:spMkLst>
            <pc:docMk/>
            <pc:sldMk cId="2629065669" sldId="2134806313"/>
            <ac:spMk id="19" creationId="{C0D2B440-A719-4378-8B4F-8BF85535D50D}"/>
          </ac:spMkLst>
        </pc:spChg>
      </pc:sldChg>
      <pc:sldMasterChg chg="del delSldLayout">
        <pc:chgData name="Stephen Phillips" userId="eaff2243-209b-4fda-929b-f0827a5eb031" providerId="ADAL" clId="{095C7CA9-2496-4EC1-AE48-5E96ED030998}" dt="2022-06-06T17:06:39.295" v="10628" actId="47"/>
        <pc:sldMasterMkLst>
          <pc:docMk/>
          <pc:sldMasterMk cId="3401071369" sldId="2147483660"/>
        </pc:sldMasterMkLst>
        <pc:sldLayoutChg chg="del">
          <pc:chgData name="Stephen Phillips" userId="eaff2243-209b-4fda-929b-f0827a5eb031" providerId="ADAL" clId="{095C7CA9-2496-4EC1-AE48-5E96ED030998}" dt="2022-05-22T11:13:37.677" v="103" actId="47"/>
          <pc:sldLayoutMkLst>
            <pc:docMk/>
            <pc:sldMasterMk cId="3401071369" sldId="2147483660"/>
            <pc:sldLayoutMk cId="774951318" sldId="2147483674"/>
          </pc:sldLayoutMkLst>
        </pc:sldLayoutChg>
        <pc:sldLayoutChg chg="del">
          <pc:chgData name="Stephen Phillips" userId="eaff2243-209b-4fda-929b-f0827a5eb031" providerId="ADAL" clId="{095C7CA9-2496-4EC1-AE48-5E96ED030998}" dt="2022-06-06T17:06:39.295" v="10628" actId="47"/>
          <pc:sldLayoutMkLst>
            <pc:docMk/>
            <pc:sldMasterMk cId="3401071369" sldId="2147483660"/>
            <pc:sldLayoutMk cId="2398703511" sldId="2147483680"/>
          </pc:sldLayoutMkLst>
        </pc:sldLayoutChg>
        <pc:sldLayoutChg chg="del">
          <pc:chgData name="Stephen Phillips" userId="eaff2243-209b-4fda-929b-f0827a5eb031" providerId="ADAL" clId="{095C7CA9-2496-4EC1-AE48-5E96ED030998}" dt="2022-06-06T17:06:39.295" v="10628" actId="47"/>
          <pc:sldLayoutMkLst>
            <pc:docMk/>
            <pc:sldMasterMk cId="3401071369" sldId="2147483660"/>
            <pc:sldLayoutMk cId="618859229" sldId="2147483706"/>
          </pc:sldLayoutMkLst>
        </pc:sldLayoutChg>
      </pc:sldMasterChg>
    </pc:docChg>
  </pc:docChgLst>
</pc:chgInfo>
</file>

<file path=ppt/comments/modernComment_143_EFF36BCB.xml><?xml version="1.0" encoding="utf-8"?>
<p188:cmLst xmlns:a="http://schemas.openxmlformats.org/drawingml/2006/main" xmlns:r="http://schemas.openxmlformats.org/officeDocument/2006/relationships" xmlns:p188="http://schemas.microsoft.com/office/powerpoint/2018/8/main">
  <p188:cm id="{7BE58B3A-7D3C-44A8-93FC-35DF9B6E7707}" authorId="{A320063E-EDEE-0185-A275-8EE70618859D}" created="2022-05-23T12:27:35.896">
    <pc:sldMkLst xmlns:pc="http://schemas.microsoft.com/office/powerpoint/2013/main/command">
      <pc:docMk/>
      <pc:sldMk cId="4025707467" sldId="323"/>
    </pc:sldMkLst>
    <p188:replyLst>
      <p188:reply id="{FEA8B4F7-0076-40CC-B11E-5CD4DB557413}" authorId="{76CBB3E8-5B6A-CACD-B5C2-8A53C8B0F789}" created="2022-05-23T13:21:11.817">
        <p188:txBody>
          <a:bodyPr/>
          <a:lstStyle/>
          <a:p>
            <a:r>
              <a:rPr lang="en-GB"/>
              <a:t>I've updated the figure. Yes it is about a "human": is that not clear?</a:t>
            </a:r>
          </a:p>
        </p188:txBody>
      </p188:reply>
    </p188:replyLst>
    <p188:txBody>
      <a:bodyPr/>
      <a:lstStyle/>
      <a:p>
        <a:r>
          <a:rPr lang="en-GB"/>
          <a:t>(1) Would it be possible to provide an example where Assumed and Calculated are different?
(2) Is this example about a "human"?</a:t>
        </a:r>
      </a:p>
    </p188:txBody>
  </p188:cm>
</p188:cmLst>
</file>

<file path=ppt/comments/modernComment_145_89A4D844.xml><?xml version="1.0" encoding="utf-8"?>
<p188:cmLst xmlns:a="http://schemas.openxmlformats.org/drawingml/2006/main" xmlns:r="http://schemas.openxmlformats.org/officeDocument/2006/relationships" xmlns:p188="http://schemas.microsoft.com/office/powerpoint/2018/8/main">
  <p188:cm id="{068E3D7A-6C19-424B-A9A3-577A85243DCA}" authorId="{A320063E-EDEE-0185-A275-8EE70618859D}" status="resolved" created="2022-05-23T12:28:19.443">
    <pc:sldMkLst xmlns:pc="http://schemas.microsoft.com/office/powerpoint/2013/main/command">
      <pc:docMk/>
      <pc:sldMk cId="2309281860" sldId="325"/>
    </pc:sldMkLst>
    <p188:replyLst>
      <p188:reply id="{5D7061D3-EED5-47B5-91A7-DCDA961B6C3A}" authorId="{76CBB3E8-5B6A-CACD-B5C2-8A53C8B0F789}" created="2022-05-23T12:37:51.598">
        <p188:txBody>
          <a:bodyPr/>
          <a:lstStyle/>
          <a:p>
            <a:r>
              <a:rPr lang="en-GB"/>
              <a:t>unfortunately, yes. Perhaps I will modify the screenshot  ☹️
</a:t>
            </a:r>
          </a:p>
        </p188:txBody>
      </p188:reply>
    </p188:replyLst>
    <p188:txBody>
      <a:bodyPr/>
      <a:lstStyle/>
      <a:p>
        <a:r>
          <a:rPr lang="en-GB"/>
          <a:t>TW = trustworthiness?
Comments as on previous slide</a:t>
        </a:r>
      </a:p>
    </p188:txBody>
  </p188:cm>
</p188:cmLst>
</file>

<file path=ppt/comments/modernComment_1CE_E5D66D09.xml><?xml version="1.0" encoding="utf-8"?>
<p188:cmLst xmlns:a="http://schemas.openxmlformats.org/drawingml/2006/main" xmlns:r="http://schemas.openxmlformats.org/officeDocument/2006/relationships" xmlns:p188="http://schemas.microsoft.com/office/powerpoint/2018/8/main">
  <p188:cm id="{ACAA5A9D-9230-4926-AF21-94BB0134056B}" authorId="{A320063E-EDEE-0185-A275-8EE70618859D}" created="2022-05-23T11:49:03.914">
    <pc:sldMkLst xmlns:pc="http://schemas.microsoft.com/office/powerpoint/2013/main/command">
      <pc:docMk/>
      <pc:sldMk cId="3856035081" sldId="462"/>
    </pc:sldMkLst>
    <p188:replyLst>
      <p188:reply id="{B57CDBC9-3035-497D-A0BC-CB17FC9D76FA}" authorId="{76CBB3E8-5B6A-CACD-B5C2-8A53C8B0F789}" created="2022-05-23T12:25:39.004">
        <p188:txBody>
          <a:bodyPr/>
          <a:lstStyle/>
          <a:p>
            <a:r>
              <a:rPr lang="en-GB"/>
              <a:t>I've changed to "security control" which is mentioned again in a couple of slides.</a:t>
            </a:r>
          </a:p>
        </p188:txBody>
      </p188:reply>
    </p188:replyLst>
    <p188:txBody>
      <a:bodyPr/>
      <a:lstStyle/>
      <a:p>
        <a:r>
          <a:rPr lang="en-GB"/>
          <a:t>define control</a:t>
        </a:r>
      </a:p>
    </p188:txBody>
  </p188:cm>
</p188:cmLst>
</file>

<file path=ppt/comments/modernComment_1D0_8ABEE9AB.xml><?xml version="1.0" encoding="utf-8"?>
<p188:cmLst xmlns:a="http://schemas.openxmlformats.org/drawingml/2006/main" xmlns:r="http://schemas.openxmlformats.org/officeDocument/2006/relationships" xmlns:p188="http://schemas.microsoft.com/office/powerpoint/2018/8/main">
  <p188:cm id="{FE6F2632-5390-40BE-ADE1-0B0C2A70A306}" authorId="{A320063E-EDEE-0185-A275-8EE70618859D}" status="resolved" created="2022-05-23T12:23:07.735">
    <pc:sldMkLst xmlns:pc="http://schemas.microsoft.com/office/powerpoint/2013/main/command">
      <pc:docMk/>
      <pc:sldMk cId="2327767467" sldId="464"/>
    </pc:sldMkLst>
    <p188:replyLst>
      <p188:reply id="{7F8ED334-1297-4FE6-84C3-5A0EF37F36D3}" authorId="{76CBB3E8-5B6A-CACD-B5C2-8A53C8B0F789}" created="2022-05-23T12:28:26.591">
        <p188:txBody>
          <a:bodyPr/>
          <a:lstStyle/>
          <a:p>
            <a:r>
              <a:rPr lang="en-GB"/>
              <a:t>I didn't mean that it is an ideal representation. I means that we model the "sunny day" situation as Mike likes to call it, i.e. the way it is intended to operate with nothing going wrong. I'll try and explain that.</a:t>
            </a:r>
          </a:p>
        </p188:txBody>
      </p188:reply>
    </p188:replyLst>
    <p188:txBody>
      <a:bodyPr/>
      <a:lstStyle/>
      <a:p>
        <a:r>
          <a:rPr lang="en-GB"/>
          <a:t>"...how the system is meant to be." ?? I'd reword to something like "... an ideal representation of the target system"</a:t>
        </a:r>
      </a:p>
    </p188:txBody>
  </p188:cm>
</p188:cmLst>
</file>

<file path=ppt/comments/modernComment_1D2_E174CC25.xml><?xml version="1.0" encoding="utf-8"?>
<p188:cmLst xmlns:a="http://schemas.openxmlformats.org/drawingml/2006/main" xmlns:r="http://schemas.openxmlformats.org/officeDocument/2006/relationships" xmlns:p188="http://schemas.microsoft.com/office/powerpoint/2018/8/main">
  <p188:cm id="{6E4B4702-8648-4CFA-A030-5DFC225C66E1}" authorId="{A320063E-EDEE-0185-A275-8EE70618859D}" created="2022-05-23T12:00:25.051">
    <pc:sldMkLst xmlns:pc="http://schemas.microsoft.com/office/powerpoint/2013/main/command">
      <pc:docMk/>
      <pc:sldMk cId="3782528037" sldId="466"/>
    </pc:sldMkLst>
    <p188:replyLst>
      <p188:reply id="{6F23341D-C563-41B0-AEBE-29EE63EE9047}" authorId="{76CBB3E8-5B6A-CACD-B5C2-8A53C8B0F789}" created="2022-05-23T12:26:13.858">
        <p188:txBody>
          <a:bodyPr/>
          <a:lstStyle/>
          <a:p>
            <a:r>
              <a:rPr lang="en-GB"/>
              <a:t>No, I've added a "for instance". The "such as" also implies this.</a:t>
            </a:r>
          </a:p>
        </p188:txBody>
      </p188:reply>
    </p188:replyLst>
    <p188:txBody>
      <a:bodyPr/>
      <a:lstStyle/>
      <a:p>
        <a:r>
          <a:rPr lang="en-GB"/>
          <a:t>Is this an exhaustive list? If not, say so</a:t>
        </a:r>
      </a:p>
    </p188:txBody>
  </p188:cm>
</p188:cmLst>
</file>

<file path=ppt/comments/modernComment_1D3_BABEBF43.xml><?xml version="1.0" encoding="utf-8"?>
<p188:cmLst xmlns:a="http://schemas.openxmlformats.org/drawingml/2006/main" xmlns:r="http://schemas.openxmlformats.org/officeDocument/2006/relationships" xmlns:p188="http://schemas.microsoft.com/office/powerpoint/2018/8/main">
  <p188:cm id="{E1D2543A-3676-464B-852A-41BDBA4CB387}" authorId="{A320063E-EDEE-0185-A275-8EE70618859D}" created="2022-05-23T12:00:40.848">
    <pc:sldMkLst xmlns:pc="http://schemas.microsoft.com/office/powerpoint/2013/main/command">
      <pc:docMk/>
      <pc:sldMk cId="3133062979" sldId="467"/>
    </pc:sldMkLst>
    <p188:replyLst>
      <p188:reply id="{0A447C9D-AFED-4B8F-BED3-A492EE3C6F7F}" authorId="{76CBB3E8-5B6A-CACD-B5C2-8A53C8B0F789}" created="2022-05-23T12:27:16.156">
        <p188:txBody>
          <a:bodyPr/>
          <a:lstStyle/>
          <a:p>
            <a:r>
              <a:rPr lang="en-GB"/>
              <a:t>the terminology we are using (or moving to) is that a "threat treatment" (as you will find in ISO 27005) is a combination of one or more security controls.</a:t>
            </a:r>
          </a:p>
        </p188:txBody>
      </p188:reply>
    </p188:replyLst>
    <p188:txBody>
      <a:bodyPr/>
      <a:lstStyle/>
      <a:p>
        <a:r>
          <a:rPr lang="en-GB"/>
          <a:t>i.e., controls?</a:t>
        </a:r>
      </a:p>
    </p188:txBody>
  </p188:cm>
</p188:cmLst>
</file>

<file path=ppt/comments/modernComment_1DB_AAC375BE.xml><?xml version="1.0" encoding="utf-8"?>
<p188:cmLst xmlns:a="http://schemas.openxmlformats.org/drawingml/2006/main" xmlns:r="http://schemas.openxmlformats.org/officeDocument/2006/relationships" xmlns:p188="http://schemas.microsoft.com/office/powerpoint/2018/8/main">
  <p188:cm id="{A2F1D348-D41F-4A52-AFD0-BEB33117753F}" authorId="{0272259D-3F42-DF38-DB25-7782EC4A4ABA}" created="2022-05-24T08:34:50.188">
    <pc:sldMkLst xmlns:pc="http://schemas.microsoft.com/office/powerpoint/2013/main/command">
      <pc:docMk/>
      <pc:sldMk cId="2864936382" sldId="475"/>
    </pc:sldMkLst>
    <p188:txBody>
      <a:bodyPr/>
      <a:lstStyle/>
      <a:p>
        <a:r>
          <a:rPr lang="en-GB"/>
          <a:t>We seem to have jumped from "problem" to "effect" - looks inconsistent</a:t>
        </a:r>
      </a:p>
    </p188:txBody>
  </p188:cm>
</p188:cmLst>
</file>

<file path=ppt/comments/modernComment_1DC_86E30A91.xml><?xml version="1.0" encoding="utf-8"?>
<p188:cmLst xmlns:a="http://schemas.openxmlformats.org/drawingml/2006/main" xmlns:r="http://schemas.openxmlformats.org/officeDocument/2006/relationships" xmlns:p188="http://schemas.microsoft.com/office/powerpoint/2018/8/main">
  <p188:cm id="{B58B5C54-3CBA-4768-89AE-F09A36064881}" authorId="{A320063E-EDEE-0185-A275-8EE70618859D}" created="2022-05-23T12:29:59.101">
    <pc:sldMkLst xmlns:pc="http://schemas.microsoft.com/office/powerpoint/2013/main/command">
      <pc:docMk/>
      <pc:sldMk cId="2263026321" sldId="476"/>
    </pc:sldMkLst>
    <p188:replyLst>
      <p188:reply id="{97E46E49-ADD2-4E4B-A288-E316DF3019E3}" authorId="{76CBB3E8-5B6A-CACD-B5C2-8A53C8B0F789}" created="2022-05-23T12:39:32.288">
        <p188:txBody>
          <a:bodyPr/>
          <a:lstStyle/>
          <a:p>
            <a:r>
              <a:rPr lang="en-GB"/>
              <a:t>The slide is intended to be an accessible overview of what the SSM models and therefore uses common words. The subsequent slides then use the "correct" terminology.</a:t>
            </a:r>
          </a:p>
        </p188:txBody>
      </p188:reply>
      <p188:reply id="{FB25086A-5B56-428F-B7FF-E05DA0329137}" authorId="{76CBB3E8-5B6A-CACD-B5C2-8A53C8B0F789}" created="2022-05-23T13:27:30.233">
        <p188:txBody>
          <a:bodyPr/>
          <a:lstStyle/>
          <a:p>
            <a:r>
              <a:rPr lang="en-GB"/>
              <a:t>do you think that's okay?</a:t>
            </a:r>
          </a:p>
        </p188:txBody>
      </p188:reply>
      <p188:reply id="{98CD935A-5BC5-4DE7-805E-11A90C44A8CC}" authorId="{0272259D-3F42-DF38-DB25-7782EC4A4ABA}" created="2022-05-24T08:33:33.289">
        <p188:txBody>
          <a:bodyPr/>
          <a:lstStyle/>
          <a:p>
            <a:r>
              <a:rPr lang="en-GB"/>
              <a:t>Why not use consequence? It has been defined previously</a:t>
            </a:r>
          </a:p>
        </p188:txBody>
      </p188:reply>
      <p188:reply id="{6E5F7119-238A-44E0-87C4-E375016A88F1}" authorId="{0272259D-3F42-DF38-DB25-7782EC4A4ABA}" created="2022-05-24T08:35:39.539">
        <p188:txBody>
          <a:bodyPr/>
          <a:lstStyle/>
          <a:p>
            <a:r>
              <a:rPr lang="en-GB"/>
              <a:t>Or use effect - which is used in subsequent slides</a:t>
            </a:r>
          </a:p>
        </p188:txBody>
      </p188:reply>
      <p188:reply id="{214CF905-1679-4EE6-811E-F9FF65923D6B}" authorId="{0272259D-3F42-DF38-DB25-7782EC4A4ABA}" created="2022-05-24T08:35:51.852">
        <p188:txBody>
          <a:bodyPr/>
          <a:lstStyle/>
          <a:p>
            <a:r>
              <a:rPr lang="en-GB"/>
              <a:t>But should be consistent</a:t>
            </a:r>
          </a:p>
        </p188:txBody>
      </p188:reply>
      <p188:reply id="{F13AB3A2-5EF6-4723-851E-6D4D95FD233B}" authorId="{76CBB3E8-5B6A-CACD-B5C2-8A53C8B0F789}" created="2022-05-24T08:43:20.807">
        <p188:txBody>
          <a:bodyPr/>
          <a:lstStyle/>
          <a:p>
            <a:r>
              <a:rPr lang="en-US"/>
              <a:t>Isn't it useful to have this slide using common words? My voice-over would be " a threat causes a problem at an asset which then increases the likelihood of another threat causing another problem at another asset"</a:t>
            </a:r>
          </a:p>
        </p188:txBody>
      </p188:reply>
    </p188:replyLst>
    <p188:txBody>
      <a:bodyPr/>
      <a:lstStyle/>
      <a:p>
        <a:r>
          <a:rPr lang="en-GB"/>
          <a:t>"Problem" another term which needs definition?</a:t>
        </a:r>
      </a:p>
    </p188:txBody>
  </p188:cm>
</p188:cmLst>
</file>

<file path=ppt/comments/modernComment_7F3E8F4E_958184AC.xml><?xml version="1.0" encoding="utf-8"?>
<p188:cmLst xmlns:a="http://schemas.openxmlformats.org/drawingml/2006/main" xmlns:r="http://schemas.openxmlformats.org/officeDocument/2006/relationships" xmlns:p188="http://schemas.microsoft.com/office/powerpoint/2018/8/main">
  <p188:cm id="{9DCE1FF0-7546-4E20-8137-25FD4E0EF05A}" authorId="{A320063E-EDEE-0185-A275-8EE70618859D}" status="resolved" created="2022-05-23T12:28:19.443">
    <pc:sldMkLst xmlns:pc="http://schemas.microsoft.com/office/powerpoint/2013/main/command">
      <pc:docMk/>
      <pc:sldMk cId="2309281860" sldId="325"/>
    </pc:sldMkLst>
    <p188:replyLst>
      <p188:reply id="{5D7061D3-EED5-47B5-91A7-DCDA961B6C3A}" authorId="{76CBB3E8-5B6A-CACD-B5C2-8A53C8B0F789}" created="2022-05-23T12:37:51.598">
        <p188:txBody>
          <a:bodyPr/>
          <a:lstStyle/>
          <a:p>
            <a:r>
              <a:rPr lang="en-GB"/>
              <a:t>unfortunately, yes. Perhaps I will modify the screenshot  ☹️
</a:t>
            </a:r>
          </a:p>
        </p188:txBody>
      </p188:reply>
    </p188:replyLst>
    <p188:txBody>
      <a:bodyPr/>
      <a:lstStyle/>
      <a:p>
        <a:r>
          <a:rPr lang="en-GB"/>
          <a:t>TW = trustworthiness?
Comments as on previous slide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454761-1460-C44E-8EE9-132392DCD1C4}" type="datetimeFigureOut">
              <a:rPr lang="en-US" smtClean="0"/>
              <a:t>5/20/2024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A82BE9-307A-AB49-B561-9E71E3CE8979}" type="slidenum">
              <a:rPr lang="en-US" smtClean="0"/>
              <a:t>‹#›</a:t>
            </a:fld>
            <a:endParaRPr lang="en-US"/>
          </a:p>
        </p:txBody>
      </p:sp>
    </p:spTree>
    <p:extLst>
      <p:ext uri="{BB962C8B-B14F-4D97-AF65-F5344CB8AC3E}">
        <p14:creationId xmlns:p14="http://schemas.microsoft.com/office/powerpoint/2010/main" val="2065129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A3D421-3143-47CA-ACA9-5443A0940D94}" type="datetimeFigureOut">
              <a:rPr lang="en-GB" smtClean="0"/>
              <a:t>20/05/2024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FA50D6-6132-4FF4-AFC5-01B946DDB4AB}" type="slidenum">
              <a:rPr lang="en-GB" smtClean="0"/>
              <a:t>‹#›</a:t>
            </a:fld>
            <a:endParaRPr lang="en-GB"/>
          </a:p>
        </p:txBody>
      </p:sp>
    </p:spTree>
    <p:extLst>
      <p:ext uri="{BB962C8B-B14F-4D97-AF65-F5344CB8AC3E}">
        <p14:creationId xmlns:p14="http://schemas.microsoft.com/office/powerpoint/2010/main" val="50769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found that the very act of building the system model (for which you need input from different roles) and the resulting model were both really useful communication tools.</a:t>
            </a:r>
          </a:p>
        </p:txBody>
      </p:sp>
      <p:sp>
        <p:nvSpPr>
          <p:cNvPr id="4" name="Slide Number Placeholder 3"/>
          <p:cNvSpPr>
            <a:spLocks noGrp="1"/>
          </p:cNvSpPr>
          <p:nvPr>
            <p:ph type="sldNum" sz="quarter" idx="5"/>
          </p:nvPr>
        </p:nvSpPr>
        <p:spPr/>
        <p:txBody>
          <a:bodyPr/>
          <a:lstStyle/>
          <a:p>
            <a:fld id="{C2FA50D6-6132-4FF4-AFC5-01B946DDB4AB}" type="slidenum">
              <a:rPr lang="en-GB" smtClean="0"/>
              <a:t>2</a:t>
            </a:fld>
            <a:endParaRPr lang="en-GB"/>
          </a:p>
        </p:txBody>
      </p:sp>
    </p:spTree>
    <p:extLst>
      <p:ext uri="{BB962C8B-B14F-4D97-AF65-F5344CB8AC3E}">
        <p14:creationId xmlns:p14="http://schemas.microsoft.com/office/powerpoint/2010/main" val="722340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Segoe UI" panose="020B0502040204020203" pitchFamily="34" charset="0"/>
              </a:rPr>
              <a:t>This slide is intended to be an accessible overview of what the SSM models and therefore uses common words. The subsequent slides then use the "correct" terminology.</a:t>
            </a:r>
            <a:endParaRPr lang="en-GB" sz="1800">
              <a:effectLst/>
              <a:latin typeface="Arial" panose="020B0604020202020204" pitchFamily="34" charset="0"/>
            </a:endParaRPr>
          </a:p>
          <a:p>
            <a:endParaRPr lang="en-GB"/>
          </a:p>
          <a:p>
            <a:r>
              <a:rPr lang="en-GB"/>
              <a:t>The threats, effect and assets are coloured differently just to visually group them, nothing more.</a:t>
            </a:r>
          </a:p>
        </p:txBody>
      </p:sp>
      <p:sp>
        <p:nvSpPr>
          <p:cNvPr id="4" name="Slide Number Placeholder 3"/>
          <p:cNvSpPr>
            <a:spLocks noGrp="1"/>
          </p:cNvSpPr>
          <p:nvPr>
            <p:ph type="sldNum" sz="quarter" idx="5"/>
          </p:nvPr>
        </p:nvSpPr>
        <p:spPr/>
        <p:txBody>
          <a:bodyPr/>
          <a:lstStyle/>
          <a:p>
            <a:fld id="{C2FA50D6-6132-4FF4-AFC5-01B946DDB4AB}" type="slidenum">
              <a:rPr lang="en-GB" smtClean="0"/>
              <a:t>23</a:t>
            </a:fld>
            <a:endParaRPr lang="en-GB"/>
          </a:p>
        </p:txBody>
      </p:sp>
    </p:spTree>
    <p:extLst>
      <p:ext uri="{BB962C8B-B14F-4D97-AF65-F5344CB8AC3E}">
        <p14:creationId xmlns:p14="http://schemas.microsoft.com/office/powerpoint/2010/main" val="3560195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Trustworthiness now shown here for simplicity</a:t>
            </a:r>
          </a:p>
        </p:txBody>
      </p:sp>
      <p:sp>
        <p:nvSpPr>
          <p:cNvPr id="4" name="Slide Number Placeholder 3"/>
          <p:cNvSpPr>
            <a:spLocks noGrp="1"/>
          </p:cNvSpPr>
          <p:nvPr>
            <p:ph type="sldNum" sz="quarter" idx="5"/>
          </p:nvPr>
        </p:nvSpPr>
        <p:spPr/>
        <p:txBody>
          <a:bodyPr/>
          <a:lstStyle/>
          <a:p>
            <a:fld id="{72C2DC0D-E04D-4298-B5EF-583D4DF1BF76}" type="slidenum">
              <a:rPr lang="en-GB" smtClean="0"/>
              <a:t>28</a:t>
            </a:fld>
            <a:endParaRPr lang="en-GB"/>
          </a:p>
        </p:txBody>
      </p:sp>
    </p:spTree>
    <p:extLst>
      <p:ext uri="{BB962C8B-B14F-4D97-AF65-F5344CB8AC3E}">
        <p14:creationId xmlns:p14="http://schemas.microsoft.com/office/powerpoint/2010/main" val="3604273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operational assessment recommendation might be “turn off the server” or “block a network path”. These prevent an existing attack but cause other harms (e.g. loss of availability) and therefore are not suggested at design time.</a:t>
            </a:r>
          </a:p>
          <a:p>
            <a:r>
              <a:rPr lang="en-GB" dirty="0"/>
              <a:t>The integration with vulnerability scanners and SIEMs etc for operational risk assessment is part of current research.</a:t>
            </a:r>
          </a:p>
        </p:txBody>
      </p:sp>
      <p:sp>
        <p:nvSpPr>
          <p:cNvPr id="4" name="Slide Number Placeholder 3"/>
          <p:cNvSpPr>
            <a:spLocks noGrp="1"/>
          </p:cNvSpPr>
          <p:nvPr>
            <p:ph type="sldNum" sz="quarter" idx="5"/>
          </p:nvPr>
        </p:nvSpPr>
        <p:spPr/>
        <p:txBody>
          <a:bodyPr/>
          <a:lstStyle/>
          <a:p>
            <a:fld id="{C2FA50D6-6132-4FF4-AFC5-01B946DDB4AB}" type="slidenum">
              <a:rPr lang="en-GB" smtClean="0"/>
              <a:t>31</a:t>
            </a:fld>
            <a:endParaRPr lang="en-GB"/>
          </a:p>
        </p:txBody>
      </p:sp>
    </p:spTree>
    <p:extLst>
      <p:ext uri="{BB962C8B-B14F-4D97-AF65-F5344CB8AC3E}">
        <p14:creationId xmlns:p14="http://schemas.microsoft.com/office/powerpoint/2010/main" val="1137129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main competition for any of these tools is doing an analysis on a whiteboard. That manual process is very time-consuming and unreliable, even for an expert.</a:t>
            </a:r>
          </a:p>
          <a:p>
            <a:endParaRPr lang="en-GB" dirty="0"/>
          </a:p>
          <a:p>
            <a:r>
              <a:rPr lang="en-GB" dirty="0"/>
              <a:t>Key aspects of the SSM are highlighted.</a:t>
            </a:r>
          </a:p>
          <a:p>
            <a:endParaRPr lang="en-GB" dirty="0"/>
          </a:p>
          <a:p>
            <a:r>
              <a:rPr lang="en-GB" dirty="0"/>
              <a:t>Also, though not shown explicitly here, the SSM’s interdependency analysis is also really key.</a:t>
            </a:r>
          </a:p>
        </p:txBody>
      </p:sp>
      <p:sp>
        <p:nvSpPr>
          <p:cNvPr id="4" name="Slide Number Placeholder 3"/>
          <p:cNvSpPr>
            <a:spLocks noGrp="1"/>
          </p:cNvSpPr>
          <p:nvPr>
            <p:ph type="sldNum" sz="quarter" idx="5"/>
          </p:nvPr>
        </p:nvSpPr>
        <p:spPr/>
        <p:txBody>
          <a:bodyPr/>
          <a:lstStyle/>
          <a:p>
            <a:fld id="{C2FA50D6-6132-4FF4-AFC5-01B946DDB4AB}" type="slidenum">
              <a:rPr lang="en-GB" smtClean="0"/>
              <a:t>32</a:t>
            </a:fld>
            <a:endParaRPr lang="en-GB"/>
          </a:p>
        </p:txBody>
      </p:sp>
    </p:spTree>
    <p:extLst>
      <p:ext uri="{BB962C8B-B14F-4D97-AF65-F5344CB8AC3E}">
        <p14:creationId xmlns:p14="http://schemas.microsoft.com/office/powerpoint/2010/main" val="170447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Green parts are automated</a:t>
            </a:r>
          </a:p>
          <a:p>
            <a:endParaRPr lang="en-GB" dirty="0"/>
          </a:p>
          <a:p>
            <a:r>
              <a:rPr lang="en-GB" dirty="0"/>
              <a:t>Building the model is not easy. We are researching how to automate as much of that as possible from e.g. network scans, business process mining, AWS or Azure API, etc</a:t>
            </a:r>
          </a:p>
          <a:p>
            <a:endParaRPr lang="en-GB" dirty="0"/>
          </a:p>
          <a:p>
            <a:r>
              <a:rPr lang="en-GB" dirty="0"/>
              <a:t>Risk Evaluation: deciding which risks can be accepted and which need to be treated – supported by e.g. prioritised list of consequences</a:t>
            </a:r>
          </a:p>
          <a:p>
            <a:endParaRPr lang="en-GB" dirty="0"/>
          </a:p>
          <a:p>
            <a:r>
              <a:rPr lang="en-GB" dirty="0"/>
              <a:t>Risk Treatment: deciding what to do about the risks – supported by control strategies and explorers</a:t>
            </a:r>
          </a:p>
          <a:p>
            <a:endParaRPr lang="en-GB" dirty="0"/>
          </a:p>
          <a:p>
            <a:r>
              <a:rPr lang="en-GB" dirty="0"/>
              <a:t>The arrow represents the iteration required: you add some controls, recalculate the risk and repeat until the residual risk is acceptable.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FA50D6-6132-4FF4-AFC5-01B946DDB4A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7554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quote comes from British statistician George Box in 1976</a:t>
            </a:r>
          </a:p>
        </p:txBody>
      </p:sp>
      <p:sp>
        <p:nvSpPr>
          <p:cNvPr id="4" name="Slide Number Placeholder 3"/>
          <p:cNvSpPr>
            <a:spLocks noGrp="1"/>
          </p:cNvSpPr>
          <p:nvPr>
            <p:ph type="sldNum" sz="quarter" idx="5"/>
          </p:nvPr>
        </p:nvSpPr>
        <p:spPr/>
        <p:txBody>
          <a:bodyPr/>
          <a:lstStyle/>
          <a:p>
            <a:fld id="{C2FA50D6-6132-4FF4-AFC5-01B946DDB4AB}" type="slidenum">
              <a:rPr lang="en-GB" smtClean="0"/>
              <a:t>5</a:t>
            </a:fld>
            <a:endParaRPr lang="en-GB"/>
          </a:p>
        </p:txBody>
      </p:sp>
    </p:spTree>
    <p:extLst>
      <p:ext uri="{BB962C8B-B14F-4D97-AF65-F5344CB8AC3E}">
        <p14:creationId xmlns:p14="http://schemas.microsoft.com/office/powerpoint/2010/main" val="3338752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People often expect that you are looking for specific “vulnerabilities” from e.g. the CVE database when we look for threats and therefore expect that you need to update the knowledgebase with every newly discovered hack. This is not the case, but we can configure the assets to take into account known vulnerabilities and we do this particularly in the operational (runtime) assessment.</a:t>
            </a:r>
          </a:p>
        </p:txBody>
      </p:sp>
      <p:sp>
        <p:nvSpPr>
          <p:cNvPr id="4" name="Slide Number Placeholder 3"/>
          <p:cNvSpPr>
            <a:spLocks noGrp="1"/>
          </p:cNvSpPr>
          <p:nvPr>
            <p:ph type="sldNum" sz="quarter" idx="5"/>
          </p:nvPr>
        </p:nvSpPr>
        <p:spPr/>
        <p:txBody>
          <a:bodyPr/>
          <a:lstStyle/>
          <a:p>
            <a:fld id="{72C2DC0D-E04D-4298-B5EF-583D4DF1BF76}" type="slidenum">
              <a:rPr lang="en-GB" smtClean="0"/>
              <a:t>10</a:t>
            </a:fld>
            <a:endParaRPr lang="en-GB"/>
          </a:p>
        </p:txBody>
      </p:sp>
    </p:spTree>
    <p:extLst>
      <p:ext uri="{BB962C8B-B14F-4D97-AF65-F5344CB8AC3E}">
        <p14:creationId xmlns:p14="http://schemas.microsoft.com/office/powerpoint/2010/main" val="1666080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1100">
                <a:effectLst/>
                <a:latin typeface="Calibri" panose="020F0502020204030204" pitchFamily="34" charset="0"/>
                <a:ea typeface="Calibri" panose="020F0502020204030204" pitchFamily="34" charset="0"/>
                <a:cs typeface="Times New Roman" panose="02020603050405020304" pitchFamily="18" charset="0"/>
              </a:rPr>
              <a:t>There are also a load of “secondary threats” which represent the (generally inevitable) consequences of some other threats</a:t>
            </a:r>
          </a:p>
          <a:p>
            <a:pPr marL="342900" lvl="0" indent="-342900">
              <a:lnSpc>
                <a:spcPct val="107000"/>
              </a:lnSpc>
              <a:buFont typeface="Symbol" panose="05050102010706020507" pitchFamily="18" charset="2"/>
              <a:buChar char=""/>
            </a:pPr>
            <a:r>
              <a:rPr lang="en-GB" sz="1100">
                <a:effectLst/>
                <a:latin typeface="Calibri" panose="020F0502020204030204" pitchFamily="34" charset="0"/>
                <a:ea typeface="Calibri" panose="020F0502020204030204" pitchFamily="34" charset="0"/>
                <a:cs typeface="Times New Roman" panose="02020603050405020304" pitchFamily="18" charset="0"/>
              </a:rPr>
              <a:t>Other malicious attacks</a:t>
            </a:r>
          </a:p>
          <a:p>
            <a:pPr marL="742950" lvl="1" indent="-285750">
              <a:lnSpc>
                <a:spcPct val="107000"/>
              </a:lnSpc>
              <a:buFont typeface="Courier New" panose="02070309020205020404" pitchFamily="49" charset="0"/>
              <a:buChar char="o"/>
            </a:pPr>
            <a:r>
              <a:rPr lang="en-GB" sz="1100" i="1">
                <a:effectLst/>
                <a:latin typeface="Calibri" panose="020F0502020204030204" pitchFamily="34" charset="0"/>
                <a:ea typeface="Calibri" panose="020F0502020204030204" pitchFamily="34" charset="0"/>
                <a:cs typeface="Times New Roman" panose="02020603050405020304" pitchFamily="18" charset="0"/>
              </a:rPr>
              <a:t>These represent situations where a malicious attacker exploits a weakness other than a software vulnerability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100">
                <a:effectLst/>
                <a:latin typeface="Calibri" panose="020F0502020204030204" pitchFamily="34" charset="0"/>
                <a:ea typeface="Calibri" panose="020F0502020204030204" pitchFamily="34" charset="0"/>
                <a:cs typeface="Times New Roman" panose="02020603050405020304" pitchFamily="18" charset="0"/>
              </a:rPr>
              <a:t>Physical access threats</a:t>
            </a:r>
          </a:p>
          <a:p>
            <a:pPr marL="1143000" lvl="2" indent="-228600">
              <a:lnSpc>
                <a:spcPct val="107000"/>
              </a:lnSpc>
              <a:buFont typeface="Wingdings" panose="05000000000000000000" pitchFamily="2" charset="2"/>
              <a:buChar char=""/>
            </a:pPr>
            <a:r>
              <a:rPr lang="en-GB" sz="1100">
                <a:effectLst/>
                <a:latin typeface="Calibri" panose="020F0502020204030204" pitchFamily="34" charset="0"/>
                <a:ea typeface="Calibri" panose="020F0502020204030204" pitchFamily="34" charset="0"/>
                <a:cs typeface="Times New Roman" panose="02020603050405020304" pitchFamily="18" charset="0"/>
              </a:rPr>
              <a:t>Physical intrusion, access and tampering</a:t>
            </a:r>
          </a:p>
          <a:p>
            <a:pPr marL="1143000" lvl="2" indent="-228600">
              <a:lnSpc>
                <a:spcPct val="107000"/>
              </a:lnSpc>
              <a:buFont typeface="Wingdings" panose="05000000000000000000" pitchFamily="2" charset="2"/>
              <a:buChar char=""/>
            </a:pPr>
            <a:r>
              <a:rPr lang="en-GB" sz="1100">
                <a:effectLst/>
                <a:latin typeface="Calibri" panose="020F0502020204030204" pitchFamily="34" charset="0"/>
                <a:ea typeface="Calibri" panose="020F0502020204030204" pitchFamily="34" charset="0"/>
                <a:cs typeface="Times New Roman" panose="02020603050405020304" pitchFamily="18" charset="0"/>
              </a:rPr>
              <a:t>Side effects of physical access control</a:t>
            </a:r>
          </a:p>
          <a:p>
            <a:pPr marL="742950" lvl="1" indent="-285750">
              <a:lnSpc>
                <a:spcPct val="107000"/>
              </a:lnSpc>
              <a:buFont typeface="Courier New" panose="02070309020205020404" pitchFamily="49" charset="0"/>
              <a:buChar char="o"/>
            </a:pPr>
            <a:r>
              <a:rPr lang="en-GB" sz="1100">
                <a:effectLst/>
                <a:latin typeface="Calibri" panose="020F0502020204030204" pitchFamily="34" charset="0"/>
                <a:ea typeface="Calibri" panose="020F0502020204030204" pitchFamily="34" charset="0"/>
                <a:cs typeface="Times New Roman" panose="02020603050405020304" pitchFamily="18" charset="0"/>
              </a:rPr>
              <a:t>Access to hosts and networks</a:t>
            </a:r>
          </a:p>
          <a:p>
            <a:pPr marL="1143000" lvl="2" indent="-228600">
              <a:lnSpc>
                <a:spcPct val="107000"/>
              </a:lnSpc>
              <a:spcAft>
                <a:spcPts val="800"/>
              </a:spcAft>
              <a:buFont typeface="Wingdings" panose="05000000000000000000" pitchFamily="2" charset="2"/>
              <a:buChar char=""/>
            </a:pPr>
            <a:r>
              <a:rPr lang="en-GB" sz="1100">
                <a:effectLst/>
                <a:latin typeface="Calibri" panose="020F0502020204030204" pitchFamily="34" charset="0"/>
                <a:ea typeface="Calibri" panose="020F0502020204030204" pitchFamily="34" charset="0"/>
                <a:cs typeface="Times New Roman" panose="02020603050405020304" pitchFamily="18" charset="0"/>
              </a:rPr>
              <a:t>Remote access to insecure hosts/networks</a:t>
            </a:r>
          </a:p>
          <a:p>
            <a:pPr marL="342900" lvl="0" indent="-342900">
              <a:lnSpc>
                <a:spcPct val="107000"/>
              </a:lnSpc>
              <a:buFont typeface="Symbol" panose="05050102010706020507" pitchFamily="18" charset="2"/>
              <a:buChar char=""/>
            </a:pPr>
            <a:r>
              <a:rPr lang="en-GB" sz="1100">
                <a:effectLst/>
                <a:latin typeface="Calibri" panose="020F0502020204030204" pitchFamily="34" charset="0"/>
                <a:ea typeface="Calibri" panose="020F0502020204030204" pitchFamily="34" charset="0"/>
                <a:cs typeface="Times New Roman" panose="02020603050405020304" pitchFamily="18" charset="0"/>
              </a:rPr>
              <a:t>Non malicious threats</a:t>
            </a:r>
          </a:p>
          <a:p>
            <a:pPr marL="742950" lvl="1" indent="-285750">
              <a:lnSpc>
                <a:spcPct val="107000"/>
              </a:lnSpc>
              <a:buFont typeface="Courier New" panose="02070309020205020404" pitchFamily="49" charset="0"/>
              <a:buChar char="o"/>
            </a:pPr>
            <a:r>
              <a:rPr lang="en-GB" sz="1100" i="1">
                <a:effectLst/>
                <a:latin typeface="Calibri" panose="020F0502020204030204" pitchFamily="34" charset="0"/>
                <a:ea typeface="Calibri" panose="020F0502020204030204" pitchFamily="34" charset="0"/>
                <a:cs typeface="Times New Roman" panose="02020603050405020304" pitchFamily="18" charset="0"/>
              </a:rPr>
              <a:t>These threats represent the effect of accidents and unintentional errors that could cause problems without provocation by malicious attackers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en-GB" sz="1100">
                <a:effectLst/>
                <a:latin typeface="Calibri" panose="020F0502020204030204" pitchFamily="34" charset="0"/>
                <a:ea typeface="Calibri" panose="020F0502020204030204" pitchFamily="34" charset="0"/>
                <a:cs typeface="Times New Roman" panose="02020603050405020304" pitchFamily="18" charset="0"/>
              </a:rPr>
              <a:t>Software bugs (causing process and hosts to crash)</a:t>
            </a:r>
          </a:p>
          <a:p>
            <a:endParaRPr lang="en-GB"/>
          </a:p>
        </p:txBody>
      </p:sp>
      <p:sp>
        <p:nvSpPr>
          <p:cNvPr id="4" name="Slide Number Placeholder 3"/>
          <p:cNvSpPr>
            <a:spLocks noGrp="1"/>
          </p:cNvSpPr>
          <p:nvPr>
            <p:ph type="sldNum" sz="quarter" idx="5"/>
          </p:nvPr>
        </p:nvSpPr>
        <p:spPr/>
        <p:txBody>
          <a:bodyPr/>
          <a:lstStyle/>
          <a:p>
            <a:fld id="{C2FA50D6-6132-4FF4-AFC5-01B946DDB4AB}" type="slidenum">
              <a:rPr lang="en-GB" smtClean="0"/>
              <a:t>11</a:t>
            </a:fld>
            <a:endParaRPr lang="en-GB"/>
          </a:p>
        </p:txBody>
      </p:sp>
    </p:spTree>
    <p:extLst>
      <p:ext uri="{BB962C8B-B14F-4D97-AF65-F5344CB8AC3E}">
        <p14:creationId xmlns:p14="http://schemas.microsoft.com/office/powerpoint/2010/main" val="1543263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Segoe UI" panose="020B0502040204020203" pitchFamily="34" charset="0"/>
              </a:rPr>
              <a:t>The terminology we are using (or moving to) is that a "threat treatment" (as you will find in ISO 27005) is a combination of one or more security controls which are applied to single assets.</a:t>
            </a:r>
            <a:endParaRPr lang="en-GB" sz="1800" dirty="0">
              <a:effectLst/>
              <a:latin typeface="Arial" panose="020B0604020202020204" pitchFamily="34" charset="0"/>
            </a:endParaRPr>
          </a:p>
          <a:p>
            <a:endParaRPr lang="en-GB" dirty="0"/>
          </a:p>
          <a:p>
            <a:r>
              <a:rPr lang="en-GB" dirty="0"/>
              <a:t>A threat treatment may require security controls to be placed on one or more assets. More than one control may be needed on an asset.</a:t>
            </a:r>
          </a:p>
        </p:txBody>
      </p:sp>
      <p:sp>
        <p:nvSpPr>
          <p:cNvPr id="4" name="Slide Number Placeholder 3"/>
          <p:cNvSpPr>
            <a:spLocks noGrp="1"/>
          </p:cNvSpPr>
          <p:nvPr>
            <p:ph type="sldNum" sz="quarter" idx="5"/>
          </p:nvPr>
        </p:nvSpPr>
        <p:spPr/>
        <p:txBody>
          <a:bodyPr/>
          <a:lstStyle/>
          <a:p>
            <a:fld id="{C2FA50D6-6132-4FF4-AFC5-01B946DDB4AB}" type="slidenum">
              <a:rPr lang="en-GB" smtClean="0"/>
              <a:t>14</a:t>
            </a:fld>
            <a:endParaRPr lang="en-GB"/>
          </a:p>
        </p:txBody>
      </p:sp>
    </p:spTree>
    <p:extLst>
      <p:ext uri="{BB962C8B-B14F-4D97-AF65-F5344CB8AC3E}">
        <p14:creationId xmlns:p14="http://schemas.microsoft.com/office/powerpoint/2010/main" val="949575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Trustworthiness: how well an asset is likely to resist being involved in a threat</a:t>
            </a:r>
          </a:p>
          <a:p>
            <a:r>
              <a:rPr lang="en-GB"/>
              <a:t>Trustworthiness: for example, one threat might result in an attacker gaining access to a company’s internal network. That is modelled as a loss of trustworthiness in the users of the network. That loss of TW means that many other primary threats (attacks from that internal network) are more likely.</a:t>
            </a:r>
          </a:p>
          <a:p>
            <a:endParaRPr lang="en-GB"/>
          </a:p>
        </p:txBody>
      </p:sp>
      <p:sp>
        <p:nvSpPr>
          <p:cNvPr id="4" name="Slide Number Placeholder 3"/>
          <p:cNvSpPr>
            <a:spLocks noGrp="1"/>
          </p:cNvSpPr>
          <p:nvPr>
            <p:ph type="sldNum" sz="quarter" idx="5"/>
          </p:nvPr>
        </p:nvSpPr>
        <p:spPr/>
        <p:txBody>
          <a:bodyPr/>
          <a:lstStyle/>
          <a:p>
            <a:fld id="{063A6104-4104-4779-A056-3EC3ED5AF24C}" type="slidenum">
              <a:rPr lang="nb-NO" smtClean="0"/>
              <a:t>17</a:t>
            </a:fld>
            <a:endParaRPr lang="nb-NO"/>
          </a:p>
        </p:txBody>
      </p:sp>
    </p:spTree>
    <p:extLst>
      <p:ext uri="{BB962C8B-B14F-4D97-AF65-F5344CB8AC3E}">
        <p14:creationId xmlns:p14="http://schemas.microsoft.com/office/powerpoint/2010/main" val="2609431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Availability: the data is available for other assets that need to use it</a:t>
            </a:r>
          </a:p>
          <a:p>
            <a:r>
              <a:rPr lang="en-GB" dirty="0"/>
              <a:t>Health: the data is free from self-propagating malware</a:t>
            </a:r>
          </a:p>
          <a:p>
            <a:r>
              <a:rPr lang="en-GB" dirty="0"/>
              <a:t>Timeliness: the data is up to date</a:t>
            </a:r>
          </a:p>
        </p:txBody>
      </p:sp>
      <p:sp>
        <p:nvSpPr>
          <p:cNvPr id="4" name="Slide Number Placeholder 3"/>
          <p:cNvSpPr>
            <a:spLocks noGrp="1"/>
          </p:cNvSpPr>
          <p:nvPr>
            <p:ph type="sldNum" sz="quarter" idx="5"/>
          </p:nvPr>
        </p:nvSpPr>
        <p:spPr/>
        <p:txBody>
          <a:bodyPr/>
          <a:lstStyle/>
          <a:p>
            <a:fld id="{C2FA50D6-6132-4FF4-AFC5-01B946DDB4AB}" type="slidenum">
              <a:rPr lang="en-GB" smtClean="0"/>
              <a:t>19</a:t>
            </a:fld>
            <a:endParaRPr lang="en-GB"/>
          </a:p>
        </p:txBody>
      </p:sp>
    </p:spTree>
    <p:extLst>
      <p:ext uri="{BB962C8B-B14F-4D97-AF65-F5344CB8AC3E}">
        <p14:creationId xmlns:p14="http://schemas.microsoft.com/office/powerpoint/2010/main" val="3422074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Every asset has sensible default values for the impact of the various adverse effects. Generally the user only needs to adjust the impact on the system’s “primary assets” (as defined in ISO 27005), such as the key data sets or software processes.</a:t>
            </a:r>
          </a:p>
        </p:txBody>
      </p:sp>
      <p:sp>
        <p:nvSpPr>
          <p:cNvPr id="4" name="Slide Number Placeholder 3"/>
          <p:cNvSpPr>
            <a:spLocks noGrp="1"/>
          </p:cNvSpPr>
          <p:nvPr>
            <p:ph type="sldNum" sz="quarter" idx="5"/>
          </p:nvPr>
        </p:nvSpPr>
        <p:spPr/>
        <p:txBody>
          <a:bodyPr/>
          <a:lstStyle/>
          <a:p>
            <a:fld id="{C2FA50D6-6132-4FF4-AFC5-01B946DDB4AB}" type="slidenum">
              <a:rPr lang="en-GB" smtClean="0"/>
              <a:t>20</a:t>
            </a:fld>
            <a:endParaRPr lang="en-GB"/>
          </a:p>
        </p:txBody>
      </p:sp>
    </p:spTree>
    <p:extLst>
      <p:ext uri="{BB962C8B-B14F-4D97-AF65-F5344CB8AC3E}">
        <p14:creationId xmlns:p14="http://schemas.microsoft.com/office/powerpoint/2010/main" val="1717223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2E444E"/>
                </a:solidFill>
              </a:defRPr>
            </a:lvl1pPr>
          </a:lstStyle>
          <a:p>
            <a:r>
              <a:rPr lang="en-US"/>
              <a:t>TITLE</a:t>
            </a:r>
            <a:endParaRPr lang="en-GB"/>
          </a:p>
        </p:txBody>
      </p:sp>
      <p:sp>
        <p:nvSpPr>
          <p:cNvPr id="5" name="Text Placeholder 2"/>
          <p:cNvSpPr>
            <a:spLocks noGrp="1"/>
          </p:cNvSpPr>
          <p:nvPr>
            <p:ph type="body" sz="quarter" idx="10"/>
          </p:nvPr>
        </p:nvSpPr>
        <p:spPr>
          <a:xfrm>
            <a:off x="623393" y="1844825"/>
            <a:ext cx="10847916" cy="4393059"/>
          </a:xfrm>
        </p:spPr>
        <p:txBody>
          <a:bodyPr/>
          <a:lstStyle>
            <a:lvl1pPr>
              <a:spcBef>
                <a:spcPts val="0"/>
              </a:spcBef>
              <a:spcAft>
                <a:spcPts val="1200"/>
              </a:spcAft>
              <a:defRPr sz="2000">
                <a:solidFill>
                  <a:srgbClr val="2E444E"/>
                </a:solidFill>
              </a:defRPr>
            </a:lvl1pPr>
            <a:lvl2pPr>
              <a:spcBef>
                <a:spcPts val="0"/>
              </a:spcBef>
              <a:spcAft>
                <a:spcPts val="1200"/>
              </a:spcAft>
              <a:defRPr sz="1800">
                <a:solidFill>
                  <a:srgbClr val="2E444E"/>
                </a:solidFill>
              </a:defRPr>
            </a:lvl2pPr>
            <a:lvl3pPr>
              <a:spcBef>
                <a:spcPts val="0"/>
              </a:spcBef>
              <a:spcAft>
                <a:spcPts val="1200"/>
              </a:spcAft>
              <a:defRPr>
                <a:solidFill>
                  <a:srgbClr val="2E444E"/>
                </a:solidFill>
              </a:defRPr>
            </a:lvl3pPr>
            <a:lvl4pPr>
              <a:spcBef>
                <a:spcPts val="0"/>
              </a:spcBef>
              <a:spcAft>
                <a:spcPts val="1200"/>
              </a:spcAft>
              <a:defRPr>
                <a:solidFill>
                  <a:srgbClr val="2E444E"/>
                </a:solidFill>
              </a:defRPr>
            </a:lvl4pPr>
            <a:lvl5pPr>
              <a:spcBef>
                <a:spcPts val="0"/>
              </a:spcBef>
              <a:spcAft>
                <a:spcPts val="1200"/>
              </a:spcAft>
              <a:defRPr>
                <a:solidFill>
                  <a:srgbClr val="2E444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46691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3 - Landscape images and text">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623392" y="692696"/>
            <a:ext cx="10945216" cy="936104"/>
          </a:xfrm>
          <a:prstGeom prst="rect">
            <a:avLst/>
          </a:prstGeom>
        </p:spPr>
        <p:txBody>
          <a:bodyPr vert="horz" lIns="91440" tIns="45720" rIns="91440" bIns="45720" rtlCol="0" anchor="b" anchorCtr="0">
            <a:noAutofit/>
          </a:bodyPr>
          <a:lstStyle>
            <a:lvl1pPr>
              <a:defRPr>
                <a:solidFill>
                  <a:srgbClr val="495961"/>
                </a:solidFill>
              </a:defRPr>
            </a:lvl1pPr>
          </a:lstStyle>
          <a:p>
            <a:r>
              <a:rPr lang="en-US"/>
              <a:t>TITLE</a:t>
            </a:r>
            <a:endParaRPr lang="en-GB"/>
          </a:p>
        </p:txBody>
      </p:sp>
      <p:sp>
        <p:nvSpPr>
          <p:cNvPr id="18" name="Picture Placeholder 2"/>
          <p:cNvSpPr>
            <a:spLocks noGrp="1"/>
          </p:cNvSpPr>
          <p:nvPr>
            <p:ph type="pic" sz="quarter" idx="15"/>
          </p:nvPr>
        </p:nvSpPr>
        <p:spPr>
          <a:xfrm>
            <a:off x="623392" y="1628800"/>
            <a:ext cx="3552395" cy="2204864"/>
          </a:xfrm>
          <a:prstGeom prst="rect">
            <a:avLst/>
          </a:prstGeom>
          <a:solidFill>
            <a:schemeClr val="bg1">
              <a:lumMod val="85000"/>
            </a:schemeClr>
          </a:solidFill>
        </p:spPr>
        <p:txBody>
          <a:bodyPr anchor="ctr" anchorCtr="0"/>
          <a:lstStyle>
            <a:lvl1pPr marL="0" indent="0" algn="ctr">
              <a:buNone/>
              <a:defRPr sz="1200"/>
            </a:lvl1pPr>
          </a:lstStyle>
          <a:p>
            <a:endParaRPr lang="en-GB"/>
          </a:p>
        </p:txBody>
      </p:sp>
      <p:sp>
        <p:nvSpPr>
          <p:cNvPr id="25" name="Picture Placeholder 3"/>
          <p:cNvSpPr>
            <a:spLocks noGrp="1"/>
          </p:cNvSpPr>
          <p:nvPr>
            <p:ph type="pic" sz="quarter" idx="19"/>
          </p:nvPr>
        </p:nvSpPr>
        <p:spPr>
          <a:xfrm>
            <a:off x="4271798" y="1628800"/>
            <a:ext cx="3648405" cy="2204864"/>
          </a:xfrm>
          <a:prstGeom prst="rect">
            <a:avLst/>
          </a:prstGeom>
          <a:solidFill>
            <a:schemeClr val="bg1">
              <a:lumMod val="85000"/>
            </a:schemeClr>
          </a:solidFill>
        </p:spPr>
        <p:txBody>
          <a:bodyPr anchor="ctr" anchorCtr="0"/>
          <a:lstStyle>
            <a:lvl1pPr marL="0" indent="0" algn="ctr">
              <a:buNone/>
              <a:defRPr sz="1200"/>
            </a:lvl1pPr>
          </a:lstStyle>
          <a:p>
            <a:endParaRPr lang="en-GB"/>
          </a:p>
        </p:txBody>
      </p:sp>
      <p:sp>
        <p:nvSpPr>
          <p:cNvPr id="23" name="Picture Placeholder 4"/>
          <p:cNvSpPr>
            <a:spLocks noGrp="1"/>
          </p:cNvSpPr>
          <p:nvPr>
            <p:ph type="pic" sz="quarter" idx="18"/>
          </p:nvPr>
        </p:nvSpPr>
        <p:spPr>
          <a:xfrm>
            <a:off x="8016213" y="1628800"/>
            <a:ext cx="3552395" cy="2204864"/>
          </a:xfrm>
          <a:prstGeom prst="rect">
            <a:avLst/>
          </a:prstGeom>
          <a:solidFill>
            <a:schemeClr val="bg1">
              <a:lumMod val="85000"/>
            </a:schemeClr>
          </a:solidFill>
        </p:spPr>
        <p:txBody>
          <a:bodyPr anchor="ctr" anchorCtr="0"/>
          <a:lstStyle>
            <a:lvl1pPr marL="0" indent="0" algn="ctr">
              <a:buNone/>
              <a:defRPr sz="1200"/>
            </a:lvl1pPr>
          </a:lstStyle>
          <a:p>
            <a:endParaRPr lang="en-GB"/>
          </a:p>
        </p:txBody>
      </p:sp>
      <p:sp>
        <p:nvSpPr>
          <p:cNvPr id="4" name="Text Placeholder 5"/>
          <p:cNvSpPr>
            <a:spLocks noGrp="1"/>
          </p:cNvSpPr>
          <p:nvPr>
            <p:ph type="body" sz="quarter" idx="17"/>
          </p:nvPr>
        </p:nvSpPr>
        <p:spPr>
          <a:xfrm>
            <a:off x="624418" y="3933825"/>
            <a:ext cx="10944191" cy="2374900"/>
          </a:xfrm>
          <a:prstGeom prst="rect">
            <a:avLst/>
          </a:prstGeom>
        </p:spPr>
        <p:txBody>
          <a:bodyPr anchor="ctr" anchorCtr="0"/>
          <a:lstStyle>
            <a:lvl1pPr>
              <a:spcBef>
                <a:spcPts val="0"/>
              </a:spcBef>
              <a:spcAft>
                <a:spcPts val="1200"/>
              </a:spcAft>
              <a:defRPr sz="2000">
                <a:solidFill>
                  <a:srgbClr val="495961"/>
                </a:solidFill>
              </a:defRPr>
            </a:lvl1pPr>
            <a:lvl2pPr>
              <a:spcBef>
                <a:spcPts val="0"/>
              </a:spcBef>
              <a:spcAft>
                <a:spcPts val="1200"/>
              </a:spcAft>
              <a:defRPr sz="1800">
                <a:solidFill>
                  <a:srgbClr val="495961"/>
                </a:solidFill>
              </a:defRPr>
            </a:lvl2pPr>
            <a:lvl3pPr>
              <a:spcBef>
                <a:spcPts val="0"/>
              </a:spcBef>
              <a:spcAft>
                <a:spcPts val="1200"/>
              </a:spcAft>
              <a:defRPr sz="1800">
                <a:solidFill>
                  <a:srgbClr val="495961"/>
                </a:solidFill>
              </a:defRPr>
            </a:lvl3pPr>
            <a:lvl4pPr>
              <a:spcBef>
                <a:spcPts val="0"/>
              </a:spcBef>
              <a:spcAft>
                <a:spcPts val="1200"/>
              </a:spcAft>
              <a:defRPr sz="1600">
                <a:solidFill>
                  <a:srgbClr val="495961"/>
                </a:solidFill>
              </a:defRPr>
            </a:lvl4pPr>
            <a:lvl5pPr>
              <a:spcBef>
                <a:spcPts val="0"/>
              </a:spcBef>
              <a:spcAft>
                <a:spcPts val="1200"/>
              </a:spcAft>
              <a:defRPr sz="1400">
                <a:solidFill>
                  <a:srgbClr val="4959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University Logo" descr="Logo&#10;&#10;Description automatically generated with medium confidence">
            <a:extLst>
              <a:ext uri="{FF2B5EF4-FFF2-40B4-BE49-F238E27FC236}">
                <a16:creationId xmlns:a16="http://schemas.microsoft.com/office/drawing/2014/main" id="{6C761534-24A3-304B-B7E3-455E9F0FEC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11678" y="-279125"/>
            <a:ext cx="2880322" cy="1619893"/>
          </a:xfrm>
          <a:prstGeom prst="rect">
            <a:avLst/>
          </a:prstGeom>
        </p:spPr>
      </p:pic>
      <p:sp>
        <p:nvSpPr>
          <p:cNvPr id="9" name="Insert Image Guidance"/>
          <p:cNvSpPr/>
          <p:nvPr userDrawn="1"/>
        </p:nvSpPr>
        <p:spPr>
          <a:xfrm>
            <a:off x="-3504695" y="3723872"/>
            <a:ext cx="3360008" cy="1286843"/>
          </a:xfrm>
          <a:prstGeom prst="rect">
            <a:avLst/>
          </a:prstGeom>
          <a:solidFill>
            <a:srgbClr val="535353"/>
          </a:solidFill>
          <a:ln w="12700">
            <a:miter lim="400000"/>
          </a:ln>
          <a:extLst>
            <a:ext uri="{C572A759-6A51-4108-AA02-DFA0A04FC94B}">
              <ma14:wrappingTextBoxFlag xmlns="" xmlns:ma14="http://schemas.microsoft.com/office/mac/drawingml/2011/main" val="1"/>
            </a:ext>
          </a:extLst>
        </p:spPr>
        <p:txBody>
          <a:bodyPr lIns="179999" tIns="179999" rIns="179999" bIns="179999">
            <a:spAutoFit/>
          </a:bodyPr>
          <a:lstStyle/>
          <a:p>
            <a:pPr lvl="0" defTabSz="457200">
              <a:spcBef>
                <a:spcPts val="0"/>
              </a:spcBef>
              <a:defRPr sz="1800"/>
            </a:pPr>
            <a:r>
              <a:rPr sz="1000">
                <a:solidFill>
                  <a:srgbClr val="FFFFFF"/>
                </a:solidFill>
                <a:latin typeface="Lucida Sans"/>
                <a:ea typeface="Lucida Sans"/>
                <a:cs typeface="Lucida Sans"/>
                <a:sym typeface="Lucida Sans"/>
              </a:rPr>
              <a:t>Try to insert an image of </a:t>
            </a:r>
            <a:r>
              <a:rPr lang="en-GB" sz="1000" b="1" u="sng">
                <a:solidFill>
                  <a:srgbClr val="FF0000"/>
                </a:solidFill>
                <a:latin typeface="Lucida Sans"/>
                <a:ea typeface="Lucida Sans"/>
                <a:cs typeface="Lucida Sans"/>
                <a:sym typeface="Lucida Sans"/>
              </a:rPr>
              <a:t>6.12cm high</a:t>
            </a:r>
            <a:r>
              <a:rPr sz="1000" b="1" u="sng">
                <a:solidFill>
                  <a:srgbClr val="FF0000"/>
                </a:solidFill>
                <a:latin typeface="Lucida Sans"/>
                <a:ea typeface="Lucida Sans"/>
                <a:cs typeface="Lucida Sans"/>
                <a:sym typeface="Lucida Sans"/>
              </a:rPr>
              <a:t> by </a:t>
            </a:r>
            <a:r>
              <a:rPr lang="en-GB" sz="1000" b="1" u="sng">
                <a:solidFill>
                  <a:srgbClr val="FF0000"/>
                </a:solidFill>
                <a:latin typeface="Lucida Sans"/>
                <a:ea typeface="Lucida Sans"/>
                <a:cs typeface="Lucida Sans"/>
                <a:sym typeface="Lucida Sans"/>
              </a:rPr>
              <a:t>9.87</a:t>
            </a:r>
            <a:r>
              <a:rPr sz="1000" b="1" u="sng">
                <a:solidFill>
                  <a:srgbClr val="FF0000"/>
                </a:solidFill>
                <a:latin typeface="Lucida Sans"/>
                <a:ea typeface="Lucida Sans"/>
                <a:cs typeface="Lucida Sans"/>
                <a:sym typeface="Lucida Sans"/>
              </a:rPr>
              <a:t>cm </a:t>
            </a:r>
            <a:r>
              <a:rPr lang="en-GB" sz="1000" b="1" u="sng">
                <a:solidFill>
                  <a:srgbClr val="FF0000"/>
                </a:solidFill>
                <a:latin typeface="Lucida Sans"/>
                <a:ea typeface="Lucida Sans"/>
                <a:cs typeface="Lucida Sans"/>
                <a:sym typeface="Lucida Sans"/>
              </a:rPr>
              <a:t>wide </a:t>
            </a:r>
            <a:r>
              <a:rPr sz="1000">
                <a:solidFill>
                  <a:srgbClr val="FFFFFF"/>
                </a:solidFill>
                <a:latin typeface="Lucida Sans"/>
                <a:ea typeface="Lucida Sans"/>
                <a:cs typeface="Lucida Sans"/>
                <a:sym typeface="Lucida Sans"/>
              </a:rPr>
              <a:t>on this layout to avoid distortion.</a:t>
            </a:r>
            <a:endParaRPr sz="1800">
              <a:solidFill>
                <a:srgbClr val="FFFFFF"/>
              </a:solidFill>
              <a:latin typeface="+mj-lt"/>
              <a:ea typeface="+mj-ea"/>
              <a:cs typeface="+mj-cs"/>
              <a:sym typeface="Helvetica Neue"/>
            </a:endParaRPr>
          </a:p>
          <a:p>
            <a:pPr lvl="0" defTabSz="457200">
              <a:spcBef>
                <a:spcPts val="0"/>
              </a:spcBef>
              <a:defRPr sz="1800"/>
            </a:pPr>
            <a:endParaRPr sz="1000">
              <a:solidFill>
                <a:srgbClr val="FFFFFF"/>
              </a:solidFill>
              <a:latin typeface="Lucida Sans"/>
              <a:ea typeface="Lucida Sans"/>
              <a:cs typeface="Lucida Sans"/>
              <a:sym typeface="Lucida Sans"/>
            </a:endParaRPr>
          </a:p>
          <a:p>
            <a:pPr lvl="0" defTabSz="457200">
              <a:spcBef>
                <a:spcPts val="0"/>
              </a:spcBef>
              <a:defRPr sz="1800"/>
            </a:pPr>
            <a:r>
              <a:rPr sz="1000">
                <a:solidFill>
                  <a:srgbClr val="FFFFFF"/>
                </a:solidFill>
                <a:latin typeface="Lucida Sans"/>
                <a:ea typeface="Lucida Sans"/>
                <a:cs typeface="Lucida Sans"/>
                <a:sym typeface="Lucida Sans"/>
              </a:rPr>
              <a:t>Please ensure, the image has a simple background to display the logo and text overlapping.</a:t>
            </a:r>
          </a:p>
        </p:txBody>
      </p:sp>
    </p:spTree>
    <p:extLst>
      <p:ext uri="{BB962C8B-B14F-4D97-AF65-F5344CB8AC3E}">
        <p14:creationId xmlns:p14="http://schemas.microsoft.com/office/powerpoint/2010/main" val="2410377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4 - Landscape images">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623392" y="692696"/>
            <a:ext cx="10945216" cy="936104"/>
          </a:xfrm>
          <a:prstGeom prst="rect">
            <a:avLst/>
          </a:prstGeom>
        </p:spPr>
        <p:txBody>
          <a:bodyPr vert="horz" lIns="91440" tIns="45720" rIns="91440" bIns="45720" rtlCol="0" anchor="b" anchorCtr="0">
            <a:normAutofit/>
          </a:bodyPr>
          <a:lstStyle>
            <a:lvl1pPr>
              <a:defRPr>
                <a:solidFill>
                  <a:srgbClr val="495961"/>
                </a:solidFill>
              </a:defRPr>
            </a:lvl1pPr>
          </a:lstStyle>
          <a:p>
            <a:r>
              <a:rPr lang="en-US"/>
              <a:t>TITLE</a:t>
            </a:r>
            <a:endParaRPr lang="en-GB"/>
          </a:p>
        </p:txBody>
      </p:sp>
      <p:sp>
        <p:nvSpPr>
          <p:cNvPr id="18" name="Picture Placeholder 2"/>
          <p:cNvSpPr>
            <a:spLocks noGrp="1"/>
          </p:cNvSpPr>
          <p:nvPr>
            <p:ph type="pic" sz="quarter" idx="15"/>
          </p:nvPr>
        </p:nvSpPr>
        <p:spPr>
          <a:xfrm>
            <a:off x="623392" y="1628800"/>
            <a:ext cx="3552395" cy="2204864"/>
          </a:xfrm>
          <a:prstGeom prst="rect">
            <a:avLst/>
          </a:prstGeom>
          <a:solidFill>
            <a:schemeClr val="bg1">
              <a:lumMod val="85000"/>
            </a:schemeClr>
          </a:solidFill>
        </p:spPr>
        <p:txBody>
          <a:bodyPr anchor="ctr" anchorCtr="0"/>
          <a:lstStyle>
            <a:lvl1pPr marL="0" indent="0" algn="ctr">
              <a:buNone/>
              <a:defRPr sz="1200"/>
            </a:lvl1pPr>
          </a:lstStyle>
          <a:p>
            <a:endParaRPr lang="en-GB"/>
          </a:p>
        </p:txBody>
      </p:sp>
      <p:sp>
        <p:nvSpPr>
          <p:cNvPr id="25" name="Picture Placeholder 3"/>
          <p:cNvSpPr>
            <a:spLocks noGrp="1"/>
          </p:cNvSpPr>
          <p:nvPr>
            <p:ph type="pic" sz="quarter" idx="19"/>
          </p:nvPr>
        </p:nvSpPr>
        <p:spPr>
          <a:xfrm>
            <a:off x="4271798" y="1628800"/>
            <a:ext cx="3648405" cy="2204864"/>
          </a:xfrm>
          <a:prstGeom prst="rect">
            <a:avLst/>
          </a:prstGeom>
          <a:solidFill>
            <a:schemeClr val="bg1">
              <a:lumMod val="85000"/>
            </a:schemeClr>
          </a:solidFill>
        </p:spPr>
        <p:txBody>
          <a:bodyPr anchor="ctr" anchorCtr="0"/>
          <a:lstStyle>
            <a:lvl1pPr marL="0" indent="0" algn="ctr">
              <a:buNone/>
              <a:defRPr sz="1200"/>
            </a:lvl1pPr>
          </a:lstStyle>
          <a:p>
            <a:endParaRPr lang="en-GB"/>
          </a:p>
        </p:txBody>
      </p:sp>
      <p:sp>
        <p:nvSpPr>
          <p:cNvPr id="23" name="Picture Placeholder 4"/>
          <p:cNvSpPr>
            <a:spLocks noGrp="1"/>
          </p:cNvSpPr>
          <p:nvPr>
            <p:ph type="pic" sz="quarter" idx="18"/>
          </p:nvPr>
        </p:nvSpPr>
        <p:spPr>
          <a:xfrm>
            <a:off x="8016213" y="1628800"/>
            <a:ext cx="3552395" cy="2204864"/>
          </a:xfrm>
          <a:prstGeom prst="rect">
            <a:avLst/>
          </a:prstGeom>
          <a:solidFill>
            <a:schemeClr val="bg1">
              <a:lumMod val="85000"/>
            </a:schemeClr>
          </a:solidFill>
        </p:spPr>
        <p:txBody>
          <a:bodyPr anchor="ctr" anchorCtr="0"/>
          <a:lstStyle>
            <a:lvl1pPr marL="0" indent="0" algn="ctr">
              <a:buNone/>
              <a:defRPr sz="1200"/>
            </a:lvl1pPr>
          </a:lstStyle>
          <a:p>
            <a:endParaRPr lang="en-GB"/>
          </a:p>
        </p:txBody>
      </p:sp>
      <p:sp>
        <p:nvSpPr>
          <p:cNvPr id="8" name="Picture Placeholder 5"/>
          <p:cNvSpPr>
            <a:spLocks noGrp="1"/>
          </p:cNvSpPr>
          <p:nvPr>
            <p:ph type="pic" sz="quarter" idx="20"/>
          </p:nvPr>
        </p:nvSpPr>
        <p:spPr>
          <a:xfrm>
            <a:off x="623392" y="3933056"/>
            <a:ext cx="3552395" cy="2204864"/>
          </a:xfrm>
          <a:prstGeom prst="rect">
            <a:avLst/>
          </a:prstGeom>
          <a:solidFill>
            <a:schemeClr val="bg1">
              <a:lumMod val="85000"/>
            </a:schemeClr>
          </a:solidFill>
        </p:spPr>
        <p:txBody>
          <a:bodyPr anchor="ctr" anchorCtr="0"/>
          <a:lstStyle>
            <a:lvl1pPr marL="0" indent="0" algn="ctr">
              <a:buNone/>
              <a:defRPr sz="1200"/>
            </a:lvl1pPr>
          </a:lstStyle>
          <a:p>
            <a:endParaRPr lang="en-GB"/>
          </a:p>
        </p:txBody>
      </p:sp>
      <p:sp>
        <p:nvSpPr>
          <p:cNvPr id="10" name="Picture Placeholder 6"/>
          <p:cNvSpPr>
            <a:spLocks noGrp="1"/>
          </p:cNvSpPr>
          <p:nvPr>
            <p:ph type="pic" sz="quarter" idx="22"/>
          </p:nvPr>
        </p:nvSpPr>
        <p:spPr>
          <a:xfrm>
            <a:off x="4271798" y="3933056"/>
            <a:ext cx="3648405" cy="2204864"/>
          </a:xfrm>
          <a:prstGeom prst="rect">
            <a:avLst/>
          </a:prstGeom>
          <a:solidFill>
            <a:schemeClr val="bg1">
              <a:lumMod val="85000"/>
            </a:schemeClr>
          </a:solidFill>
        </p:spPr>
        <p:txBody>
          <a:bodyPr anchor="ctr" anchorCtr="0"/>
          <a:lstStyle>
            <a:lvl1pPr marL="0" indent="0" algn="ctr">
              <a:buNone/>
              <a:defRPr sz="1200"/>
            </a:lvl1pPr>
          </a:lstStyle>
          <a:p>
            <a:endParaRPr lang="en-GB"/>
          </a:p>
        </p:txBody>
      </p:sp>
      <p:sp>
        <p:nvSpPr>
          <p:cNvPr id="9" name="Picture Placeholder 7"/>
          <p:cNvSpPr>
            <a:spLocks noGrp="1"/>
          </p:cNvSpPr>
          <p:nvPr>
            <p:ph type="pic" sz="quarter" idx="21"/>
          </p:nvPr>
        </p:nvSpPr>
        <p:spPr>
          <a:xfrm>
            <a:off x="8016213" y="3933056"/>
            <a:ext cx="3552395" cy="2204864"/>
          </a:xfrm>
          <a:prstGeom prst="rect">
            <a:avLst/>
          </a:prstGeom>
          <a:solidFill>
            <a:schemeClr val="bg1">
              <a:lumMod val="85000"/>
            </a:schemeClr>
          </a:solidFill>
        </p:spPr>
        <p:txBody>
          <a:bodyPr anchor="ctr" anchorCtr="0"/>
          <a:lstStyle>
            <a:lvl1pPr marL="0" indent="0" algn="ctr">
              <a:buNone/>
              <a:defRPr sz="1200"/>
            </a:lvl1pPr>
          </a:lstStyle>
          <a:p>
            <a:endParaRPr lang="en-GB"/>
          </a:p>
        </p:txBody>
      </p:sp>
      <p:pic>
        <p:nvPicPr>
          <p:cNvPr id="11" name="University Logo" descr="Logo&#10;&#10;Description automatically generated with medium confidence">
            <a:extLst>
              <a:ext uri="{FF2B5EF4-FFF2-40B4-BE49-F238E27FC236}">
                <a16:creationId xmlns:a16="http://schemas.microsoft.com/office/drawing/2014/main" id="{35269F99-CD7D-2F42-A6A7-EF952C0C17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11678" y="-279125"/>
            <a:ext cx="2880322" cy="1619893"/>
          </a:xfrm>
          <a:prstGeom prst="rect">
            <a:avLst/>
          </a:prstGeom>
        </p:spPr>
      </p:pic>
      <p:sp>
        <p:nvSpPr>
          <p:cNvPr id="14" name="Insert Image Guidance"/>
          <p:cNvSpPr/>
          <p:nvPr userDrawn="1"/>
        </p:nvSpPr>
        <p:spPr>
          <a:xfrm>
            <a:off x="-3504695" y="3723872"/>
            <a:ext cx="3360008" cy="1286843"/>
          </a:xfrm>
          <a:prstGeom prst="rect">
            <a:avLst/>
          </a:prstGeom>
          <a:solidFill>
            <a:srgbClr val="535353"/>
          </a:solidFill>
          <a:ln w="12700">
            <a:miter lim="400000"/>
          </a:ln>
          <a:extLst>
            <a:ext uri="{C572A759-6A51-4108-AA02-DFA0A04FC94B}">
              <ma14:wrappingTextBoxFlag xmlns="" xmlns:ma14="http://schemas.microsoft.com/office/mac/drawingml/2011/main" val="1"/>
            </a:ext>
          </a:extLst>
        </p:spPr>
        <p:txBody>
          <a:bodyPr lIns="179999" tIns="179999" rIns="179999" bIns="179999">
            <a:spAutoFit/>
          </a:bodyPr>
          <a:lstStyle/>
          <a:p>
            <a:pPr lvl="0" defTabSz="457200">
              <a:spcBef>
                <a:spcPts val="0"/>
              </a:spcBef>
              <a:defRPr sz="1800"/>
            </a:pPr>
            <a:r>
              <a:rPr sz="1000">
                <a:solidFill>
                  <a:srgbClr val="FFFFFF"/>
                </a:solidFill>
                <a:latin typeface="Lucida Sans"/>
                <a:ea typeface="Lucida Sans"/>
                <a:cs typeface="Lucida Sans"/>
                <a:sym typeface="Lucida Sans"/>
              </a:rPr>
              <a:t>Try to insert an image of </a:t>
            </a:r>
            <a:r>
              <a:rPr lang="en-GB" sz="1000" b="1" u="sng">
                <a:solidFill>
                  <a:srgbClr val="FF0000"/>
                </a:solidFill>
                <a:latin typeface="Lucida Sans"/>
                <a:ea typeface="Lucida Sans"/>
                <a:cs typeface="Lucida Sans"/>
                <a:sym typeface="Lucida Sans"/>
              </a:rPr>
              <a:t>6.12cm high</a:t>
            </a:r>
            <a:r>
              <a:rPr sz="1000" b="1" u="sng">
                <a:solidFill>
                  <a:srgbClr val="FF0000"/>
                </a:solidFill>
                <a:latin typeface="Lucida Sans"/>
                <a:ea typeface="Lucida Sans"/>
                <a:cs typeface="Lucida Sans"/>
                <a:sym typeface="Lucida Sans"/>
              </a:rPr>
              <a:t> by </a:t>
            </a:r>
            <a:r>
              <a:rPr lang="en-GB" sz="1000" b="1" u="sng">
                <a:solidFill>
                  <a:srgbClr val="FF0000"/>
                </a:solidFill>
                <a:latin typeface="Lucida Sans"/>
                <a:ea typeface="Lucida Sans"/>
                <a:cs typeface="Lucida Sans"/>
                <a:sym typeface="Lucida Sans"/>
              </a:rPr>
              <a:t>9.87</a:t>
            </a:r>
            <a:r>
              <a:rPr sz="1000" b="1" u="sng">
                <a:solidFill>
                  <a:srgbClr val="FF0000"/>
                </a:solidFill>
                <a:latin typeface="Lucida Sans"/>
                <a:ea typeface="Lucida Sans"/>
                <a:cs typeface="Lucida Sans"/>
                <a:sym typeface="Lucida Sans"/>
              </a:rPr>
              <a:t>cm </a:t>
            </a:r>
            <a:r>
              <a:rPr lang="en-GB" sz="1000" b="1" u="sng">
                <a:solidFill>
                  <a:srgbClr val="FF0000"/>
                </a:solidFill>
                <a:latin typeface="Lucida Sans"/>
                <a:ea typeface="Lucida Sans"/>
                <a:cs typeface="Lucida Sans"/>
                <a:sym typeface="Lucida Sans"/>
              </a:rPr>
              <a:t>wide </a:t>
            </a:r>
            <a:r>
              <a:rPr sz="1000">
                <a:solidFill>
                  <a:srgbClr val="FFFFFF"/>
                </a:solidFill>
                <a:latin typeface="Lucida Sans"/>
                <a:ea typeface="Lucida Sans"/>
                <a:cs typeface="Lucida Sans"/>
                <a:sym typeface="Lucida Sans"/>
              </a:rPr>
              <a:t>on this layout to avoid distortion.</a:t>
            </a:r>
            <a:endParaRPr sz="1800">
              <a:solidFill>
                <a:srgbClr val="FFFFFF"/>
              </a:solidFill>
              <a:latin typeface="+mj-lt"/>
              <a:ea typeface="+mj-ea"/>
              <a:cs typeface="+mj-cs"/>
              <a:sym typeface="Helvetica Neue"/>
            </a:endParaRPr>
          </a:p>
          <a:p>
            <a:pPr lvl="0" defTabSz="457200">
              <a:spcBef>
                <a:spcPts val="0"/>
              </a:spcBef>
              <a:defRPr sz="1800"/>
            </a:pPr>
            <a:endParaRPr sz="1000">
              <a:solidFill>
                <a:srgbClr val="FFFFFF"/>
              </a:solidFill>
              <a:latin typeface="Lucida Sans"/>
              <a:ea typeface="Lucida Sans"/>
              <a:cs typeface="Lucida Sans"/>
              <a:sym typeface="Lucida Sans"/>
            </a:endParaRPr>
          </a:p>
          <a:p>
            <a:pPr lvl="0" defTabSz="457200">
              <a:spcBef>
                <a:spcPts val="0"/>
              </a:spcBef>
              <a:defRPr sz="1800"/>
            </a:pPr>
            <a:r>
              <a:rPr sz="1000">
                <a:solidFill>
                  <a:srgbClr val="FFFFFF"/>
                </a:solidFill>
                <a:latin typeface="Lucida Sans"/>
                <a:ea typeface="Lucida Sans"/>
                <a:cs typeface="Lucida Sans"/>
                <a:sym typeface="Lucida Sans"/>
              </a:rPr>
              <a:t>Please ensure, the image has a simple background to display the logo and text overlapping.</a:t>
            </a:r>
          </a:p>
        </p:txBody>
      </p:sp>
    </p:spTree>
    <p:extLst>
      <p:ext uri="{BB962C8B-B14F-4D97-AF65-F5344CB8AC3E}">
        <p14:creationId xmlns:p14="http://schemas.microsoft.com/office/powerpoint/2010/main" val="270543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5 - Infographic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392" y="692696"/>
            <a:ext cx="10945216" cy="936104"/>
          </a:xfrm>
        </p:spPr>
        <p:txBody>
          <a:bodyPr/>
          <a:lstStyle>
            <a:lvl1pPr>
              <a:defRPr>
                <a:solidFill>
                  <a:srgbClr val="495961"/>
                </a:solidFill>
              </a:defRPr>
            </a:lvl1pPr>
          </a:lstStyle>
          <a:p>
            <a:r>
              <a:rPr lang="en-US"/>
              <a:t>TITLE</a:t>
            </a:r>
            <a:endParaRPr lang="en-GB"/>
          </a:p>
        </p:txBody>
      </p:sp>
      <p:sp>
        <p:nvSpPr>
          <p:cNvPr id="8" name="Picture Placeholder 2"/>
          <p:cNvSpPr>
            <a:spLocks noGrp="1"/>
          </p:cNvSpPr>
          <p:nvPr>
            <p:ph type="pic" sz="quarter" idx="15" hasCustomPrompt="1"/>
          </p:nvPr>
        </p:nvSpPr>
        <p:spPr>
          <a:xfrm>
            <a:off x="623393" y="1916832"/>
            <a:ext cx="3333785" cy="4392488"/>
          </a:xfrm>
          <a:prstGeom prst="rect">
            <a:avLst/>
          </a:prstGeom>
          <a:solidFill>
            <a:schemeClr val="bg1">
              <a:lumMod val="85000"/>
            </a:schemeClr>
          </a:solidFill>
        </p:spPr>
        <p:txBody>
          <a:bodyPr anchor="ctr" anchorCtr="0"/>
          <a:lstStyle>
            <a:lvl1pPr marL="0" indent="0" algn="ctr">
              <a:buNone/>
              <a:defRPr sz="1000"/>
            </a:lvl1pPr>
          </a:lstStyle>
          <a:p>
            <a:r>
              <a:rPr lang="en-GB"/>
              <a:t>Picture</a:t>
            </a:r>
          </a:p>
        </p:txBody>
      </p:sp>
      <p:sp>
        <p:nvSpPr>
          <p:cNvPr id="5" name="Picture Placeholder 3"/>
          <p:cNvSpPr>
            <a:spLocks noGrp="1"/>
          </p:cNvSpPr>
          <p:nvPr>
            <p:ph type="pic" sz="quarter" idx="16" hasCustomPrompt="1"/>
          </p:nvPr>
        </p:nvSpPr>
        <p:spPr>
          <a:xfrm>
            <a:off x="4367808" y="1916113"/>
            <a:ext cx="3359149" cy="4392612"/>
          </a:xfrm>
          <a:prstGeom prst="rect">
            <a:avLst/>
          </a:prstGeom>
          <a:solidFill>
            <a:schemeClr val="bg1">
              <a:lumMod val="85000"/>
            </a:schemeClr>
          </a:solidFill>
        </p:spPr>
        <p:txBody>
          <a:bodyPr anchor="ctr" anchorCtr="0"/>
          <a:lstStyle>
            <a:lvl1pPr marL="0" indent="0" algn="ctr">
              <a:buNone/>
              <a:defRPr sz="1000"/>
            </a:lvl1pPr>
          </a:lstStyle>
          <a:p>
            <a:r>
              <a:rPr lang="en-GB"/>
              <a:t>Picture</a:t>
            </a:r>
          </a:p>
        </p:txBody>
      </p:sp>
      <p:sp>
        <p:nvSpPr>
          <p:cNvPr id="11" name="Picture Placeholder 4"/>
          <p:cNvSpPr>
            <a:spLocks noGrp="1"/>
          </p:cNvSpPr>
          <p:nvPr>
            <p:ph type="pic" sz="quarter" idx="17" hasCustomPrompt="1"/>
          </p:nvPr>
        </p:nvSpPr>
        <p:spPr>
          <a:xfrm>
            <a:off x="8208235" y="1916832"/>
            <a:ext cx="3359149" cy="4392612"/>
          </a:xfrm>
          <a:prstGeom prst="rect">
            <a:avLst/>
          </a:prstGeom>
          <a:solidFill>
            <a:schemeClr val="bg1">
              <a:lumMod val="85000"/>
            </a:schemeClr>
          </a:solidFill>
        </p:spPr>
        <p:txBody>
          <a:bodyPr anchor="ctr" anchorCtr="0"/>
          <a:lstStyle>
            <a:lvl1pPr marL="0" indent="0" algn="ctr">
              <a:buNone/>
              <a:defRPr sz="1000"/>
            </a:lvl1pPr>
          </a:lstStyle>
          <a:p>
            <a:r>
              <a:rPr lang="en-GB"/>
              <a:t>Picture</a:t>
            </a:r>
          </a:p>
        </p:txBody>
      </p:sp>
      <p:pic>
        <p:nvPicPr>
          <p:cNvPr id="9" name="University Logo" descr="Logo&#10;&#10;Description automatically generated with medium confidence">
            <a:extLst>
              <a:ext uri="{FF2B5EF4-FFF2-40B4-BE49-F238E27FC236}">
                <a16:creationId xmlns:a16="http://schemas.microsoft.com/office/drawing/2014/main" id="{EB7C4776-AB2B-7746-8DA7-70D4502CB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11678" y="-279125"/>
            <a:ext cx="2880322" cy="1619893"/>
          </a:xfrm>
          <a:prstGeom prst="rect">
            <a:avLst/>
          </a:prstGeom>
        </p:spPr>
      </p:pic>
      <p:sp>
        <p:nvSpPr>
          <p:cNvPr id="12" name="Insert Image Guidance"/>
          <p:cNvSpPr/>
          <p:nvPr userDrawn="1"/>
        </p:nvSpPr>
        <p:spPr>
          <a:xfrm>
            <a:off x="-3504695" y="3723872"/>
            <a:ext cx="3360008" cy="1286843"/>
          </a:xfrm>
          <a:prstGeom prst="rect">
            <a:avLst/>
          </a:prstGeom>
          <a:solidFill>
            <a:srgbClr val="535353"/>
          </a:solidFill>
          <a:ln w="12700">
            <a:miter lim="400000"/>
          </a:ln>
          <a:extLst>
            <a:ext uri="{C572A759-6A51-4108-AA02-DFA0A04FC94B}">
              <ma14:wrappingTextBoxFlag xmlns="" xmlns:ma14="http://schemas.microsoft.com/office/mac/drawingml/2011/main" val="1"/>
            </a:ext>
          </a:extLst>
        </p:spPr>
        <p:txBody>
          <a:bodyPr lIns="179999" tIns="179999" rIns="179999" bIns="179999">
            <a:spAutoFit/>
          </a:bodyPr>
          <a:lstStyle/>
          <a:p>
            <a:pPr lvl="0" defTabSz="457200">
              <a:spcBef>
                <a:spcPts val="0"/>
              </a:spcBef>
              <a:defRPr sz="1800"/>
            </a:pPr>
            <a:r>
              <a:rPr sz="1000">
                <a:solidFill>
                  <a:srgbClr val="FFFFFF"/>
                </a:solidFill>
                <a:latin typeface="Lucida Sans"/>
                <a:ea typeface="Lucida Sans"/>
                <a:cs typeface="Lucida Sans"/>
                <a:sym typeface="Lucida Sans"/>
              </a:rPr>
              <a:t>Try to insert an image of </a:t>
            </a:r>
            <a:r>
              <a:rPr lang="en-GB" sz="1000" b="1" u="sng">
                <a:solidFill>
                  <a:srgbClr val="FF0000"/>
                </a:solidFill>
                <a:latin typeface="Lucida Sans"/>
                <a:ea typeface="Lucida Sans"/>
                <a:cs typeface="Lucida Sans"/>
                <a:sym typeface="Lucida Sans"/>
              </a:rPr>
              <a:t>12.2cm high</a:t>
            </a:r>
            <a:r>
              <a:rPr sz="1000" b="1" u="sng">
                <a:solidFill>
                  <a:srgbClr val="FF0000"/>
                </a:solidFill>
                <a:latin typeface="Lucida Sans"/>
                <a:ea typeface="Lucida Sans"/>
                <a:cs typeface="Lucida Sans"/>
                <a:sym typeface="Lucida Sans"/>
              </a:rPr>
              <a:t> by </a:t>
            </a:r>
            <a:r>
              <a:rPr lang="en-GB" sz="1000" b="1" u="sng">
                <a:solidFill>
                  <a:srgbClr val="FF0000"/>
                </a:solidFill>
                <a:latin typeface="Lucida Sans"/>
                <a:ea typeface="Lucida Sans"/>
                <a:cs typeface="Lucida Sans"/>
                <a:sym typeface="Lucida Sans"/>
              </a:rPr>
              <a:t>9.26</a:t>
            </a:r>
            <a:r>
              <a:rPr sz="1000" b="1" u="sng">
                <a:solidFill>
                  <a:srgbClr val="FF0000"/>
                </a:solidFill>
                <a:latin typeface="Lucida Sans"/>
                <a:ea typeface="Lucida Sans"/>
                <a:cs typeface="Lucida Sans"/>
                <a:sym typeface="Lucida Sans"/>
              </a:rPr>
              <a:t>cm </a:t>
            </a:r>
            <a:r>
              <a:rPr lang="en-GB" sz="1000" b="1" u="sng">
                <a:solidFill>
                  <a:srgbClr val="FF0000"/>
                </a:solidFill>
                <a:latin typeface="Lucida Sans"/>
                <a:ea typeface="Lucida Sans"/>
                <a:cs typeface="Lucida Sans"/>
                <a:sym typeface="Lucida Sans"/>
              </a:rPr>
              <a:t>wide </a:t>
            </a:r>
            <a:r>
              <a:rPr sz="1000">
                <a:solidFill>
                  <a:srgbClr val="FFFFFF"/>
                </a:solidFill>
                <a:latin typeface="Lucida Sans"/>
                <a:ea typeface="Lucida Sans"/>
                <a:cs typeface="Lucida Sans"/>
                <a:sym typeface="Lucida Sans"/>
              </a:rPr>
              <a:t>on this layout to avoid distortion.</a:t>
            </a:r>
            <a:endParaRPr sz="1800">
              <a:solidFill>
                <a:srgbClr val="FFFFFF"/>
              </a:solidFill>
              <a:latin typeface="+mj-lt"/>
              <a:ea typeface="+mj-ea"/>
              <a:cs typeface="+mj-cs"/>
              <a:sym typeface="Helvetica Neue"/>
            </a:endParaRPr>
          </a:p>
          <a:p>
            <a:pPr lvl="0" defTabSz="457200">
              <a:spcBef>
                <a:spcPts val="0"/>
              </a:spcBef>
              <a:defRPr sz="1800"/>
            </a:pPr>
            <a:endParaRPr sz="1000">
              <a:solidFill>
                <a:srgbClr val="FFFFFF"/>
              </a:solidFill>
              <a:latin typeface="Lucida Sans"/>
              <a:ea typeface="Lucida Sans"/>
              <a:cs typeface="Lucida Sans"/>
              <a:sym typeface="Lucida Sans"/>
            </a:endParaRPr>
          </a:p>
          <a:p>
            <a:pPr lvl="0" defTabSz="457200">
              <a:spcBef>
                <a:spcPts val="0"/>
              </a:spcBef>
              <a:defRPr sz="1800"/>
            </a:pPr>
            <a:r>
              <a:rPr sz="1000">
                <a:solidFill>
                  <a:srgbClr val="FFFFFF"/>
                </a:solidFill>
                <a:latin typeface="Lucida Sans"/>
                <a:ea typeface="Lucida Sans"/>
                <a:cs typeface="Lucida Sans"/>
                <a:sym typeface="Lucida Sans"/>
              </a:rPr>
              <a:t>Please ensure, the image has a simple background to display the logo and text overlapping.</a:t>
            </a:r>
          </a:p>
        </p:txBody>
      </p:sp>
    </p:spTree>
    <p:extLst>
      <p:ext uri="{BB962C8B-B14F-4D97-AF65-F5344CB8AC3E}">
        <p14:creationId xmlns:p14="http://schemas.microsoft.com/office/powerpoint/2010/main" val="3053222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6 - Dual Brand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495961"/>
                </a:solidFill>
              </a:defRPr>
            </a:lvl1pPr>
          </a:lstStyle>
          <a:p>
            <a:r>
              <a:rPr lang="en-US"/>
              <a:t>TITLE</a:t>
            </a:r>
            <a:endParaRPr lang="en-GB"/>
          </a:p>
        </p:txBody>
      </p:sp>
      <p:sp>
        <p:nvSpPr>
          <p:cNvPr id="4" name="Text Placeholder 2"/>
          <p:cNvSpPr>
            <a:spLocks noGrp="1"/>
          </p:cNvSpPr>
          <p:nvPr>
            <p:ph type="body" sz="quarter" idx="10"/>
          </p:nvPr>
        </p:nvSpPr>
        <p:spPr>
          <a:xfrm>
            <a:off x="623393" y="1844824"/>
            <a:ext cx="10847916" cy="3024335"/>
          </a:xfrm>
          <a:prstGeom prst="rect">
            <a:avLst/>
          </a:prstGeom>
        </p:spPr>
        <p:txBody>
          <a:bodyPr/>
          <a:lstStyle>
            <a:lvl1pPr>
              <a:spcBef>
                <a:spcPts val="0"/>
              </a:spcBef>
              <a:spcAft>
                <a:spcPts val="1200"/>
              </a:spcAft>
              <a:defRPr sz="2000">
                <a:solidFill>
                  <a:srgbClr val="495961"/>
                </a:solidFill>
              </a:defRPr>
            </a:lvl1pPr>
            <a:lvl2pPr>
              <a:spcBef>
                <a:spcPts val="0"/>
              </a:spcBef>
              <a:spcAft>
                <a:spcPts val="1200"/>
              </a:spcAft>
              <a:defRPr sz="1800">
                <a:solidFill>
                  <a:srgbClr val="495961"/>
                </a:solidFill>
              </a:defRPr>
            </a:lvl2pPr>
            <a:lvl3pPr>
              <a:spcBef>
                <a:spcPts val="0"/>
              </a:spcBef>
              <a:spcAft>
                <a:spcPts val="1200"/>
              </a:spcAft>
              <a:defRPr sz="1800">
                <a:solidFill>
                  <a:srgbClr val="495961"/>
                </a:solidFill>
              </a:defRPr>
            </a:lvl3pPr>
            <a:lvl4pPr>
              <a:spcBef>
                <a:spcPts val="0"/>
              </a:spcBef>
              <a:spcAft>
                <a:spcPts val="1200"/>
              </a:spcAft>
              <a:defRPr sz="1600">
                <a:solidFill>
                  <a:srgbClr val="495961"/>
                </a:solidFill>
              </a:defRPr>
            </a:lvl4pPr>
            <a:lvl5pPr>
              <a:spcBef>
                <a:spcPts val="0"/>
              </a:spcBef>
              <a:spcAft>
                <a:spcPts val="1200"/>
              </a:spcAft>
              <a:defRPr sz="1400">
                <a:solidFill>
                  <a:srgbClr val="4959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Logo Placeholder 3"/>
          <p:cNvSpPr>
            <a:spLocks noGrp="1"/>
          </p:cNvSpPr>
          <p:nvPr>
            <p:ph type="pic" sz="quarter" idx="32" hasCustomPrompt="1"/>
          </p:nvPr>
        </p:nvSpPr>
        <p:spPr>
          <a:xfrm>
            <a:off x="623391" y="5013099"/>
            <a:ext cx="3550411" cy="1368229"/>
          </a:xfrm>
          <a:prstGeom prst="rect">
            <a:avLst/>
          </a:prstGeom>
          <a:solidFill>
            <a:schemeClr val="bg1">
              <a:lumMod val="85000"/>
            </a:schemeClr>
          </a:solidFill>
        </p:spPr>
        <p:txBody>
          <a:bodyPr/>
          <a:lstStyle>
            <a:lvl1pPr marL="0" indent="0" algn="ctr">
              <a:buNone/>
              <a:defRPr sz="1000"/>
            </a:lvl1pPr>
          </a:lstStyle>
          <a:p>
            <a:r>
              <a:rPr lang="en-GB"/>
              <a:t>Logo</a:t>
            </a:r>
          </a:p>
        </p:txBody>
      </p:sp>
      <p:sp>
        <p:nvSpPr>
          <p:cNvPr id="21" name="Logo Placeholder 4"/>
          <p:cNvSpPr>
            <a:spLocks noGrp="1"/>
          </p:cNvSpPr>
          <p:nvPr>
            <p:ph type="pic" sz="quarter" idx="30" hasCustomPrompt="1"/>
          </p:nvPr>
        </p:nvSpPr>
        <p:spPr>
          <a:xfrm>
            <a:off x="4271796" y="5013099"/>
            <a:ext cx="3550411" cy="1368229"/>
          </a:xfrm>
          <a:prstGeom prst="rect">
            <a:avLst/>
          </a:prstGeom>
          <a:solidFill>
            <a:schemeClr val="bg1">
              <a:lumMod val="85000"/>
            </a:schemeClr>
          </a:solidFill>
        </p:spPr>
        <p:txBody>
          <a:bodyPr/>
          <a:lstStyle>
            <a:lvl1pPr marL="0" indent="0" algn="ctr">
              <a:buNone/>
              <a:defRPr sz="1000"/>
            </a:lvl1pPr>
          </a:lstStyle>
          <a:p>
            <a:r>
              <a:rPr lang="en-GB"/>
              <a:t>Logo</a:t>
            </a:r>
          </a:p>
        </p:txBody>
      </p:sp>
      <p:sp>
        <p:nvSpPr>
          <p:cNvPr id="19" name="Logo Placeholder 5"/>
          <p:cNvSpPr>
            <a:spLocks noGrp="1"/>
          </p:cNvSpPr>
          <p:nvPr>
            <p:ph type="pic" sz="quarter" idx="28" hasCustomPrompt="1"/>
          </p:nvPr>
        </p:nvSpPr>
        <p:spPr>
          <a:xfrm>
            <a:off x="7920203" y="5013099"/>
            <a:ext cx="3550410" cy="1368229"/>
          </a:xfrm>
          <a:prstGeom prst="rect">
            <a:avLst/>
          </a:prstGeom>
          <a:solidFill>
            <a:schemeClr val="bg1">
              <a:lumMod val="85000"/>
            </a:schemeClr>
          </a:solidFill>
        </p:spPr>
        <p:txBody>
          <a:bodyPr/>
          <a:lstStyle>
            <a:lvl1pPr marL="0" indent="0" algn="ctr">
              <a:buNone/>
              <a:defRPr sz="1000"/>
            </a:lvl1pPr>
          </a:lstStyle>
          <a:p>
            <a:r>
              <a:rPr lang="en-GB"/>
              <a:t>Logo</a:t>
            </a:r>
          </a:p>
        </p:txBody>
      </p:sp>
      <p:pic>
        <p:nvPicPr>
          <p:cNvPr id="9" name="University Logo" descr="Logo&#10;&#10;Description automatically generated with medium confidence">
            <a:extLst>
              <a:ext uri="{FF2B5EF4-FFF2-40B4-BE49-F238E27FC236}">
                <a16:creationId xmlns:a16="http://schemas.microsoft.com/office/drawing/2014/main" id="{D8B51F11-0E7E-CD46-B6C1-D4FD67C7EB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11678" y="-279125"/>
            <a:ext cx="2880322" cy="1619893"/>
          </a:xfrm>
          <a:prstGeom prst="rect">
            <a:avLst/>
          </a:prstGeom>
        </p:spPr>
      </p:pic>
      <p:sp>
        <p:nvSpPr>
          <p:cNvPr id="13" name="Insert Image Guidance"/>
          <p:cNvSpPr/>
          <p:nvPr userDrawn="1"/>
        </p:nvSpPr>
        <p:spPr>
          <a:xfrm>
            <a:off x="-3504695" y="3723871"/>
            <a:ext cx="3360008" cy="1594620"/>
          </a:xfrm>
          <a:prstGeom prst="rect">
            <a:avLst/>
          </a:prstGeom>
          <a:solidFill>
            <a:srgbClr val="535353"/>
          </a:solidFill>
          <a:ln w="12700">
            <a:miter lim="400000"/>
          </a:ln>
          <a:extLst>
            <a:ext uri="{C572A759-6A51-4108-AA02-DFA0A04FC94B}">
              <ma14:wrappingTextBoxFlag xmlns="" xmlns:ma14="http://schemas.microsoft.com/office/mac/drawingml/2011/main" val="1"/>
            </a:ext>
          </a:extLst>
        </p:spPr>
        <p:txBody>
          <a:bodyPr lIns="179999" tIns="179999" rIns="179999" bIns="179999">
            <a:spAutoFit/>
          </a:bodyPr>
          <a:lstStyle/>
          <a:p>
            <a:pPr lvl="0" defTabSz="457200">
              <a:spcBef>
                <a:spcPts val="0"/>
              </a:spcBef>
              <a:defRPr sz="1800"/>
            </a:pPr>
            <a:r>
              <a:rPr sz="1000">
                <a:solidFill>
                  <a:srgbClr val="FFFFFF"/>
                </a:solidFill>
                <a:latin typeface="Lucida Sans"/>
                <a:ea typeface="Lucida Sans"/>
                <a:cs typeface="Lucida Sans"/>
                <a:sym typeface="Lucida Sans"/>
              </a:rPr>
              <a:t>Try to insert </a:t>
            </a:r>
            <a:r>
              <a:rPr lang="en-GB" sz="1000">
                <a:solidFill>
                  <a:srgbClr val="FFFFFF"/>
                </a:solidFill>
                <a:latin typeface="Lucida Sans"/>
                <a:ea typeface="Lucida Sans"/>
                <a:cs typeface="Lucida Sans"/>
                <a:sym typeface="Lucida Sans"/>
              </a:rPr>
              <a:t>a logo </a:t>
            </a:r>
            <a:r>
              <a:rPr sz="1000">
                <a:solidFill>
                  <a:srgbClr val="FFFFFF"/>
                </a:solidFill>
                <a:latin typeface="Lucida Sans"/>
                <a:ea typeface="Lucida Sans"/>
                <a:cs typeface="Lucida Sans"/>
                <a:sym typeface="Lucida Sans"/>
              </a:rPr>
              <a:t>of </a:t>
            </a:r>
            <a:r>
              <a:rPr lang="en-GB" sz="1000" b="1" u="sng">
                <a:solidFill>
                  <a:srgbClr val="FF0000"/>
                </a:solidFill>
                <a:latin typeface="Lucida Sans"/>
                <a:ea typeface="Lucida Sans"/>
                <a:cs typeface="Lucida Sans"/>
                <a:sym typeface="Lucida Sans"/>
              </a:rPr>
              <a:t>3.8cm high</a:t>
            </a:r>
            <a:r>
              <a:rPr sz="1000" b="1" u="sng">
                <a:solidFill>
                  <a:srgbClr val="FF0000"/>
                </a:solidFill>
                <a:latin typeface="Lucida Sans"/>
                <a:ea typeface="Lucida Sans"/>
                <a:cs typeface="Lucida Sans"/>
                <a:sym typeface="Lucida Sans"/>
              </a:rPr>
              <a:t> by </a:t>
            </a:r>
            <a:r>
              <a:rPr lang="en-GB" sz="1000" b="1" u="sng">
                <a:solidFill>
                  <a:srgbClr val="FF0000"/>
                </a:solidFill>
                <a:latin typeface="Lucida Sans"/>
                <a:ea typeface="Lucida Sans"/>
                <a:cs typeface="Lucida Sans"/>
                <a:sym typeface="Lucida Sans"/>
              </a:rPr>
              <a:t>9.33</a:t>
            </a:r>
            <a:r>
              <a:rPr sz="1000" b="1" u="sng">
                <a:solidFill>
                  <a:srgbClr val="FF0000"/>
                </a:solidFill>
                <a:latin typeface="Lucida Sans"/>
                <a:ea typeface="Lucida Sans"/>
                <a:cs typeface="Lucida Sans"/>
                <a:sym typeface="Lucida Sans"/>
              </a:rPr>
              <a:t>cm </a:t>
            </a:r>
            <a:r>
              <a:rPr lang="en-GB" sz="1000" b="1" u="sng">
                <a:solidFill>
                  <a:srgbClr val="FF0000"/>
                </a:solidFill>
                <a:latin typeface="Lucida Sans"/>
                <a:ea typeface="Lucida Sans"/>
                <a:cs typeface="Lucida Sans"/>
                <a:sym typeface="Lucida Sans"/>
              </a:rPr>
              <a:t>wide </a:t>
            </a:r>
            <a:r>
              <a:rPr sz="1000">
                <a:solidFill>
                  <a:srgbClr val="FFFFFF"/>
                </a:solidFill>
                <a:latin typeface="Lucida Sans"/>
                <a:ea typeface="Lucida Sans"/>
                <a:cs typeface="Lucida Sans"/>
                <a:sym typeface="Lucida Sans"/>
              </a:rPr>
              <a:t>on this layout to avoid distortion.</a:t>
            </a:r>
            <a:r>
              <a:rPr lang="en-GB" sz="1000">
                <a:solidFill>
                  <a:srgbClr val="FFFFFF"/>
                </a:solidFill>
                <a:latin typeface="Lucida Sans"/>
                <a:ea typeface="Lucida Sans"/>
                <a:cs typeface="Lucida Sans"/>
                <a:sym typeface="Lucida Sans"/>
              </a:rPr>
              <a:t> If the logo does not fit,</a:t>
            </a:r>
            <a:r>
              <a:rPr lang="en-GB" sz="1000" baseline="0">
                <a:solidFill>
                  <a:srgbClr val="FFFFFF"/>
                </a:solidFill>
                <a:latin typeface="Lucida Sans"/>
                <a:ea typeface="Lucida Sans"/>
                <a:cs typeface="Lucida Sans"/>
                <a:sym typeface="Lucida Sans"/>
              </a:rPr>
              <a:t> p</a:t>
            </a:r>
            <a:r>
              <a:rPr lang="en-GB" sz="1000">
                <a:solidFill>
                  <a:srgbClr val="FFFFFF"/>
                </a:solidFill>
                <a:latin typeface="Lucida Sans"/>
                <a:ea typeface="Lucida Sans"/>
                <a:cs typeface="Lucida Sans"/>
                <a:sym typeface="Lucida Sans"/>
              </a:rPr>
              <a:t>lease</a:t>
            </a:r>
            <a:r>
              <a:rPr lang="en-GB" sz="1000" baseline="0">
                <a:solidFill>
                  <a:srgbClr val="FFFFFF"/>
                </a:solidFill>
                <a:latin typeface="Lucida Sans"/>
                <a:ea typeface="Lucida Sans"/>
                <a:cs typeface="Lucida Sans"/>
                <a:sym typeface="Lucida Sans"/>
              </a:rPr>
              <a:t> keep </a:t>
            </a:r>
            <a:r>
              <a:rPr lang="en-GB" sz="1000" b="1" baseline="0">
                <a:solidFill>
                  <a:srgbClr val="FF0000"/>
                </a:solidFill>
                <a:latin typeface="Lucida Sans"/>
                <a:ea typeface="Lucida Sans"/>
                <a:cs typeface="Lucida Sans"/>
                <a:sym typeface="Lucida Sans"/>
              </a:rPr>
              <a:t>height to a maximum of 3.8cm.</a:t>
            </a:r>
            <a:endParaRPr sz="1800" b="1">
              <a:solidFill>
                <a:srgbClr val="FF0000"/>
              </a:solidFill>
              <a:latin typeface="+mj-lt"/>
              <a:ea typeface="+mj-ea"/>
              <a:cs typeface="+mj-cs"/>
              <a:sym typeface="Helvetica Neue"/>
            </a:endParaRPr>
          </a:p>
          <a:p>
            <a:pPr lvl="0" defTabSz="457200">
              <a:spcBef>
                <a:spcPts val="0"/>
              </a:spcBef>
              <a:defRPr sz="1800"/>
            </a:pPr>
            <a:endParaRPr sz="1000">
              <a:solidFill>
                <a:srgbClr val="FFFFFF"/>
              </a:solidFill>
              <a:latin typeface="Lucida Sans"/>
              <a:ea typeface="Lucida Sans"/>
              <a:cs typeface="Lucida Sans"/>
              <a:sym typeface="Lucida Sans"/>
            </a:endParaRPr>
          </a:p>
          <a:p>
            <a:pPr lvl="0" defTabSz="457200">
              <a:spcBef>
                <a:spcPts val="0"/>
              </a:spcBef>
              <a:defRPr sz="1800"/>
            </a:pPr>
            <a:r>
              <a:rPr sz="1000">
                <a:solidFill>
                  <a:srgbClr val="FFFFFF"/>
                </a:solidFill>
                <a:latin typeface="Lucida Sans"/>
                <a:ea typeface="Lucida Sans"/>
                <a:cs typeface="Lucida Sans"/>
                <a:sym typeface="Lucida Sans"/>
              </a:rPr>
              <a:t>Please ensure, the image has a simple background to display the logo and text overlapping.</a:t>
            </a:r>
          </a:p>
        </p:txBody>
      </p:sp>
    </p:spTree>
    <p:extLst>
      <p:ext uri="{BB962C8B-B14F-4D97-AF65-F5344CB8AC3E}">
        <p14:creationId xmlns:p14="http://schemas.microsoft.com/office/powerpoint/2010/main" val="812839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7 - Full bleed">
    <p:spTree>
      <p:nvGrpSpPr>
        <p:cNvPr id="1" name=""/>
        <p:cNvGrpSpPr/>
        <p:nvPr/>
      </p:nvGrpSpPr>
      <p:grpSpPr>
        <a:xfrm>
          <a:off x="0" y="0"/>
          <a:ext cx="0" cy="0"/>
          <a:chOff x="0" y="0"/>
          <a:chExt cx="0" cy="0"/>
        </a:xfrm>
      </p:grpSpPr>
      <p:sp>
        <p:nvSpPr>
          <p:cNvPr id="3" name="Picture Placeholder 1"/>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lvl1pPr>
          </a:lstStyle>
          <a:p>
            <a:endParaRPr lang="en-GB"/>
          </a:p>
        </p:txBody>
      </p:sp>
      <p:sp>
        <p:nvSpPr>
          <p:cNvPr id="2" name="Title 2"/>
          <p:cNvSpPr>
            <a:spLocks noGrp="1"/>
          </p:cNvSpPr>
          <p:nvPr>
            <p:ph type="title" hasCustomPrompt="1"/>
          </p:nvPr>
        </p:nvSpPr>
        <p:spPr/>
        <p:txBody>
          <a:bodyPr/>
          <a:lstStyle>
            <a:lvl1pPr>
              <a:defRPr>
                <a:solidFill>
                  <a:schemeClr val="bg1"/>
                </a:solidFill>
              </a:defRPr>
            </a:lvl1pPr>
          </a:lstStyle>
          <a:p>
            <a:r>
              <a:rPr lang="en-US"/>
              <a:t>TITLE</a:t>
            </a:r>
            <a:br>
              <a:rPr lang="en-US"/>
            </a:br>
            <a:r>
              <a:rPr lang="en-US"/>
              <a:t>GOES HERE</a:t>
            </a:r>
            <a:endParaRPr lang="en-GB"/>
          </a:p>
        </p:txBody>
      </p:sp>
      <p:sp>
        <p:nvSpPr>
          <p:cNvPr id="7" name="Text Placeholder 3"/>
          <p:cNvSpPr>
            <a:spLocks noGrp="1"/>
          </p:cNvSpPr>
          <p:nvPr>
            <p:ph type="body" sz="quarter" idx="11"/>
          </p:nvPr>
        </p:nvSpPr>
        <p:spPr>
          <a:xfrm>
            <a:off x="624418" y="2060972"/>
            <a:ext cx="10848180" cy="4392364"/>
          </a:xfrm>
          <a:prstGeom prst="rect">
            <a:avLst/>
          </a:prstGeom>
        </p:spPr>
        <p:txBody>
          <a:bodyPr/>
          <a:lstStyle>
            <a:lvl1pPr marL="0" indent="0">
              <a:spcBef>
                <a:spcPts val="0"/>
              </a:spcBef>
              <a:spcAft>
                <a:spcPts val="1200"/>
              </a:spcAft>
              <a:buNone/>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endParaRPr lang="en-GB"/>
          </a:p>
        </p:txBody>
      </p:sp>
      <p:sp>
        <p:nvSpPr>
          <p:cNvPr id="10" name="Logo Placeholder 4">
            <a:extLst>
              <a:ext uri="{FF2B5EF4-FFF2-40B4-BE49-F238E27FC236}">
                <a16:creationId xmlns:a16="http://schemas.microsoft.com/office/drawing/2014/main" id="{32CE8160-2881-ED45-AA91-E1B5C990428A}"/>
              </a:ext>
            </a:extLst>
          </p:cNvPr>
          <p:cNvSpPr>
            <a:spLocks noGrp="1"/>
          </p:cNvSpPr>
          <p:nvPr>
            <p:ph type="pic" sz="quarter" idx="13" hasCustomPrompt="1"/>
          </p:nvPr>
        </p:nvSpPr>
        <p:spPr>
          <a:xfrm>
            <a:off x="9336088" y="-279125"/>
            <a:ext cx="2855912" cy="1638621"/>
          </a:xfrm>
          <a:prstGeom prst="rect">
            <a:avLst/>
          </a:prstGeom>
        </p:spPr>
        <p:txBody>
          <a:bodyPr/>
          <a:lstStyle>
            <a:lvl1pPr marL="0" indent="0" algn="ctr">
              <a:buFontTx/>
              <a:buNone/>
              <a:defRPr sz="2000"/>
            </a:lvl1pPr>
          </a:lstStyle>
          <a:p>
            <a:br>
              <a:rPr lang="en-US"/>
            </a:br>
            <a:br>
              <a:rPr lang="en-US"/>
            </a:br>
            <a:r>
              <a:rPr lang="en-US" err="1"/>
              <a:t>UoS</a:t>
            </a:r>
            <a:r>
              <a:rPr lang="en-US"/>
              <a:t> logo</a:t>
            </a:r>
          </a:p>
        </p:txBody>
      </p:sp>
      <p:sp>
        <p:nvSpPr>
          <p:cNvPr id="8" name="Insert Image Guidance"/>
          <p:cNvSpPr/>
          <p:nvPr userDrawn="1"/>
        </p:nvSpPr>
        <p:spPr>
          <a:xfrm>
            <a:off x="-3504695" y="3723872"/>
            <a:ext cx="3360008" cy="1286843"/>
          </a:xfrm>
          <a:prstGeom prst="rect">
            <a:avLst/>
          </a:prstGeom>
          <a:solidFill>
            <a:srgbClr val="535353"/>
          </a:solidFill>
          <a:ln w="12700">
            <a:miter lim="400000"/>
          </a:ln>
          <a:extLst>
            <a:ext uri="{C572A759-6A51-4108-AA02-DFA0A04FC94B}">
              <ma14:wrappingTextBoxFlag xmlns="" xmlns:ma14="http://schemas.microsoft.com/office/mac/drawingml/2011/main" val="1"/>
            </a:ext>
          </a:extLst>
        </p:spPr>
        <p:txBody>
          <a:bodyPr lIns="179999" tIns="179999" rIns="179999" bIns="179999">
            <a:spAutoFit/>
          </a:bodyPr>
          <a:lstStyle/>
          <a:p>
            <a:pPr lvl="0" defTabSz="457200">
              <a:spcBef>
                <a:spcPts val="0"/>
              </a:spcBef>
              <a:defRPr sz="1800"/>
            </a:pPr>
            <a:r>
              <a:rPr sz="1000">
                <a:solidFill>
                  <a:srgbClr val="FFFFFF"/>
                </a:solidFill>
                <a:latin typeface="Lucida Sans"/>
                <a:ea typeface="Lucida Sans"/>
                <a:cs typeface="Lucida Sans"/>
                <a:sym typeface="Lucida Sans"/>
              </a:rPr>
              <a:t>Try to insert an image of </a:t>
            </a:r>
            <a:r>
              <a:rPr lang="en-GB" sz="1000" b="1" u="sng">
                <a:solidFill>
                  <a:srgbClr val="FF0000"/>
                </a:solidFill>
                <a:latin typeface="Lucida Sans"/>
                <a:ea typeface="Lucida Sans"/>
                <a:cs typeface="Lucida Sans"/>
                <a:sym typeface="Lucida Sans"/>
              </a:rPr>
              <a:t>19.05cm high</a:t>
            </a:r>
            <a:r>
              <a:rPr sz="1000" b="1" u="sng">
                <a:solidFill>
                  <a:srgbClr val="FF0000"/>
                </a:solidFill>
                <a:latin typeface="Lucida Sans"/>
                <a:ea typeface="Lucida Sans"/>
                <a:cs typeface="Lucida Sans"/>
                <a:sym typeface="Lucida Sans"/>
              </a:rPr>
              <a:t> by </a:t>
            </a:r>
            <a:r>
              <a:rPr lang="en-GB" sz="1000" b="1" u="sng">
                <a:solidFill>
                  <a:srgbClr val="FF0000"/>
                </a:solidFill>
                <a:latin typeface="Lucida Sans"/>
                <a:ea typeface="Lucida Sans"/>
                <a:cs typeface="Lucida Sans"/>
                <a:sym typeface="Lucida Sans"/>
              </a:rPr>
              <a:t>33.87</a:t>
            </a:r>
            <a:r>
              <a:rPr sz="1000" b="1" u="sng">
                <a:solidFill>
                  <a:srgbClr val="FF0000"/>
                </a:solidFill>
                <a:latin typeface="Lucida Sans"/>
                <a:ea typeface="Lucida Sans"/>
                <a:cs typeface="Lucida Sans"/>
                <a:sym typeface="Lucida Sans"/>
              </a:rPr>
              <a:t>cm </a:t>
            </a:r>
            <a:r>
              <a:rPr lang="en-GB" sz="1000" b="1" u="sng">
                <a:solidFill>
                  <a:srgbClr val="FF0000"/>
                </a:solidFill>
                <a:latin typeface="Lucida Sans"/>
                <a:ea typeface="Lucida Sans"/>
                <a:cs typeface="Lucida Sans"/>
                <a:sym typeface="Lucida Sans"/>
              </a:rPr>
              <a:t>wide </a:t>
            </a:r>
            <a:r>
              <a:rPr sz="1000">
                <a:solidFill>
                  <a:srgbClr val="FFFFFF"/>
                </a:solidFill>
                <a:latin typeface="Lucida Sans"/>
                <a:ea typeface="Lucida Sans"/>
                <a:cs typeface="Lucida Sans"/>
                <a:sym typeface="Lucida Sans"/>
              </a:rPr>
              <a:t>on this layout to avoid distortion.</a:t>
            </a:r>
            <a:endParaRPr sz="1800">
              <a:solidFill>
                <a:srgbClr val="FFFFFF"/>
              </a:solidFill>
              <a:latin typeface="+mj-lt"/>
              <a:ea typeface="+mj-ea"/>
              <a:cs typeface="+mj-cs"/>
              <a:sym typeface="Helvetica Neue"/>
            </a:endParaRPr>
          </a:p>
          <a:p>
            <a:pPr lvl="0" defTabSz="457200">
              <a:spcBef>
                <a:spcPts val="0"/>
              </a:spcBef>
              <a:defRPr sz="1800"/>
            </a:pPr>
            <a:endParaRPr sz="1000">
              <a:solidFill>
                <a:srgbClr val="FFFFFF"/>
              </a:solidFill>
              <a:latin typeface="Lucida Sans"/>
              <a:ea typeface="Lucida Sans"/>
              <a:cs typeface="Lucida Sans"/>
              <a:sym typeface="Lucida Sans"/>
            </a:endParaRPr>
          </a:p>
          <a:p>
            <a:pPr lvl="0" defTabSz="457200">
              <a:spcBef>
                <a:spcPts val="0"/>
              </a:spcBef>
              <a:defRPr sz="1800"/>
            </a:pPr>
            <a:r>
              <a:rPr sz="1000">
                <a:solidFill>
                  <a:srgbClr val="FFFFFF"/>
                </a:solidFill>
                <a:latin typeface="Lucida Sans"/>
                <a:ea typeface="Lucida Sans"/>
                <a:cs typeface="Lucida Sans"/>
                <a:sym typeface="Lucida Sans"/>
              </a:rPr>
              <a:t>Please ensure, the image has a simple background to display the logo and text overlapping.</a:t>
            </a:r>
          </a:p>
        </p:txBody>
      </p:sp>
    </p:spTree>
    <p:extLst>
      <p:ext uri="{BB962C8B-B14F-4D97-AF65-F5344CB8AC3E}">
        <p14:creationId xmlns:p14="http://schemas.microsoft.com/office/powerpoint/2010/main" val="1508968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8 - Montag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623392" y="692696"/>
            <a:ext cx="5198368" cy="936104"/>
          </a:xfrm>
          <a:prstGeom prst="rect">
            <a:avLst/>
          </a:prstGeom>
        </p:spPr>
        <p:txBody>
          <a:bodyPr vert="horz" lIns="91440" tIns="45720" rIns="91440" bIns="45720" rtlCol="0" anchor="b" anchorCtr="0">
            <a:noAutofit/>
          </a:bodyPr>
          <a:lstStyle>
            <a:lvl1pPr>
              <a:defRPr>
                <a:solidFill>
                  <a:srgbClr val="495961"/>
                </a:solidFill>
              </a:defRPr>
            </a:lvl1pPr>
          </a:lstStyle>
          <a:p>
            <a:r>
              <a:rPr lang="en-US"/>
              <a:t>TITLE</a:t>
            </a:r>
            <a:endParaRPr lang="en-GB"/>
          </a:p>
        </p:txBody>
      </p:sp>
      <p:sp>
        <p:nvSpPr>
          <p:cNvPr id="12" name="Text Placeholder 2"/>
          <p:cNvSpPr>
            <a:spLocks noGrp="1"/>
          </p:cNvSpPr>
          <p:nvPr>
            <p:ph type="body" sz="quarter" idx="11"/>
          </p:nvPr>
        </p:nvSpPr>
        <p:spPr>
          <a:xfrm>
            <a:off x="624418" y="1844824"/>
            <a:ext cx="5183716" cy="4321026"/>
          </a:xfrm>
          <a:prstGeom prst="rect">
            <a:avLst/>
          </a:prstGeom>
        </p:spPr>
        <p:txBody>
          <a:bodyPr anchor="ctr" anchorCtr="0"/>
          <a:lstStyle>
            <a:lvl1pPr>
              <a:spcBef>
                <a:spcPts val="0"/>
              </a:spcBef>
              <a:spcAft>
                <a:spcPts val="1200"/>
              </a:spcAft>
              <a:defRPr sz="2000">
                <a:solidFill>
                  <a:srgbClr val="495961"/>
                </a:solidFill>
              </a:defRPr>
            </a:lvl1pPr>
            <a:lvl2pPr>
              <a:spcBef>
                <a:spcPts val="0"/>
              </a:spcBef>
              <a:spcAft>
                <a:spcPts val="1200"/>
              </a:spcAft>
              <a:defRPr sz="1800">
                <a:solidFill>
                  <a:srgbClr val="495961"/>
                </a:solidFill>
              </a:defRPr>
            </a:lvl2pPr>
            <a:lvl3pPr>
              <a:spcBef>
                <a:spcPts val="0"/>
              </a:spcBef>
              <a:spcAft>
                <a:spcPts val="1200"/>
              </a:spcAft>
              <a:defRPr sz="1800">
                <a:solidFill>
                  <a:srgbClr val="495961"/>
                </a:solidFill>
              </a:defRPr>
            </a:lvl3pPr>
            <a:lvl4pPr>
              <a:spcBef>
                <a:spcPts val="0"/>
              </a:spcBef>
              <a:spcAft>
                <a:spcPts val="1200"/>
              </a:spcAft>
              <a:defRPr sz="1600">
                <a:solidFill>
                  <a:srgbClr val="495961"/>
                </a:solidFill>
              </a:defRPr>
            </a:lvl4pPr>
            <a:lvl5pPr>
              <a:spcBef>
                <a:spcPts val="0"/>
              </a:spcBef>
              <a:spcAft>
                <a:spcPts val="1200"/>
              </a:spcAft>
              <a:defRPr sz="1400">
                <a:solidFill>
                  <a:srgbClr val="4959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3"/>
          <p:cNvSpPr>
            <a:spLocks noGrp="1"/>
          </p:cNvSpPr>
          <p:nvPr>
            <p:ph type="pic" sz="quarter" idx="13" hasCustomPrompt="1"/>
          </p:nvPr>
        </p:nvSpPr>
        <p:spPr>
          <a:xfrm>
            <a:off x="5999989" y="1844824"/>
            <a:ext cx="2591229" cy="1872208"/>
          </a:xfrm>
          <a:prstGeom prst="rect">
            <a:avLst/>
          </a:prstGeom>
          <a:solidFill>
            <a:schemeClr val="tx1">
              <a:lumMod val="10000"/>
              <a:lumOff val="90000"/>
            </a:schemeClr>
          </a:solidFill>
        </p:spPr>
        <p:txBody>
          <a:bodyPr anchor="ctr" anchorCtr="0"/>
          <a:lstStyle>
            <a:lvl1pPr marL="0" indent="0" algn="ctr">
              <a:buNone/>
              <a:defRPr sz="1000"/>
            </a:lvl1pPr>
          </a:lstStyle>
          <a:p>
            <a:r>
              <a:rPr lang="en-GB"/>
              <a:t>Picture</a:t>
            </a:r>
          </a:p>
        </p:txBody>
      </p:sp>
      <p:sp>
        <p:nvSpPr>
          <p:cNvPr id="5" name="Picture Placeholder 4"/>
          <p:cNvSpPr>
            <a:spLocks noGrp="1"/>
          </p:cNvSpPr>
          <p:nvPr>
            <p:ph type="pic" sz="quarter" idx="12" hasCustomPrompt="1"/>
          </p:nvPr>
        </p:nvSpPr>
        <p:spPr>
          <a:xfrm>
            <a:off x="8678995" y="836712"/>
            <a:ext cx="3071283" cy="2880320"/>
          </a:xfrm>
          <a:prstGeom prst="rect">
            <a:avLst/>
          </a:prstGeom>
          <a:solidFill>
            <a:schemeClr val="tx1">
              <a:lumMod val="10000"/>
              <a:lumOff val="90000"/>
            </a:schemeClr>
          </a:solidFill>
        </p:spPr>
        <p:txBody>
          <a:bodyPr anchor="ctr" anchorCtr="0"/>
          <a:lstStyle>
            <a:lvl1pPr marL="0" indent="0" algn="ctr">
              <a:buNone/>
              <a:defRPr sz="1000"/>
            </a:lvl1pPr>
          </a:lstStyle>
          <a:p>
            <a:r>
              <a:rPr lang="en-GB"/>
              <a:t>Picture</a:t>
            </a:r>
          </a:p>
        </p:txBody>
      </p:sp>
      <p:sp>
        <p:nvSpPr>
          <p:cNvPr id="13" name="Picture Placeholder 5"/>
          <p:cNvSpPr>
            <a:spLocks noGrp="1"/>
          </p:cNvSpPr>
          <p:nvPr>
            <p:ph type="pic" sz="quarter" idx="14" hasCustomPrompt="1"/>
          </p:nvPr>
        </p:nvSpPr>
        <p:spPr>
          <a:xfrm>
            <a:off x="5999989" y="3789040"/>
            <a:ext cx="3071283" cy="2880320"/>
          </a:xfrm>
          <a:prstGeom prst="rect">
            <a:avLst/>
          </a:prstGeom>
          <a:solidFill>
            <a:schemeClr val="tx1">
              <a:lumMod val="10000"/>
              <a:lumOff val="90000"/>
            </a:schemeClr>
          </a:solidFill>
        </p:spPr>
        <p:txBody>
          <a:bodyPr anchor="ctr" anchorCtr="0"/>
          <a:lstStyle>
            <a:lvl1pPr marL="0" indent="0" algn="ctr">
              <a:buNone/>
              <a:defRPr sz="1000"/>
            </a:lvl1pPr>
          </a:lstStyle>
          <a:p>
            <a:r>
              <a:rPr lang="en-GB"/>
              <a:t>Picture</a:t>
            </a:r>
          </a:p>
        </p:txBody>
      </p:sp>
      <p:sp>
        <p:nvSpPr>
          <p:cNvPr id="14" name="Picture Placeholder 6"/>
          <p:cNvSpPr>
            <a:spLocks noGrp="1"/>
          </p:cNvSpPr>
          <p:nvPr>
            <p:ph type="pic" sz="quarter" idx="15" hasCustomPrompt="1"/>
          </p:nvPr>
        </p:nvSpPr>
        <p:spPr>
          <a:xfrm>
            <a:off x="9159048" y="3789040"/>
            <a:ext cx="2591229" cy="1872208"/>
          </a:xfrm>
          <a:prstGeom prst="rect">
            <a:avLst/>
          </a:prstGeom>
          <a:solidFill>
            <a:schemeClr val="tx1">
              <a:lumMod val="10000"/>
              <a:lumOff val="90000"/>
            </a:schemeClr>
          </a:solidFill>
        </p:spPr>
        <p:txBody>
          <a:bodyPr anchor="ctr" anchorCtr="0"/>
          <a:lstStyle>
            <a:lvl1pPr marL="0" indent="0" algn="ctr">
              <a:buNone/>
              <a:defRPr sz="1000"/>
            </a:lvl1pPr>
          </a:lstStyle>
          <a:p>
            <a:r>
              <a:rPr lang="en-GB"/>
              <a:t>Picture</a:t>
            </a:r>
          </a:p>
        </p:txBody>
      </p:sp>
      <p:pic>
        <p:nvPicPr>
          <p:cNvPr id="15" name="University Logo" descr="Logo&#10;&#10;Description automatically generated with medium confidence">
            <a:extLst>
              <a:ext uri="{FF2B5EF4-FFF2-40B4-BE49-F238E27FC236}">
                <a16:creationId xmlns:a16="http://schemas.microsoft.com/office/drawing/2014/main" id="{2CDFD2A4-E157-6048-B367-731F0EDB2B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11678" y="-279125"/>
            <a:ext cx="2880322" cy="1619893"/>
          </a:xfrm>
          <a:prstGeom prst="rect">
            <a:avLst/>
          </a:prstGeom>
        </p:spPr>
      </p:pic>
      <p:sp>
        <p:nvSpPr>
          <p:cNvPr id="11" name="Insert Image Guidance"/>
          <p:cNvSpPr/>
          <p:nvPr userDrawn="1"/>
        </p:nvSpPr>
        <p:spPr>
          <a:xfrm>
            <a:off x="-3504695" y="3723871"/>
            <a:ext cx="3360008" cy="1440732"/>
          </a:xfrm>
          <a:prstGeom prst="rect">
            <a:avLst/>
          </a:prstGeom>
          <a:solidFill>
            <a:srgbClr val="535353"/>
          </a:solidFill>
          <a:ln w="12700">
            <a:miter lim="400000"/>
          </a:ln>
          <a:extLst>
            <a:ext uri="{C572A759-6A51-4108-AA02-DFA0A04FC94B}">
              <ma14:wrappingTextBoxFlag xmlns="" xmlns:ma14="http://schemas.microsoft.com/office/mac/drawingml/2011/main" val="1"/>
            </a:ext>
          </a:extLst>
        </p:spPr>
        <p:txBody>
          <a:bodyPr lIns="179999" tIns="179999" rIns="179999" bIns="179999">
            <a:spAutoFit/>
          </a:bodyPr>
          <a:lstStyle/>
          <a:p>
            <a:pPr lvl="0" defTabSz="457200">
              <a:spcBef>
                <a:spcPts val="0"/>
              </a:spcBef>
              <a:defRPr sz="1800"/>
            </a:pPr>
            <a:r>
              <a:rPr sz="1000">
                <a:solidFill>
                  <a:srgbClr val="FFFFFF"/>
                </a:solidFill>
                <a:latin typeface="Lucida Sans"/>
                <a:ea typeface="Lucida Sans"/>
                <a:cs typeface="Lucida Sans"/>
                <a:sym typeface="Lucida Sans"/>
              </a:rPr>
              <a:t>Try to insert a</a:t>
            </a:r>
            <a:r>
              <a:rPr lang="en-GB" sz="1000">
                <a:solidFill>
                  <a:srgbClr val="FFFFFF"/>
                </a:solidFill>
                <a:latin typeface="Lucida Sans"/>
                <a:ea typeface="Lucida Sans"/>
                <a:cs typeface="Lucida Sans"/>
                <a:sym typeface="Lucida Sans"/>
              </a:rPr>
              <a:t> square</a:t>
            </a:r>
            <a:r>
              <a:rPr lang="en-GB" sz="1000" baseline="0">
                <a:solidFill>
                  <a:srgbClr val="FFFFFF"/>
                </a:solidFill>
                <a:latin typeface="Lucida Sans"/>
                <a:ea typeface="Lucida Sans"/>
                <a:cs typeface="Lucida Sans"/>
                <a:sym typeface="Lucida Sans"/>
              </a:rPr>
              <a:t> image of</a:t>
            </a:r>
            <a:r>
              <a:rPr sz="1000">
                <a:solidFill>
                  <a:srgbClr val="FFFFFF"/>
                </a:solidFill>
                <a:latin typeface="Lucida Sans"/>
                <a:ea typeface="Lucida Sans"/>
                <a:cs typeface="Lucida Sans"/>
                <a:sym typeface="Lucida Sans"/>
              </a:rPr>
              <a:t> </a:t>
            </a:r>
            <a:r>
              <a:rPr lang="en-GB" sz="1000" b="1" u="sng">
                <a:solidFill>
                  <a:srgbClr val="FF0000"/>
                </a:solidFill>
                <a:latin typeface="Lucida Sans"/>
                <a:ea typeface="Lucida Sans"/>
                <a:cs typeface="Lucida Sans"/>
                <a:sym typeface="Lucida Sans"/>
              </a:rPr>
              <a:t>8cm high</a:t>
            </a:r>
            <a:r>
              <a:rPr sz="1000" b="1" u="sng">
                <a:solidFill>
                  <a:srgbClr val="FF0000"/>
                </a:solidFill>
                <a:latin typeface="Lucida Sans"/>
                <a:ea typeface="Lucida Sans"/>
                <a:cs typeface="Lucida Sans"/>
                <a:sym typeface="Lucida Sans"/>
              </a:rPr>
              <a:t> by </a:t>
            </a:r>
            <a:r>
              <a:rPr lang="en-GB" sz="1000" b="1" u="sng">
                <a:solidFill>
                  <a:srgbClr val="FF0000"/>
                </a:solidFill>
                <a:latin typeface="Lucida Sans"/>
                <a:ea typeface="Lucida Sans"/>
                <a:cs typeface="Lucida Sans"/>
                <a:sym typeface="Lucida Sans"/>
              </a:rPr>
              <a:t>8.53</a:t>
            </a:r>
            <a:r>
              <a:rPr sz="1000" b="1" u="sng">
                <a:solidFill>
                  <a:srgbClr val="FF0000"/>
                </a:solidFill>
                <a:latin typeface="Lucida Sans"/>
                <a:ea typeface="Lucida Sans"/>
                <a:cs typeface="Lucida Sans"/>
                <a:sym typeface="Lucida Sans"/>
              </a:rPr>
              <a:t>cm </a:t>
            </a:r>
            <a:r>
              <a:rPr lang="en-GB" sz="1000" b="1" u="sng">
                <a:solidFill>
                  <a:srgbClr val="FF0000"/>
                </a:solidFill>
                <a:latin typeface="Lucida Sans"/>
                <a:ea typeface="Lucida Sans"/>
                <a:cs typeface="Lucida Sans"/>
                <a:sym typeface="Lucida Sans"/>
              </a:rPr>
              <a:t>wide </a:t>
            </a:r>
            <a:r>
              <a:rPr sz="1000">
                <a:solidFill>
                  <a:srgbClr val="FFFFFF"/>
                </a:solidFill>
                <a:latin typeface="Lucida Sans"/>
                <a:ea typeface="Lucida Sans"/>
                <a:cs typeface="Lucida Sans"/>
                <a:sym typeface="Lucida Sans"/>
              </a:rPr>
              <a:t>o</a:t>
            </a:r>
            <a:r>
              <a:rPr lang="en-GB" sz="1000">
                <a:solidFill>
                  <a:srgbClr val="FFFFFF"/>
                </a:solidFill>
                <a:latin typeface="Lucida Sans"/>
                <a:ea typeface="Lucida Sans"/>
                <a:cs typeface="Lucida Sans"/>
                <a:sym typeface="Lucida Sans"/>
              </a:rPr>
              <a:t>r a rectangle of </a:t>
            </a:r>
            <a:r>
              <a:rPr lang="en-GB" sz="1000" b="1" u="sng">
                <a:solidFill>
                  <a:srgbClr val="FF0000"/>
                </a:solidFill>
                <a:latin typeface="+mn-lt"/>
                <a:ea typeface="Lucida Sans"/>
                <a:cs typeface="Lucida Sans"/>
                <a:sym typeface="Lucida Sans"/>
              </a:rPr>
              <a:t>5.2cm high by 7.2cm wide</a:t>
            </a:r>
            <a:r>
              <a:rPr sz="1000">
                <a:solidFill>
                  <a:srgbClr val="FFFFFF"/>
                </a:solidFill>
                <a:latin typeface="Lucida Sans"/>
                <a:ea typeface="Lucida Sans"/>
                <a:cs typeface="Lucida Sans"/>
                <a:sym typeface="Lucida Sans"/>
              </a:rPr>
              <a:t> </a:t>
            </a:r>
            <a:r>
              <a:rPr lang="en-GB" sz="1000">
                <a:solidFill>
                  <a:srgbClr val="FFFFFF"/>
                </a:solidFill>
                <a:latin typeface="Lucida Sans"/>
                <a:ea typeface="Lucida Sans"/>
                <a:cs typeface="Lucida Sans"/>
                <a:sym typeface="Lucida Sans"/>
              </a:rPr>
              <a:t>to </a:t>
            </a:r>
            <a:r>
              <a:rPr sz="1000">
                <a:solidFill>
                  <a:srgbClr val="FFFFFF"/>
                </a:solidFill>
                <a:latin typeface="Lucida Sans"/>
                <a:ea typeface="Lucida Sans"/>
                <a:cs typeface="Lucida Sans"/>
                <a:sym typeface="Lucida Sans"/>
              </a:rPr>
              <a:t>this layout to avoid distortion.</a:t>
            </a:r>
            <a:endParaRPr sz="1800">
              <a:solidFill>
                <a:srgbClr val="FFFFFF"/>
              </a:solidFill>
              <a:latin typeface="+mj-lt"/>
              <a:ea typeface="+mj-ea"/>
              <a:cs typeface="+mj-cs"/>
              <a:sym typeface="Helvetica Neue"/>
            </a:endParaRPr>
          </a:p>
          <a:p>
            <a:pPr lvl="0" defTabSz="457200">
              <a:spcBef>
                <a:spcPts val="0"/>
              </a:spcBef>
              <a:defRPr sz="1800"/>
            </a:pPr>
            <a:endParaRPr sz="1000">
              <a:solidFill>
                <a:srgbClr val="FFFFFF"/>
              </a:solidFill>
              <a:latin typeface="Lucida Sans"/>
              <a:ea typeface="Lucida Sans"/>
              <a:cs typeface="Lucida Sans"/>
              <a:sym typeface="Lucida Sans"/>
            </a:endParaRPr>
          </a:p>
          <a:p>
            <a:pPr lvl="0" defTabSz="457200">
              <a:spcBef>
                <a:spcPts val="0"/>
              </a:spcBef>
              <a:defRPr sz="1800"/>
            </a:pPr>
            <a:r>
              <a:rPr sz="1000">
                <a:solidFill>
                  <a:srgbClr val="FFFFFF"/>
                </a:solidFill>
                <a:latin typeface="Lucida Sans"/>
                <a:ea typeface="Lucida Sans"/>
                <a:cs typeface="Lucida Sans"/>
                <a:sym typeface="Lucida Sans"/>
              </a:rPr>
              <a:t>Please ensure, the image has a simple background to display the logo and text overlapping.</a:t>
            </a:r>
          </a:p>
        </p:txBody>
      </p:sp>
    </p:spTree>
    <p:extLst>
      <p:ext uri="{BB962C8B-B14F-4D97-AF65-F5344CB8AC3E}">
        <p14:creationId xmlns:p14="http://schemas.microsoft.com/office/powerpoint/2010/main" val="4273917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3995-985C-4D37-830D-FE3E8BF8B8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5DC1996-2BCB-4891-A015-F24EB37427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D870377-E7B9-4557-A037-5EB435C6179D}"/>
              </a:ext>
            </a:extLst>
          </p:cNvPr>
          <p:cNvSpPr>
            <a:spLocks noGrp="1"/>
          </p:cNvSpPr>
          <p:nvPr>
            <p:ph type="dt" sz="half" idx="10"/>
          </p:nvPr>
        </p:nvSpPr>
        <p:spPr/>
        <p:txBody>
          <a:bodyPr/>
          <a:lstStyle/>
          <a:p>
            <a:fld id="{9D18BF0A-8743-467B-8508-4410BDA2B393}" type="datetimeFigureOut">
              <a:rPr lang="en-GB" smtClean="0"/>
              <a:t>20/05/2024</a:t>
            </a:fld>
            <a:endParaRPr lang="en-GB"/>
          </a:p>
        </p:txBody>
      </p:sp>
      <p:sp>
        <p:nvSpPr>
          <p:cNvPr id="5" name="Footer Placeholder 4">
            <a:extLst>
              <a:ext uri="{FF2B5EF4-FFF2-40B4-BE49-F238E27FC236}">
                <a16:creationId xmlns:a16="http://schemas.microsoft.com/office/drawing/2014/main" id="{DFF6DDCB-0EEA-47FD-9560-0A229F49C9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C63101-BB31-48FD-87FD-5821C45D24B4}"/>
              </a:ext>
            </a:extLst>
          </p:cNvPr>
          <p:cNvSpPr>
            <a:spLocks noGrp="1"/>
          </p:cNvSpPr>
          <p:nvPr>
            <p:ph type="sldNum" sz="quarter" idx="12"/>
          </p:nvPr>
        </p:nvSpPr>
        <p:spPr/>
        <p:txBody>
          <a:bodyPr/>
          <a:lstStyle/>
          <a:p>
            <a:fld id="{311B719B-FE37-4E0F-B111-5948745AD3CE}" type="slidenum">
              <a:rPr lang="en-GB" smtClean="0"/>
              <a:t>‹#›</a:t>
            </a:fld>
            <a:endParaRPr lang="en-GB"/>
          </a:p>
        </p:txBody>
      </p:sp>
    </p:spTree>
    <p:extLst>
      <p:ext uri="{BB962C8B-B14F-4D97-AF65-F5344CB8AC3E}">
        <p14:creationId xmlns:p14="http://schemas.microsoft.com/office/powerpoint/2010/main" val="3369780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D67FE-1160-432C-9B71-15AE7970C0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85FEB2-C9B0-42A0-B5D9-5E77B01726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382DB0-B1AF-490E-B2C7-0B44A5BF6DE9}"/>
              </a:ext>
            </a:extLst>
          </p:cNvPr>
          <p:cNvSpPr>
            <a:spLocks noGrp="1"/>
          </p:cNvSpPr>
          <p:nvPr>
            <p:ph type="dt" sz="half" idx="10"/>
          </p:nvPr>
        </p:nvSpPr>
        <p:spPr/>
        <p:txBody>
          <a:bodyPr/>
          <a:lstStyle/>
          <a:p>
            <a:fld id="{9D18BF0A-8743-467B-8508-4410BDA2B393}" type="datetimeFigureOut">
              <a:rPr lang="en-GB" smtClean="0"/>
              <a:t>20/05/2024</a:t>
            </a:fld>
            <a:endParaRPr lang="en-GB"/>
          </a:p>
        </p:txBody>
      </p:sp>
      <p:sp>
        <p:nvSpPr>
          <p:cNvPr id="5" name="Footer Placeholder 4">
            <a:extLst>
              <a:ext uri="{FF2B5EF4-FFF2-40B4-BE49-F238E27FC236}">
                <a16:creationId xmlns:a16="http://schemas.microsoft.com/office/drawing/2014/main" id="{922C75DD-DAE5-4666-A5E8-FF9BA5AE52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2A1049-903A-473E-9385-F6A40270F390}"/>
              </a:ext>
            </a:extLst>
          </p:cNvPr>
          <p:cNvSpPr>
            <a:spLocks noGrp="1"/>
          </p:cNvSpPr>
          <p:nvPr>
            <p:ph type="sldNum" sz="quarter" idx="12"/>
          </p:nvPr>
        </p:nvSpPr>
        <p:spPr/>
        <p:txBody>
          <a:bodyPr/>
          <a:lstStyle/>
          <a:p>
            <a:fld id="{311B719B-FE37-4E0F-B111-5948745AD3CE}" type="slidenum">
              <a:rPr lang="en-GB" smtClean="0"/>
              <a:t>‹#›</a:t>
            </a:fld>
            <a:endParaRPr lang="en-GB"/>
          </a:p>
        </p:txBody>
      </p:sp>
    </p:spTree>
    <p:extLst>
      <p:ext uri="{BB962C8B-B14F-4D97-AF65-F5344CB8AC3E}">
        <p14:creationId xmlns:p14="http://schemas.microsoft.com/office/powerpoint/2010/main" val="3889191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B7E3F8-CFDD-435C-9854-67572A05E8F6}"/>
              </a:ext>
            </a:extLst>
          </p:cNvPr>
          <p:cNvSpPr>
            <a:spLocks noGrp="1"/>
          </p:cNvSpPr>
          <p:nvPr>
            <p:ph type="dt" sz="half" idx="10"/>
          </p:nvPr>
        </p:nvSpPr>
        <p:spPr/>
        <p:txBody>
          <a:bodyPr/>
          <a:lstStyle/>
          <a:p>
            <a:fld id="{9D18BF0A-8743-467B-8508-4410BDA2B393}" type="datetimeFigureOut">
              <a:rPr lang="en-GB" smtClean="0"/>
              <a:t>20/05/2024</a:t>
            </a:fld>
            <a:endParaRPr lang="en-GB"/>
          </a:p>
        </p:txBody>
      </p:sp>
      <p:sp>
        <p:nvSpPr>
          <p:cNvPr id="3" name="Footer Placeholder 2">
            <a:extLst>
              <a:ext uri="{FF2B5EF4-FFF2-40B4-BE49-F238E27FC236}">
                <a16:creationId xmlns:a16="http://schemas.microsoft.com/office/drawing/2014/main" id="{3F0C3DDE-5DC7-4AF6-B1F8-6A017043DC9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B9043A6-946C-41F8-8915-B95B70B01B05}"/>
              </a:ext>
            </a:extLst>
          </p:cNvPr>
          <p:cNvSpPr>
            <a:spLocks noGrp="1"/>
          </p:cNvSpPr>
          <p:nvPr>
            <p:ph type="sldNum" sz="quarter" idx="12"/>
          </p:nvPr>
        </p:nvSpPr>
        <p:spPr/>
        <p:txBody>
          <a:bodyPr/>
          <a:lstStyle/>
          <a:p>
            <a:fld id="{311B719B-FE37-4E0F-B111-5948745AD3CE}" type="slidenum">
              <a:rPr lang="en-GB" smtClean="0"/>
              <a:t>‹#›</a:t>
            </a:fld>
            <a:endParaRPr lang="en-GB"/>
          </a:p>
        </p:txBody>
      </p:sp>
    </p:spTree>
    <p:extLst>
      <p:ext uri="{BB962C8B-B14F-4D97-AF65-F5344CB8AC3E}">
        <p14:creationId xmlns:p14="http://schemas.microsoft.com/office/powerpoint/2010/main" val="3127490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101D4-AA5B-4CFF-BC21-22D3A9B5494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4CBAA7-CF2E-4B0C-8593-A056CD9FAF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4E97B8-3F12-41AE-8F82-36796B57A6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EDD42A9-6925-4D5E-AD06-9CE8EE1D61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A66EB1-8D80-4965-A422-EB90FE219D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B13B280-4D15-4D14-98EA-399B6EB27896}"/>
              </a:ext>
            </a:extLst>
          </p:cNvPr>
          <p:cNvSpPr>
            <a:spLocks noGrp="1"/>
          </p:cNvSpPr>
          <p:nvPr>
            <p:ph type="dt" sz="half" idx="10"/>
          </p:nvPr>
        </p:nvSpPr>
        <p:spPr/>
        <p:txBody>
          <a:bodyPr/>
          <a:lstStyle/>
          <a:p>
            <a:fld id="{9D18BF0A-8743-467B-8508-4410BDA2B393}" type="datetimeFigureOut">
              <a:rPr lang="en-GB" smtClean="0"/>
              <a:t>20/05/2024</a:t>
            </a:fld>
            <a:endParaRPr lang="en-GB"/>
          </a:p>
        </p:txBody>
      </p:sp>
      <p:sp>
        <p:nvSpPr>
          <p:cNvPr id="8" name="Footer Placeholder 7">
            <a:extLst>
              <a:ext uri="{FF2B5EF4-FFF2-40B4-BE49-F238E27FC236}">
                <a16:creationId xmlns:a16="http://schemas.microsoft.com/office/drawing/2014/main" id="{0F026AD8-80AD-4FF6-B8ED-FDB8D68A7A9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F5969AF-F68E-4BBE-B860-FEB3F6286074}"/>
              </a:ext>
            </a:extLst>
          </p:cNvPr>
          <p:cNvSpPr>
            <a:spLocks noGrp="1"/>
          </p:cNvSpPr>
          <p:nvPr>
            <p:ph type="sldNum" sz="quarter" idx="12"/>
          </p:nvPr>
        </p:nvSpPr>
        <p:spPr/>
        <p:txBody>
          <a:bodyPr/>
          <a:lstStyle/>
          <a:p>
            <a:fld id="{311B719B-FE37-4E0F-B111-5948745AD3CE}" type="slidenum">
              <a:rPr lang="en-GB" smtClean="0"/>
              <a:t>‹#›</a:t>
            </a:fld>
            <a:endParaRPr lang="en-GB"/>
          </a:p>
        </p:txBody>
      </p:sp>
    </p:spTree>
    <p:extLst>
      <p:ext uri="{BB962C8B-B14F-4D97-AF65-F5344CB8AC3E}">
        <p14:creationId xmlns:p14="http://schemas.microsoft.com/office/powerpoint/2010/main" val="3759987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6971C-70B0-4399-A9B4-FF1FEED86C0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068C47-BAAD-48D1-A8AE-135099BFD18A}"/>
              </a:ext>
            </a:extLst>
          </p:cNvPr>
          <p:cNvSpPr>
            <a:spLocks noGrp="1"/>
          </p:cNvSpPr>
          <p:nvPr>
            <p:ph type="dt" sz="half" idx="10"/>
          </p:nvPr>
        </p:nvSpPr>
        <p:spPr/>
        <p:txBody>
          <a:bodyPr/>
          <a:lstStyle/>
          <a:p>
            <a:fld id="{9D18BF0A-8743-467B-8508-4410BDA2B393}" type="datetimeFigureOut">
              <a:rPr lang="en-GB" smtClean="0"/>
              <a:t>20/05/2024</a:t>
            </a:fld>
            <a:endParaRPr lang="en-GB"/>
          </a:p>
        </p:txBody>
      </p:sp>
      <p:sp>
        <p:nvSpPr>
          <p:cNvPr id="4" name="Footer Placeholder 3">
            <a:extLst>
              <a:ext uri="{FF2B5EF4-FFF2-40B4-BE49-F238E27FC236}">
                <a16:creationId xmlns:a16="http://schemas.microsoft.com/office/drawing/2014/main" id="{2EAC9D0E-31BA-4290-83DF-963670845E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7BE7C59-C856-4DDB-B3FA-8CAD760374D8}"/>
              </a:ext>
            </a:extLst>
          </p:cNvPr>
          <p:cNvSpPr>
            <a:spLocks noGrp="1"/>
          </p:cNvSpPr>
          <p:nvPr>
            <p:ph type="sldNum" sz="quarter" idx="12"/>
          </p:nvPr>
        </p:nvSpPr>
        <p:spPr/>
        <p:txBody>
          <a:bodyPr/>
          <a:lstStyle/>
          <a:p>
            <a:fld id="{311B719B-FE37-4E0F-B111-5948745AD3CE}" type="slidenum">
              <a:rPr lang="en-GB" smtClean="0"/>
              <a:t>‹#›</a:t>
            </a:fld>
            <a:endParaRPr lang="en-GB"/>
          </a:p>
        </p:txBody>
      </p:sp>
    </p:spTree>
    <p:extLst>
      <p:ext uri="{BB962C8B-B14F-4D97-AF65-F5344CB8AC3E}">
        <p14:creationId xmlns:p14="http://schemas.microsoft.com/office/powerpoint/2010/main" val="674465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25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1 - Portrait and text">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623392" y="692696"/>
            <a:ext cx="5198368" cy="936104"/>
          </a:xfrm>
          <a:prstGeom prst="rect">
            <a:avLst/>
          </a:prstGeom>
        </p:spPr>
        <p:txBody>
          <a:bodyPr vert="horz" lIns="91440" tIns="45720" rIns="91440" bIns="45720" rtlCol="0" anchor="b" anchorCtr="0">
            <a:noAutofit/>
          </a:bodyPr>
          <a:lstStyle>
            <a:lvl1pPr>
              <a:defRPr>
                <a:solidFill>
                  <a:srgbClr val="495961"/>
                </a:solidFill>
              </a:defRPr>
            </a:lvl1pPr>
          </a:lstStyle>
          <a:p>
            <a:r>
              <a:rPr lang="en-US"/>
              <a:t>TITLE</a:t>
            </a:r>
            <a:endParaRPr lang="en-GB"/>
          </a:p>
        </p:txBody>
      </p:sp>
      <p:sp>
        <p:nvSpPr>
          <p:cNvPr id="12" name="Text Placeholder 2"/>
          <p:cNvSpPr>
            <a:spLocks noGrp="1"/>
          </p:cNvSpPr>
          <p:nvPr>
            <p:ph type="body" sz="quarter" idx="11"/>
          </p:nvPr>
        </p:nvSpPr>
        <p:spPr>
          <a:xfrm>
            <a:off x="624418" y="1844824"/>
            <a:ext cx="5183716" cy="4321026"/>
          </a:xfrm>
          <a:prstGeom prst="rect">
            <a:avLst/>
          </a:prstGeom>
        </p:spPr>
        <p:txBody>
          <a:bodyPr anchor="ctr" anchorCtr="0"/>
          <a:lstStyle>
            <a:lvl1pPr>
              <a:spcBef>
                <a:spcPts val="0"/>
              </a:spcBef>
              <a:spcAft>
                <a:spcPts val="1200"/>
              </a:spcAft>
              <a:defRPr sz="2000">
                <a:solidFill>
                  <a:srgbClr val="495961"/>
                </a:solidFill>
              </a:defRPr>
            </a:lvl1pPr>
            <a:lvl2pPr>
              <a:spcBef>
                <a:spcPts val="0"/>
              </a:spcBef>
              <a:spcAft>
                <a:spcPts val="1200"/>
              </a:spcAft>
              <a:defRPr sz="1800">
                <a:solidFill>
                  <a:srgbClr val="495961"/>
                </a:solidFill>
              </a:defRPr>
            </a:lvl2pPr>
            <a:lvl3pPr>
              <a:spcBef>
                <a:spcPts val="0"/>
              </a:spcBef>
              <a:spcAft>
                <a:spcPts val="1200"/>
              </a:spcAft>
              <a:defRPr sz="1800">
                <a:solidFill>
                  <a:srgbClr val="495961"/>
                </a:solidFill>
              </a:defRPr>
            </a:lvl3pPr>
            <a:lvl4pPr>
              <a:spcBef>
                <a:spcPts val="0"/>
              </a:spcBef>
              <a:spcAft>
                <a:spcPts val="1200"/>
              </a:spcAft>
              <a:defRPr sz="1600">
                <a:solidFill>
                  <a:srgbClr val="495961"/>
                </a:solidFill>
              </a:defRPr>
            </a:lvl4pPr>
            <a:lvl5pPr>
              <a:spcBef>
                <a:spcPts val="0"/>
              </a:spcBef>
              <a:spcAft>
                <a:spcPts val="1200"/>
              </a:spcAft>
              <a:defRPr sz="1400">
                <a:solidFill>
                  <a:srgbClr val="4959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3"/>
          <p:cNvSpPr>
            <a:spLocks noGrp="1"/>
          </p:cNvSpPr>
          <p:nvPr>
            <p:ph type="pic" sz="quarter" idx="10"/>
          </p:nvPr>
        </p:nvSpPr>
        <p:spPr>
          <a:xfrm>
            <a:off x="6000752" y="0"/>
            <a:ext cx="6191249" cy="6858000"/>
          </a:xfrm>
          <a:prstGeom prst="rect">
            <a:avLst/>
          </a:prstGeom>
          <a:solidFill>
            <a:schemeClr val="bg1">
              <a:lumMod val="85000"/>
            </a:schemeClr>
          </a:solidFill>
        </p:spPr>
        <p:txBody>
          <a:bodyPr anchor="ctr" anchorCtr="0"/>
          <a:lstStyle>
            <a:lvl1pPr marL="0" indent="0" algn="ctr">
              <a:buNone/>
              <a:defRPr sz="1200"/>
            </a:lvl1pPr>
          </a:lstStyle>
          <a:p>
            <a:endParaRPr lang="en-GB"/>
          </a:p>
        </p:txBody>
      </p:sp>
      <p:sp>
        <p:nvSpPr>
          <p:cNvPr id="7" name="Logo Placeholder 4">
            <a:extLst>
              <a:ext uri="{FF2B5EF4-FFF2-40B4-BE49-F238E27FC236}">
                <a16:creationId xmlns:a16="http://schemas.microsoft.com/office/drawing/2014/main" id="{6E32AEBA-4B57-D64A-AE0B-12B4BD886BD9}"/>
              </a:ext>
            </a:extLst>
          </p:cNvPr>
          <p:cNvSpPr>
            <a:spLocks noGrp="1"/>
          </p:cNvSpPr>
          <p:nvPr>
            <p:ph type="pic" sz="quarter" idx="13" hasCustomPrompt="1"/>
          </p:nvPr>
        </p:nvSpPr>
        <p:spPr>
          <a:xfrm>
            <a:off x="9336088" y="-279125"/>
            <a:ext cx="2855912" cy="1638621"/>
          </a:xfrm>
          <a:prstGeom prst="rect">
            <a:avLst/>
          </a:prstGeom>
        </p:spPr>
        <p:txBody>
          <a:bodyPr/>
          <a:lstStyle>
            <a:lvl1pPr marL="0" indent="0" algn="ctr">
              <a:buFontTx/>
              <a:buNone/>
              <a:defRPr sz="2000"/>
            </a:lvl1pPr>
          </a:lstStyle>
          <a:p>
            <a:br>
              <a:rPr lang="en-US"/>
            </a:br>
            <a:br>
              <a:rPr lang="en-US"/>
            </a:br>
            <a:r>
              <a:rPr lang="en-US" err="1"/>
              <a:t>UoS</a:t>
            </a:r>
            <a:r>
              <a:rPr lang="en-US"/>
              <a:t> logo</a:t>
            </a:r>
          </a:p>
        </p:txBody>
      </p:sp>
      <p:sp>
        <p:nvSpPr>
          <p:cNvPr id="8" name="Insert Image Guidance"/>
          <p:cNvSpPr/>
          <p:nvPr userDrawn="1"/>
        </p:nvSpPr>
        <p:spPr>
          <a:xfrm>
            <a:off x="-3504695" y="3723872"/>
            <a:ext cx="3360008" cy="1286843"/>
          </a:xfrm>
          <a:prstGeom prst="rect">
            <a:avLst/>
          </a:prstGeom>
          <a:solidFill>
            <a:srgbClr val="535353"/>
          </a:solidFill>
          <a:ln w="12700">
            <a:miter lim="400000"/>
          </a:ln>
          <a:extLst>
            <a:ext uri="{C572A759-6A51-4108-AA02-DFA0A04FC94B}">
              <ma14:wrappingTextBoxFlag xmlns="" xmlns:ma14="http://schemas.microsoft.com/office/mac/drawingml/2011/main" val="1"/>
            </a:ext>
          </a:extLst>
        </p:spPr>
        <p:txBody>
          <a:bodyPr lIns="179999" tIns="179999" rIns="179999" bIns="179999">
            <a:spAutoFit/>
          </a:bodyPr>
          <a:lstStyle/>
          <a:p>
            <a:pPr lvl="0" defTabSz="457200">
              <a:spcBef>
                <a:spcPts val="0"/>
              </a:spcBef>
              <a:defRPr sz="1800"/>
            </a:pPr>
            <a:r>
              <a:rPr sz="1000">
                <a:solidFill>
                  <a:srgbClr val="FFFFFF"/>
                </a:solidFill>
                <a:latin typeface="Lucida Sans"/>
                <a:ea typeface="Lucida Sans"/>
                <a:cs typeface="Lucida Sans"/>
                <a:sym typeface="Lucida Sans"/>
              </a:rPr>
              <a:t>Try to insert an image of </a:t>
            </a:r>
            <a:r>
              <a:rPr lang="en-GB" sz="1000" b="1" u="sng">
                <a:solidFill>
                  <a:srgbClr val="FF0000"/>
                </a:solidFill>
                <a:latin typeface="Lucida Sans"/>
                <a:ea typeface="Lucida Sans"/>
                <a:cs typeface="Lucida Sans"/>
                <a:sym typeface="Lucida Sans"/>
              </a:rPr>
              <a:t>19.05cm high</a:t>
            </a:r>
            <a:r>
              <a:rPr sz="1000" b="1" u="sng">
                <a:solidFill>
                  <a:srgbClr val="FF0000"/>
                </a:solidFill>
                <a:latin typeface="Lucida Sans"/>
                <a:ea typeface="Lucida Sans"/>
                <a:cs typeface="Lucida Sans"/>
                <a:sym typeface="Lucida Sans"/>
              </a:rPr>
              <a:t> by </a:t>
            </a:r>
            <a:r>
              <a:rPr lang="en-GB" sz="1000" b="1" u="sng">
                <a:solidFill>
                  <a:srgbClr val="FF0000"/>
                </a:solidFill>
                <a:latin typeface="Lucida Sans"/>
                <a:ea typeface="Lucida Sans"/>
                <a:cs typeface="Lucida Sans"/>
                <a:sym typeface="Lucida Sans"/>
              </a:rPr>
              <a:t>17.2</a:t>
            </a:r>
            <a:r>
              <a:rPr sz="1000" b="1" u="sng">
                <a:solidFill>
                  <a:srgbClr val="FF0000"/>
                </a:solidFill>
                <a:latin typeface="Lucida Sans"/>
                <a:ea typeface="Lucida Sans"/>
                <a:cs typeface="Lucida Sans"/>
                <a:sym typeface="Lucida Sans"/>
              </a:rPr>
              <a:t>cm </a:t>
            </a:r>
            <a:r>
              <a:rPr lang="en-GB" sz="1000" b="1" u="sng">
                <a:solidFill>
                  <a:srgbClr val="FF0000"/>
                </a:solidFill>
                <a:latin typeface="Lucida Sans"/>
                <a:ea typeface="Lucida Sans"/>
                <a:cs typeface="Lucida Sans"/>
                <a:sym typeface="Lucida Sans"/>
              </a:rPr>
              <a:t>wide </a:t>
            </a:r>
            <a:r>
              <a:rPr sz="1000">
                <a:solidFill>
                  <a:srgbClr val="FFFFFF"/>
                </a:solidFill>
                <a:latin typeface="Lucida Sans"/>
                <a:ea typeface="Lucida Sans"/>
                <a:cs typeface="Lucida Sans"/>
                <a:sym typeface="Lucida Sans"/>
              </a:rPr>
              <a:t>on this layout to avoid distortion.</a:t>
            </a:r>
            <a:endParaRPr sz="1800">
              <a:solidFill>
                <a:srgbClr val="FFFFFF"/>
              </a:solidFill>
              <a:latin typeface="+mj-lt"/>
              <a:ea typeface="+mj-ea"/>
              <a:cs typeface="+mj-cs"/>
              <a:sym typeface="Helvetica Neue"/>
            </a:endParaRPr>
          </a:p>
          <a:p>
            <a:pPr lvl="0" defTabSz="457200">
              <a:spcBef>
                <a:spcPts val="0"/>
              </a:spcBef>
              <a:defRPr sz="1800"/>
            </a:pPr>
            <a:endParaRPr sz="1000">
              <a:solidFill>
                <a:srgbClr val="FFFFFF"/>
              </a:solidFill>
              <a:latin typeface="Lucida Sans"/>
              <a:ea typeface="Lucida Sans"/>
              <a:cs typeface="Lucida Sans"/>
              <a:sym typeface="Lucida Sans"/>
            </a:endParaRPr>
          </a:p>
          <a:p>
            <a:pPr lvl="0" defTabSz="457200">
              <a:spcBef>
                <a:spcPts val="0"/>
              </a:spcBef>
              <a:defRPr sz="1800"/>
            </a:pPr>
            <a:r>
              <a:rPr sz="1000">
                <a:solidFill>
                  <a:srgbClr val="FFFFFF"/>
                </a:solidFill>
                <a:latin typeface="Lucida Sans"/>
                <a:ea typeface="Lucida Sans"/>
                <a:cs typeface="Lucida Sans"/>
                <a:sym typeface="Lucida Sans"/>
              </a:rPr>
              <a:t>Please ensure, the image has a simple background to display the logo and text overlapping.</a:t>
            </a:r>
          </a:p>
        </p:txBody>
      </p:sp>
    </p:spTree>
    <p:extLst>
      <p:ext uri="{BB962C8B-B14F-4D97-AF65-F5344CB8AC3E}">
        <p14:creationId xmlns:p14="http://schemas.microsoft.com/office/powerpoint/2010/main" val="2169860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2 - 4 landscape images">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623392" y="692696"/>
            <a:ext cx="10945216" cy="936104"/>
          </a:xfrm>
          <a:prstGeom prst="rect">
            <a:avLst/>
          </a:prstGeom>
        </p:spPr>
        <p:txBody>
          <a:bodyPr vert="horz" lIns="91440" tIns="45720" rIns="91440" bIns="45720" rtlCol="0" anchor="b" anchorCtr="0">
            <a:noAutofit/>
          </a:bodyPr>
          <a:lstStyle>
            <a:lvl1pPr>
              <a:defRPr>
                <a:solidFill>
                  <a:srgbClr val="495961"/>
                </a:solidFill>
              </a:defRPr>
            </a:lvl1pPr>
          </a:lstStyle>
          <a:p>
            <a:r>
              <a:rPr lang="en-US"/>
              <a:t>TITLE</a:t>
            </a:r>
            <a:endParaRPr lang="en-GB"/>
          </a:p>
        </p:txBody>
      </p:sp>
      <p:sp>
        <p:nvSpPr>
          <p:cNvPr id="10" name="Picture Placeholder 2"/>
          <p:cNvSpPr>
            <a:spLocks noGrp="1"/>
          </p:cNvSpPr>
          <p:nvPr>
            <p:ph type="pic" sz="quarter" idx="12"/>
          </p:nvPr>
        </p:nvSpPr>
        <p:spPr>
          <a:xfrm>
            <a:off x="623392" y="1628800"/>
            <a:ext cx="5280587" cy="2204864"/>
          </a:xfrm>
          <a:prstGeom prst="rect">
            <a:avLst/>
          </a:prstGeom>
          <a:solidFill>
            <a:schemeClr val="bg1">
              <a:lumMod val="85000"/>
            </a:schemeClr>
          </a:solidFill>
        </p:spPr>
        <p:txBody>
          <a:bodyPr anchor="ctr" anchorCtr="0"/>
          <a:lstStyle>
            <a:lvl1pPr marL="0" indent="0" algn="ctr">
              <a:buNone/>
              <a:defRPr sz="1200"/>
            </a:lvl1pPr>
          </a:lstStyle>
          <a:p>
            <a:endParaRPr lang="en-GB"/>
          </a:p>
        </p:txBody>
      </p:sp>
      <p:sp>
        <p:nvSpPr>
          <p:cNvPr id="8" name="Picture Placeholder 3"/>
          <p:cNvSpPr>
            <a:spLocks noGrp="1"/>
          </p:cNvSpPr>
          <p:nvPr>
            <p:ph type="pic" sz="quarter" idx="11"/>
          </p:nvPr>
        </p:nvSpPr>
        <p:spPr>
          <a:xfrm>
            <a:off x="6288021" y="1628800"/>
            <a:ext cx="5280587" cy="2204864"/>
          </a:xfrm>
          <a:prstGeom prst="rect">
            <a:avLst/>
          </a:prstGeom>
          <a:solidFill>
            <a:schemeClr val="bg1">
              <a:lumMod val="85000"/>
            </a:schemeClr>
          </a:solidFill>
        </p:spPr>
        <p:txBody>
          <a:bodyPr anchor="ctr" anchorCtr="0"/>
          <a:lstStyle>
            <a:lvl1pPr marL="0" indent="0" algn="ctr">
              <a:buNone/>
              <a:defRPr sz="1200"/>
            </a:lvl1pPr>
          </a:lstStyle>
          <a:p>
            <a:endParaRPr lang="en-GB"/>
          </a:p>
        </p:txBody>
      </p:sp>
      <p:sp>
        <p:nvSpPr>
          <p:cNvPr id="14" name="Picture Placeholder 4"/>
          <p:cNvSpPr>
            <a:spLocks noGrp="1"/>
          </p:cNvSpPr>
          <p:nvPr>
            <p:ph type="pic" sz="quarter" idx="14"/>
          </p:nvPr>
        </p:nvSpPr>
        <p:spPr>
          <a:xfrm>
            <a:off x="623392" y="4005064"/>
            <a:ext cx="5280587" cy="2204864"/>
          </a:xfrm>
          <a:prstGeom prst="rect">
            <a:avLst/>
          </a:prstGeom>
          <a:solidFill>
            <a:schemeClr val="bg1">
              <a:lumMod val="85000"/>
            </a:schemeClr>
          </a:solidFill>
        </p:spPr>
        <p:txBody>
          <a:bodyPr anchor="ctr" anchorCtr="0"/>
          <a:lstStyle>
            <a:lvl1pPr marL="0" indent="0" algn="ctr">
              <a:buNone/>
              <a:defRPr sz="1200"/>
            </a:lvl1pPr>
          </a:lstStyle>
          <a:p>
            <a:endParaRPr lang="en-GB"/>
          </a:p>
        </p:txBody>
      </p:sp>
      <p:sp>
        <p:nvSpPr>
          <p:cNvPr id="13" name="Picture Placeholder 5"/>
          <p:cNvSpPr>
            <a:spLocks noGrp="1"/>
          </p:cNvSpPr>
          <p:nvPr>
            <p:ph type="pic" sz="quarter" idx="13"/>
          </p:nvPr>
        </p:nvSpPr>
        <p:spPr>
          <a:xfrm>
            <a:off x="6288021" y="4005064"/>
            <a:ext cx="5280587" cy="2204864"/>
          </a:xfrm>
          <a:prstGeom prst="rect">
            <a:avLst/>
          </a:prstGeom>
          <a:solidFill>
            <a:schemeClr val="bg1">
              <a:lumMod val="85000"/>
            </a:schemeClr>
          </a:solidFill>
        </p:spPr>
        <p:txBody>
          <a:bodyPr anchor="ctr" anchorCtr="0"/>
          <a:lstStyle>
            <a:lvl1pPr marL="0" indent="0" algn="ctr">
              <a:buNone/>
              <a:defRPr sz="1200"/>
            </a:lvl1pPr>
          </a:lstStyle>
          <a:p>
            <a:endParaRPr lang="en-GB"/>
          </a:p>
        </p:txBody>
      </p:sp>
      <p:pic>
        <p:nvPicPr>
          <p:cNvPr id="9" name="University Logo" descr="Logo&#10;&#10;Description automatically generated with medium confidence">
            <a:extLst>
              <a:ext uri="{FF2B5EF4-FFF2-40B4-BE49-F238E27FC236}">
                <a16:creationId xmlns:a16="http://schemas.microsoft.com/office/drawing/2014/main" id="{40A0B99E-C609-A648-98D3-FB4D211A54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11678" y="-279125"/>
            <a:ext cx="2880322" cy="1619893"/>
          </a:xfrm>
          <a:prstGeom prst="rect">
            <a:avLst/>
          </a:prstGeom>
        </p:spPr>
      </p:pic>
      <p:sp>
        <p:nvSpPr>
          <p:cNvPr id="11" name="Insert Image Guidance"/>
          <p:cNvSpPr/>
          <p:nvPr userDrawn="1"/>
        </p:nvSpPr>
        <p:spPr>
          <a:xfrm>
            <a:off x="-3504695" y="3723872"/>
            <a:ext cx="3360008" cy="1286843"/>
          </a:xfrm>
          <a:prstGeom prst="rect">
            <a:avLst/>
          </a:prstGeom>
          <a:solidFill>
            <a:srgbClr val="535353"/>
          </a:solidFill>
          <a:ln w="12700">
            <a:miter lim="400000"/>
          </a:ln>
          <a:extLst>
            <a:ext uri="{C572A759-6A51-4108-AA02-DFA0A04FC94B}">
              <ma14:wrappingTextBoxFlag xmlns="" xmlns:ma14="http://schemas.microsoft.com/office/mac/drawingml/2011/main" val="1"/>
            </a:ext>
          </a:extLst>
        </p:spPr>
        <p:txBody>
          <a:bodyPr lIns="179999" tIns="179999" rIns="179999" bIns="179999">
            <a:spAutoFit/>
          </a:bodyPr>
          <a:lstStyle/>
          <a:p>
            <a:pPr lvl="0" defTabSz="457200">
              <a:spcBef>
                <a:spcPts val="0"/>
              </a:spcBef>
              <a:defRPr sz="1800"/>
            </a:pPr>
            <a:r>
              <a:rPr sz="1000">
                <a:solidFill>
                  <a:srgbClr val="FFFFFF"/>
                </a:solidFill>
                <a:latin typeface="Lucida Sans"/>
                <a:ea typeface="Lucida Sans"/>
                <a:cs typeface="Lucida Sans"/>
                <a:sym typeface="Lucida Sans"/>
              </a:rPr>
              <a:t>Try to insert an image of </a:t>
            </a:r>
            <a:r>
              <a:rPr lang="en-GB" sz="1000" b="1" u="sng">
                <a:solidFill>
                  <a:srgbClr val="FF0000"/>
                </a:solidFill>
                <a:latin typeface="Lucida Sans"/>
                <a:ea typeface="Lucida Sans"/>
                <a:cs typeface="Lucida Sans"/>
                <a:sym typeface="Lucida Sans"/>
              </a:rPr>
              <a:t>6.12cm high</a:t>
            </a:r>
            <a:r>
              <a:rPr sz="1000" b="1" u="sng">
                <a:solidFill>
                  <a:srgbClr val="FF0000"/>
                </a:solidFill>
                <a:latin typeface="Lucida Sans"/>
                <a:ea typeface="Lucida Sans"/>
                <a:cs typeface="Lucida Sans"/>
                <a:sym typeface="Lucida Sans"/>
              </a:rPr>
              <a:t> by </a:t>
            </a:r>
            <a:r>
              <a:rPr lang="en-GB" sz="1000" b="1" u="sng">
                <a:solidFill>
                  <a:srgbClr val="FF0000"/>
                </a:solidFill>
                <a:latin typeface="Lucida Sans"/>
                <a:ea typeface="Lucida Sans"/>
                <a:cs typeface="Lucida Sans"/>
                <a:sym typeface="Lucida Sans"/>
              </a:rPr>
              <a:t>14.67</a:t>
            </a:r>
            <a:r>
              <a:rPr sz="1000" b="1" u="sng">
                <a:solidFill>
                  <a:srgbClr val="FF0000"/>
                </a:solidFill>
                <a:latin typeface="Lucida Sans"/>
                <a:ea typeface="Lucida Sans"/>
                <a:cs typeface="Lucida Sans"/>
                <a:sym typeface="Lucida Sans"/>
              </a:rPr>
              <a:t>cm </a:t>
            </a:r>
            <a:r>
              <a:rPr lang="en-GB" sz="1000" b="1" u="sng">
                <a:solidFill>
                  <a:srgbClr val="FF0000"/>
                </a:solidFill>
                <a:latin typeface="Lucida Sans"/>
                <a:ea typeface="Lucida Sans"/>
                <a:cs typeface="Lucida Sans"/>
                <a:sym typeface="Lucida Sans"/>
              </a:rPr>
              <a:t>wide </a:t>
            </a:r>
            <a:r>
              <a:rPr sz="1000">
                <a:solidFill>
                  <a:srgbClr val="FFFFFF"/>
                </a:solidFill>
                <a:latin typeface="Lucida Sans"/>
                <a:ea typeface="Lucida Sans"/>
                <a:cs typeface="Lucida Sans"/>
                <a:sym typeface="Lucida Sans"/>
              </a:rPr>
              <a:t>on this layout to avoid distortion.</a:t>
            </a:r>
            <a:endParaRPr sz="1800">
              <a:solidFill>
                <a:srgbClr val="FFFFFF"/>
              </a:solidFill>
              <a:latin typeface="+mj-lt"/>
              <a:ea typeface="+mj-ea"/>
              <a:cs typeface="+mj-cs"/>
              <a:sym typeface="Helvetica Neue"/>
            </a:endParaRPr>
          </a:p>
          <a:p>
            <a:pPr lvl="0" defTabSz="457200">
              <a:spcBef>
                <a:spcPts val="0"/>
              </a:spcBef>
              <a:defRPr sz="1800"/>
            </a:pPr>
            <a:endParaRPr sz="1000">
              <a:solidFill>
                <a:srgbClr val="FFFFFF"/>
              </a:solidFill>
              <a:latin typeface="Lucida Sans"/>
              <a:ea typeface="Lucida Sans"/>
              <a:cs typeface="Lucida Sans"/>
              <a:sym typeface="Lucida Sans"/>
            </a:endParaRPr>
          </a:p>
          <a:p>
            <a:pPr lvl="0" defTabSz="457200">
              <a:spcBef>
                <a:spcPts val="0"/>
              </a:spcBef>
              <a:defRPr sz="1800"/>
            </a:pPr>
            <a:r>
              <a:rPr sz="1000">
                <a:solidFill>
                  <a:srgbClr val="FFFFFF"/>
                </a:solidFill>
                <a:latin typeface="Lucida Sans"/>
                <a:ea typeface="Lucida Sans"/>
                <a:cs typeface="Lucida Sans"/>
                <a:sym typeface="Lucida Sans"/>
              </a:rPr>
              <a:t>Please ensure, the image has a simple background to display the logo and text overlapping.</a:t>
            </a:r>
          </a:p>
        </p:txBody>
      </p:sp>
    </p:spTree>
    <p:extLst>
      <p:ext uri="{BB962C8B-B14F-4D97-AF65-F5344CB8AC3E}">
        <p14:creationId xmlns:p14="http://schemas.microsoft.com/office/powerpoint/2010/main" val="1086816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2.png"/><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692696"/>
            <a:ext cx="10849205" cy="936104"/>
          </a:xfrm>
          <a:prstGeom prst="rect">
            <a:avLst/>
          </a:prstGeom>
        </p:spPr>
        <p:txBody>
          <a:bodyPr vert="horz" lIns="91440" tIns="45720" rIns="91440" bIns="45720" rtlCol="0" anchor="b" anchorCtr="0">
            <a:noAutofit/>
          </a:bodyPr>
          <a:lstStyle/>
          <a:p>
            <a:r>
              <a:rPr lang="en-US"/>
              <a:t>TITLE</a:t>
            </a:r>
            <a:endParaRPr lang="en-GB"/>
          </a:p>
        </p:txBody>
      </p:sp>
      <p:sp>
        <p:nvSpPr>
          <p:cNvPr id="7" name="Text Placeholder 2"/>
          <p:cNvSpPr>
            <a:spLocks noGrp="1"/>
          </p:cNvSpPr>
          <p:nvPr>
            <p:ph type="body" idx="1"/>
          </p:nvPr>
        </p:nvSpPr>
        <p:spPr>
          <a:xfrm>
            <a:off x="623392" y="1844825"/>
            <a:ext cx="10862997" cy="4381947"/>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3"/>
          <p:cNvSpPr txBox="1"/>
          <p:nvPr/>
        </p:nvSpPr>
        <p:spPr>
          <a:xfrm>
            <a:off x="10992544" y="6400135"/>
            <a:ext cx="960107" cy="246221"/>
          </a:xfrm>
          <a:prstGeom prst="rect">
            <a:avLst/>
          </a:prstGeom>
          <a:noFill/>
        </p:spPr>
        <p:txBody>
          <a:bodyPr wrap="square" rtlCol="0">
            <a:spAutoFit/>
          </a:bodyPr>
          <a:lstStyle/>
          <a:p>
            <a:pPr algn="r"/>
            <a:fld id="{14274112-3819-4E3C-A2C8-15D563C4EB1E}" type="slidenum">
              <a:rPr lang="en-GB" sz="1000" smtClean="0"/>
              <a:t>‹#›</a:t>
            </a:fld>
            <a:endParaRPr lang="en-GB" sz="1000"/>
          </a:p>
        </p:txBody>
      </p:sp>
      <p:pic>
        <p:nvPicPr>
          <p:cNvPr id="8" name="University Logo" descr="Logo&#10;&#10;Description automatically generated with medium confidence">
            <a:extLst>
              <a:ext uri="{FF2B5EF4-FFF2-40B4-BE49-F238E27FC236}">
                <a16:creationId xmlns:a16="http://schemas.microsoft.com/office/drawing/2014/main" id="{87826CD3-130D-D440-8ABD-6248D8758AC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311678" y="-279125"/>
            <a:ext cx="2880322" cy="1619893"/>
          </a:xfrm>
          <a:prstGeom prst="rect">
            <a:avLst/>
          </a:prstGeom>
        </p:spPr>
      </p:pic>
    </p:spTree>
    <p:extLst>
      <p:ext uri="{BB962C8B-B14F-4D97-AF65-F5344CB8AC3E}">
        <p14:creationId xmlns:p14="http://schemas.microsoft.com/office/powerpoint/2010/main" val="175160366"/>
      </p:ext>
    </p:extLst>
  </p:cSld>
  <p:clrMap bg1="lt1" tx1="dk1" bg2="lt2" tx2="dk2" accent1="accent1" accent2="accent2" accent3="accent3" accent4="accent4" accent5="accent5" accent6="accent6" hlink="hlink" folHlink="folHlink"/>
  <p:sldLayoutIdLst>
    <p:sldLayoutId id="2147483705" r:id="rId1"/>
    <p:sldLayoutId id="2147483708" r:id="rId2"/>
    <p:sldLayoutId id="2147483709" r:id="rId3"/>
    <p:sldLayoutId id="2147483710" r:id="rId4"/>
    <p:sldLayoutId id="2147483712" r:id="rId5"/>
    <p:sldLayoutId id="2147483714" r:id="rId6"/>
  </p:sldLayoutIdLst>
  <p:hf hdr="0" ftr="0" dt="0"/>
  <p:txStyles>
    <p:titleStyle>
      <a:lvl1pPr algn="l" defTabSz="914400" rtl="0" eaLnBrk="1" latinLnBrk="0" hangingPunct="1">
        <a:spcBef>
          <a:spcPct val="0"/>
        </a:spcBef>
        <a:buNone/>
        <a:defRPr sz="3200" kern="1200" spc="-150">
          <a:solidFill>
            <a:srgbClr val="495961"/>
          </a:solidFill>
          <a:latin typeface="+mj-lt"/>
          <a:ea typeface="+mj-ea"/>
          <a:cs typeface="+mj-cs"/>
        </a:defRPr>
      </a:lvl1pPr>
    </p:titleStyle>
    <p:body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495961"/>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495961"/>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4959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692696"/>
            <a:ext cx="10849205" cy="936104"/>
          </a:xfrm>
          <a:prstGeom prst="rect">
            <a:avLst/>
          </a:prstGeom>
        </p:spPr>
        <p:txBody>
          <a:bodyPr vert="horz" lIns="91440" tIns="45720" rIns="91440" bIns="45720" rtlCol="0" anchor="b" anchorCtr="0">
            <a:noAutofit/>
          </a:bodyPr>
          <a:lstStyle/>
          <a:p>
            <a:r>
              <a:rPr lang="en-US"/>
              <a:t>TITLE</a:t>
            </a:r>
            <a:endParaRPr lang="en-GB"/>
          </a:p>
        </p:txBody>
      </p:sp>
      <p:sp>
        <p:nvSpPr>
          <p:cNvPr id="6" name="Slide Number Placeholder 2"/>
          <p:cNvSpPr txBox="1"/>
          <p:nvPr/>
        </p:nvSpPr>
        <p:spPr>
          <a:xfrm>
            <a:off x="10992544" y="6400135"/>
            <a:ext cx="960107" cy="246221"/>
          </a:xfrm>
          <a:prstGeom prst="rect">
            <a:avLst/>
          </a:prstGeom>
          <a:noFill/>
        </p:spPr>
        <p:txBody>
          <a:bodyPr wrap="square" rtlCol="0">
            <a:spAutoFit/>
          </a:bodyPr>
          <a:lstStyle/>
          <a:p>
            <a:pPr algn="r"/>
            <a:fld id="{14274112-3819-4E3C-A2C8-15D563C4EB1E}" type="slidenum">
              <a:rPr lang="en-GB" sz="1000" smtClean="0"/>
              <a:t>‹#›</a:t>
            </a:fld>
            <a:endParaRPr lang="en-GB" sz="1000"/>
          </a:p>
        </p:txBody>
      </p:sp>
      <p:grpSp>
        <p:nvGrpSpPr>
          <p:cNvPr id="8" name="Template Guidance">
            <a:extLst>
              <a:ext uri="{FF2B5EF4-FFF2-40B4-BE49-F238E27FC236}">
                <a16:creationId xmlns:a16="http://schemas.microsoft.com/office/drawing/2014/main" id="{CF4B51D5-84FD-C449-A7AE-7618789970AC}"/>
              </a:ext>
            </a:extLst>
          </p:cNvPr>
          <p:cNvGrpSpPr/>
          <p:nvPr userDrawn="1"/>
        </p:nvGrpSpPr>
        <p:grpSpPr>
          <a:xfrm>
            <a:off x="-3481064" y="-2"/>
            <a:ext cx="3360013" cy="1902396"/>
            <a:chOff x="-3481064" y="-2"/>
            <a:chExt cx="3360013" cy="1902396"/>
          </a:xfrm>
        </p:grpSpPr>
        <p:sp>
          <p:nvSpPr>
            <p:cNvPr id="9" name="Template Guidance">
              <a:extLst>
                <a:ext uri="{FF2B5EF4-FFF2-40B4-BE49-F238E27FC236}">
                  <a16:creationId xmlns:a16="http://schemas.microsoft.com/office/drawing/2014/main" id="{84CA3E85-4D6B-3B43-B41F-20A952F239A0}"/>
                </a:ext>
              </a:extLst>
            </p:cNvPr>
            <p:cNvSpPr/>
            <p:nvPr userDrawn="1"/>
          </p:nvSpPr>
          <p:spPr>
            <a:xfrm>
              <a:off x="-3481064" y="-2"/>
              <a:ext cx="3360013" cy="1902396"/>
            </a:xfrm>
            <a:prstGeom prst="rect">
              <a:avLst/>
            </a:prstGeom>
            <a:solidFill>
              <a:srgbClr val="535353"/>
            </a:solidFill>
            <a:ln w="12700" cap="flat">
              <a:noFill/>
              <a:miter lim="400000"/>
            </a:ln>
            <a:effectLst/>
            <a:extLst>
              <a:ext uri="{C572A759-6A51-4108-AA02-DFA0A04FC94B}">
                <ma14:wrappingTextBoxFlag xmlns="" xmlns:ma14="http://schemas.microsoft.com/office/mac/drawingml/2011/main" val="1"/>
              </a:ext>
            </a:extLst>
          </p:spPr>
          <p:txBody>
            <a:bodyPr wrap="square" lIns="179999" tIns="179999" rIns="179999" bIns="179999" numCol="1" anchor="t">
              <a:spAutoFit/>
            </a:bodyPr>
            <a:lstStyle/>
            <a:p>
              <a:pPr lvl="0" defTabSz="457200">
                <a:spcBef>
                  <a:spcPts val="0"/>
                </a:spcBef>
                <a:defRPr sz="1800"/>
              </a:pPr>
              <a:r>
                <a:rPr sz="1000" b="1">
                  <a:solidFill>
                    <a:srgbClr val="FFFFFF"/>
                  </a:solidFill>
                  <a:latin typeface="Lucida Sans"/>
                  <a:ea typeface="Lucida Sans"/>
                  <a:cs typeface="Lucida Sans"/>
                  <a:sym typeface="Lucida Sans"/>
                </a:rPr>
                <a:t>To insert image in the picture placeholder, please follow the below instructions:</a:t>
              </a:r>
              <a:endParaRPr sz="1800">
                <a:solidFill>
                  <a:srgbClr val="FFFFFF"/>
                </a:solidFill>
                <a:latin typeface="+mj-lt"/>
                <a:ea typeface="+mj-ea"/>
                <a:cs typeface="+mj-cs"/>
                <a:sym typeface="Helvetica Neue"/>
              </a:endParaRPr>
            </a:p>
            <a:p>
              <a:pPr lvl="0" defTabSz="457200">
                <a:spcBef>
                  <a:spcPts val="0"/>
                </a:spcBef>
                <a:defRPr sz="1800"/>
              </a:pPr>
              <a:endParaRPr sz="1000">
                <a:solidFill>
                  <a:srgbClr val="FFFFFF"/>
                </a:solidFill>
                <a:latin typeface="Lucida Sans"/>
                <a:ea typeface="Lucida Sans"/>
                <a:cs typeface="Lucida Sans"/>
                <a:sym typeface="Lucida Sans"/>
              </a:endParaRPr>
            </a:p>
            <a:p>
              <a:pPr marL="14113" lvl="0" indent="-14113" defTabSz="457200">
                <a:spcBef>
                  <a:spcPts val="0"/>
                </a:spcBef>
                <a:buClr>
                  <a:srgbClr val="FFFFFF"/>
                </a:buClr>
                <a:buSzPct val="100000"/>
                <a:buFont typeface="Helvetica"/>
                <a:buAutoNum type="arabicPeriod"/>
                <a:tabLst>
                  <a:tab pos="1257300" algn="l"/>
                </a:tabLst>
                <a:defRPr sz="1800"/>
              </a:pPr>
              <a:r>
                <a:rPr sz="1000">
                  <a:solidFill>
                    <a:srgbClr val="FFFFFF"/>
                  </a:solidFill>
                  <a:latin typeface="Lucida Sans"/>
                  <a:ea typeface="Lucida Sans"/>
                  <a:cs typeface="Lucida Sans"/>
                  <a:sym typeface="Lucida Sans"/>
                </a:rPr>
                <a:t>Click the 	icon in the grey placeholder</a:t>
              </a:r>
              <a:endParaRPr sz="1800">
                <a:solidFill>
                  <a:srgbClr val="FFFFFF"/>
                </a:solidFill>
                <a:latin typeface="+mj-lt"/>
                <a:ea typeface="+mj-ea"/>
                <a:cs typeface="+mj-cs"/>
                <a:sym typeface="Helvetica Neue"/>
              </a:endParaRPr>
            </a:p>
            <a:p>
              <a:pPr marL="14113" lvl="0" indent="-14113" defTabSz="457200">
                <a:spcBef>
                  <a:spcPts val="0"/>
                </a:spcBef>
                <a:buClr>
                  <a:srgbClr val="FFFFFF"/>
                </a:buClr>
                <a:buSzPct val="100000"/>
                <a:buFont typeface="Helvetica"/>
                <a:buAutoNum type="arabicPeriod"/>
                <a:tabLst>
                  <a:tab pos="1155700" algn="l"/>
                </a:tabLst>
                <a:defRPr sz="1800"/>
              </a:pPr>
              <a:r>
                <a:rPr sz="1000">
                  <a:solidFill>
                    <a:srgbClr val="FFFFFF"/>
                  </a:solidFill>
                  <a:latin typeface="Lucida Sans"/>
                  <a:ea typeface="Lucida Sans"/>
                  <a:cs typeface="Lucida Sans"/>
                  <a:sym typeface="Lucida Sans"/>
                </a:rPr>
                <a:t>Browse to the folder where the required image is saved.</a:t>
              </a:r>
              <a:endParaRPr sz="1800">
                <a:solidFill>
                  <a:srgbClr val="FFFFFF"/>
                </a:solidFill>
                <a:latin typeface="+mj-lt"/>
                <a:ea typeface="+mj-ea"/>
                <a:cs typeface="+mj-cs"/>
                <a:sym typeface="Helvetica Neue"/>
              </a:endParaRPr>
            </a:p>
            <a:p>
              <a:pPr marL="14113" lvl="0" indent="-14113" defTabSz="457200">
                <a:spcBef>
                  <a:spcPts val="0"/>
                </a:spcBef>
                <a:buClr>
                  <a:srgbClr val="FFFFFF"/>
                </a:buClr>
                <a:buSzPct val="100000"/>
                <a:buFont typeface="Helvetica"/>
                <a:buAutoNum type="arabicPeriod"/>
                <a:tabLst>
                  <a:tab pos="1155700" algn="l"/>
                </a:tabLst>
                <a:defRPr sz="1800"/>
              </a:pPr>
              <a:r>
                <a:rPr sz="1000">
                  <a:solidFill>
                    <a:srgbClr val="FFFFFF"/>
                  </a:solidFill>
                  <a:latin typeface="Lucida Sans"/>
                  <a:ea typeface="Lucida Sans"/>
                  <a:cs typeface="Lucida Sans"/>
                  <a:sym typeface="Lucida Sans"/>
                </a:rPr>
                <a:t>Click to select the image and insert the image.</a:t>
              </a:r>
              <a:endParaRPr sz="1800">
                <a:solidFill>
                  <a:srgbClr val="FFFFFF"/>
                </a:solidFill>
                <a:latin typeface="+mj-lt"/>
                <a:ea typeface="+mj-ea"/>
                <a:cs typeface="+mj-cs"/>
                <a:sym typeface="Helvetica Neue"/>
              </a:endParaRPr>
            </a:p>
            <a:p>
              <a:pPr marL="14113" lvl="0" indent="-14113" defTabSz="457200">
                <a:spcBef>
                  <a:spcPts val="0"/>
                </a:spcBef>
                <a:buClr>
                  <a:srgbClr val="FFFFFF"/>
                </a:buClr>
                <a:buSzPct val="100000"/>
                <a:buFont typeface="Helvetica"/>
                <a:buAutoNum type="arabicPeriod"/>
                <a:tabLst>
                  <a:tab pos="1155700" algn="l"/>
                </a:tabLst>
                <a:defRPr sz="1800"/>
              </a:pPr>
              <a:r>
                <a:rPr sz="1000">
                  <a:solidFill>
                    <a:srgbClr val="FFFFFF"/>
                  </a:solidFill>
                  <a:latin typeface="Lucida Sans"/>
                  <a:ea typeface="Lucida Sans"/>
                  <a:cs typeface="Lucida Sans"/>
                  <a:sym typeface="Lucida Sans"/>
                </a:rPr>
                <a:t>Once the image is placed, go to Drawing Tools |  Send Backward  |  Send to Back (or right mouse click Send to Back)</a:t>
              </a:r>
            </a:p>
          </p:txBody>
        </p:sp>
        <p:pic>
          <p:nvPicPr>
            <p:cNvPr id="10" name="Image Icon">
              <a:extLst>
                <a:ext uri="{FF2B5EF4-FFF2-40B4-BE49-F238E27FC236}">
                  <a16:creationId xmlns:a16="http://schemas.microsoft.com/office/drawing/2014/main" id="{AB0298BE-BA4C-1443-B542-25C97BD80B60}"/>
                </a:ext>
              </a:extLst>
            </p:cNvPr>
            <p:cNvPicPr/>
            <p:nvPr userDrawn="1"/>
          </p:nvPicPr>
          <p:blipFill>
            <a:blip r:embed="rId11" cstate="print"/>
            <a:stretch>
              <a:fillRect/>
            </a:stretch>
          </p:blipFill>
          <p:spPr>
            <a:xfrm>
              <a:off x="-2521325" y="532368"/>
              <a:ext cx="310847" cy="233135"/>
            </a:xfrm>
            <a:prstGeom prst="rect">
              <a:avLst/>
            </a:prstGeom>
            <a:ln w="12700" cap="flat">
              <a:noFill/>
              <a:miter lim="400000"/>
            </a:ln>
            <a:effectLst/>
          </p:spPr>
        </p:pic>
      </p:grpSp>
    </p:spTree>
    <p:extLst>
      <p:ext uri="{BB962C8B-B14F-4D97-AF65-F5344CB8AC3E}">
        <p14:creationId xmlns:p14="http://schemas.microsoft.com/office/powerpoint/2010/main" val="3959497441"/>
      </p:ext>
    </p:extLst>
  </p:cSld>
  <p:clrMap bg1="lt1" tx1="dk1" bg2="lt2" tx2="dk2" accent1="accent1" accent2="accent2" accent3="accent3" accent4="accent4" accent5="accent5" accent6="accent6" hlink="hlink" folHlink="folHlink"/>
  <p:sldLayoutIdLst>
    <p:sldLayoutId id="2147483713" r:id="rId1"/>
    <p:sldLayoutId id="2147483685" r:id="rId2"/>
    <p:sldLayoutId id="2147483686" r:id="rId3"/>
    <p:sldLayoutId id="2147483687" r:id="rId4"/>
    <p:sldLayoutId id="2147483690" r:id="rId5"/>
    <p:sldLayoutId id="2147483688" r:id="rId6"/>
    <p:sldLayoutId id="2147483691" r:id="rId7"/>
    <p:sldLayoutId id="2147483689" r:id="rId8"/>
    <p:sldLayoutId id="2147483707" r:id="rId9"/>
  </p:sldLayoutIdLst>
  <p:hf hdr="0" ftr="0" dt="0"/>
  <p:txStyles>
    <p:titleStyle>
      <a:lvl1pPr algn="l" defTabSz="914400" rtl="0" eaLnBrk="1" latinLnBrk="0" hangingPunct="1">
        <a:spcBef>
          <a:spcPct val="0"/>
        </a:spcBef>
        <a:buNone/>
        <a:defRPr sz="3200" kern="1200" spc="-150">
          <a:solidFill>
            <a:srgbClr val="49596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bg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S.C.Phillips@soton.ac.uk" TargetMode="Externa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microsoft.com/office/2018/10/relationships/comments" Target="../comments/modernComment_1CE_E5D66D09.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microsoft.com/office/2018/10/relationships/comments" Target="../comments/modernComment_1D2_E174CC2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D3_BABEBF43.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microsoft.com/office/2018/10/relationships/comments" Target="../comments/modernComment_1D0_8ABEE9AB.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43_EFF36BCB.xm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microsoft.com/office/2018/10/relationships/comments" Target="../comments/modernComment_145_89A4D844.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microsoft.com/office/2018/10/relationships/comments" Target="../comments/modernComment_7F3E8F4E_958184AC.xm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8.sv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1DC_86E30A91.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microsoft.com/office/2018/10/relationships/comments" Target="../comments/modernComment_1DB_AAC375BE.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hyperlink" Target="http://eprints.soton.ac.uk/id/eprint/354147" TargetMode="External"/><Relationship Id="rId3" Type="http://schemas.openxmlformats.org/officeDocument/2006/relationships/hyperlink" Target="https://doi.org/10.5220/0010332902660274" TargetMode="External"/><Relationship Id="rId7" Type="http://schemas.openxmlformats.org/officeDocument/2006/relationships/hyperlink" Target="http://eprints.soton.ac.uk/id/eprint/383465" TargetMode="External"/><Relationship Id="rId2" Type="http://schemas.openxmlformats.org/officeDocument/2006/relationships/hyperlink" Target="https://doi.org/10.1109/AIIoT52608.2021.9454188" TargetMode="External"/><Relationship Id="rId1" Type="http://schemas.openxmlformats.org/officeDocument/2006/relationships/slideLayout" Target="../slideLayouts/slideLayout3.xml"/><Relationship Id="rId6" Type="http://schemas.openxmlformats.org/officeDocument/2006/relationships/hyperlink" Target="https://doi.org/10.1145/3229616.3229621" TargetMode="External"/><Relationship Id="rId5" Type="http://schemas.openxmlformats.org/officeDocument/2006/relationships/hyperlink" Target="https://doi.org/10.1007/978-3-030-32213-7_14" TargetMode="External"/><Relationship Id="rId4" Type="http://schemas.openxmlformats.org/officeDocument/2006/relationships/hyperlink" Target="https://doi.org/10.5220/0009342700530066" TargetMode="External"/><Relationship Id="rId9" Type="http://schemas.openxmlformats.org/officeDocument/2006/relationships/hyperlink" Target="http://eprints.soton.ac.uk/id/eprint/354148"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1.bin"/><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CA51-9FB6-43F6-AC51-A624E7A3FCC6}"/>
              </a:ext>
            </a:extLst>
          </p:cNvPr>
          <p:cNvSpPr>
            <a:spLocks noGrp="1"/>
          </p:cNvSpPr>
          <p:nvPr>
            <p:ph type="ctrTitle"/>
          </p:nvPr>
        </p:nvSpPr>
        <p:spPr/>
        <p:txBody>
          <a:bodyPr/>
          <a:lstStyle/>
          <a:p>
            <a:r>
              <a:rPr lang="en-GB" b="1" dirty="0"/>
              <a:t> </a:t>
            </a:r>
          </a:p>
        </p:txBody>
      </p:sp>
      <p:sp>
        <p:nvSpPr>
          <p:cNvPr id="3" name="Subtitle 2">
            <a:extLst>
              <a:ext uri="{FF2B5EF4-FFF2-40B4-BE49-F238E27FC236}">
                <a16:creationId xmlns:a16="http://schemas.microsoft.com/office/drawing/2014/main" id="{8D3351A2-1C46-4CC5-98EC-ADF9C232D82B}"/>
              </a:ext>
            </a:extLst>
          </p:cNvPr>
          <p:cNvSpPr>
            <a:spLocks noGrp="1"/>
          </p:cNvSpPr>
          <p:nvPr>
            <p:ph type="subTitle" idx="1"/>
          </p:nvPr>
        </p:nvSpPr>
        <p:spPr>
          <a:xfrm>
            <a:off x="1524000" y="3602037"/>
            <a:ext cx="9144000" cy="2565299"/>
          </a:xfrm>
        </p:spPr>
        <p:txBody>
          <a:bodyPr/>
          <a:lstStyle/>
          <a:p>
            <a:r>
              <a:rPr lang="en-GB" dirty="0"/>
              <a:t>Brief Overview</a:t>
            </a:r>
          </a:p>
          <a:p>
            <a:r>
              <a:rPr lang="en-GB" dirty="0"/>
              <a:t>May 2024</a:t>
            </a:r>
          </a:p>
          <a:p>
            <a:r>
              <a:rPr lang="en-GB" sz="1800" dirty="0">
                <a:effectLst/>
                <a:latin typeface="Calibri" panose="020F0502020204030204" pitchFamily="34" charset="0"/>
                <a:ea typeface="Calibri" panose="020F0502020204030204" pitchFamily="34" charset="0"/>
              </a:rPr>
              <a:t>Stephen C Phillips, Steve Taylor, </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Stefano Modafferi, Michael Boniface, Mike Surridge</a:t>
            </a:r>
          </a:p>
          <a:p>
            <a:endParaRPr lang="en-GB" sz="1800" dirty="0">
              <a:effectLst/>
              <a:latin typeface="Calibri" panose="020F0502020204030204" pitchFamily="34" charset="0"/>
              <a:ea typeface="Calibri" panose="020F0502020204030204" pitchFamily="34" charset="0"/>
            </a:endParaRPr>
          </a:p>
          <a:p>
            <a:r>
              <a:rPr lang="en-GB" sz="1800" dirty="0">
                <a:latin typeface="Calibri" panose="020F0502020204030204" pitchFamily="34" charset="0"/>
              </a:rPr>
              <a:t>Contact: </a:t>
            </a:r>
            <a:r>
              <a:rPr lang="en-GB" sz="1800" dirty="0">
                <a:latin typeface="Calibri" panose="020F0502020204030204" pitchFamily="34" charset="0"/>
                <a:hlinkClick r:id="rId2"/>
              </a:rPr>
              <a:t>S.C.Phillips@soton.ac.uk</a:t>
            </a:r>
            <a:endParaRPr lang="en-GB" sz="1800" dirty="0">
              <a:latin typeface="Calibri" panose="020F0502020204030204" pitchFamily="34" charset="0"/>
            </a:endParaRPr>
          </a:p>
          <a:p>
            <a:endParaRPr lang="en-GB" sz="1800" dirty="0">
              <a:latin typeface="Calibri" panose="020F0502020204030204" pitchFamily="34" charset="0"/>
            </a:endParaRPr>
          </a:p>
        </p:txBody>
      </p:sp>
      <p:pic>
        <p:nvPicPr>
          <p:cNvPr id="4" name="Picture 3">
            <a:extLst>
              <a:ext uri="{FF2B5EF4-FFF2-40B4-BE49-F238E27FC236}">
                <a16:creationId xmlns:a16="http://schemas.microsoft.com/office/drawing/2014/main" id="{40AB4A52-C561-44DC-9AD7-38186E77B27A}"/>
              </a:ext>
            </a:extLst>
          </p:cNvPr>
          <p:cNvPicPr>
            <a:picLocks noChangeAspect="1"/>
          </p:cNvPicPr>
          <p:nvPr/>
        </p:nvPicPr>
        <p:blipFill>
          <a:blip r:embed="rId3"/>
          <a:stretch>
            <a:fillRect/>
          </a:stretch>
        </p:blipFill>
        <p:spPr>
          <a:xfrm>
            <a:off x="5666206" y="979500"/>
            <a:ext cx="859588" cy="859588"/>
          </a:xfrm>
          <a:prstGeom prst="rect">
            <a:avLst/>
          </a:prstGeom>
        </p:spPr>
      </p:pic>
      <p:sp>
        <p:nvSpPr>
          <p:cNvPr id="6" name="TextBox 5">
            <a:extLst>
              <a:ext uri="{FF2B5EF4-FFF2-40B4-BE49-F238E27FC236}">
                <a16:creationId xmlns:a16="http://schemas.microsoft.com/office/drawing/2014/main" id="{39736899-E658-F08D-9872-6CFC2D0355C9}"/>
              </a:ext>
            </a:extLst>
          </p:cNvPr>
          <p:cNvSpPr txBox="1"/>
          <p:nvPr/>
        </p:nvSpPr>
        <p:spPr>
          <a:xfrm>
            <a:off x="2071180" y="6340824"/>
            <a:ext cx="8596820" cy="369332"/>
          </a:xfrm>
          <a:prstGeom prst="rect">
            <a:avLst/>
          </a:prstGeom>
          <a:noFill/>
        </p:spPr>
        <p:txBody>
          <a:bodyPr wrap="square">
            <a:spAutoFit/>
          </a:bodyPr>
          <a:lstStyle/>
          <a:p>
            <a:pPr marL="0" indent="0" algn="ctr">
              <a:buNone/>
            </a:pPr>
            <a:r>
              <a:rPr lang="en-GB" dirty="0">
                <a:solidFill>
                  <a:srgbClr val="495961"/>
                </a:solidFill>
                <a:latin typeface="Calibri" panose="020F0502020204030204" pitchFamily="34" charset="0"/>
              </a:rPr>
              <a:t>Copyright © University of Southampton, IT Innovation Centre, 2024</a:t>
            </a:r>
          </a:p>
        </p:txBody>
      </p:sp>
      <p:pic>
        <p:nvPicPr>
          <p:cNvPr id="10" name="Graphic 9">
            <a:extLst>
              <a:ext uri="{FF2B5EF4-FFF2-40B4-BE49-F238E27FC236}">
                <a16:creationId xmlns:a16="http://schemas.microsoft.com/office/drawing/2014/main" id="{C4926D16-2076-A490-25FD-8FCC361C11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35794" y="1895218"/>
            <a:ext cx="3720411" cy="1311158"/>
          </a:xfrm>
          <a:prstGeom prst="rect">
            <a:avLst/>
          </a:prstGeom>
        </p:spPr>
      </p:pic>
    </p:spTree>
    <p:extLst>
      <p:ext uri="{BB962C8B-B14F-4D97-AF65-F5344CB8AC3E}">
        <p14:creationId xmlns:p14="http://schemas.microsoft.com/office/powerpoint/2010/main" val="1227068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B3AB03-7685-4F0D-BC56-A4EA5233A7D7}"/>
              </a:ext>
            </a:extLst>
          </p:cNvPr>
          <p:cNvPicPr>
            <a:picLocks noChangeAspect="1"/>
          </p:cNvPicPr>
          <p:nvPr/>
        </p:nvPicPr>
        <p:blipFill rotWithShape="1">
          <a:blip r:embed="rId4"/>
          <a:srcRect r="775" b="624"/>
          <a:stretch/>
        </p:blipFill>
        <p:spPr>
          <a:xfrm>
            <a:off x="8370498" y="1534137"/>
            <a:ext cx="3157134" cy="4856504"/>
          </a:xfrm>
          <a:prstGeom prst="rect">
            <a:avLst/>
          </a:prstGeom>
        </p:spPr>
      </p:pic>
      <p:sp>
        <p:nvSpPr>
          <p:cNvPr id="2" name="Title 1">
            <a:extLst>
              <a:ext uri="{FF2B5EF4-FFF2-40B4-BE49-F238E27FC236}">
                <a16:creationId xmlns:a16="http://schemas.microsoft.com/office/drawing/2014/main" id="{565E6BD3-D81F-4992-A2E1-EED94A39A22D}"/>
              </a:ext>
            </a:extLst>
          </p:cNvPr>
          <p:cNvSpPr>
            <a:spLocks noGrp="1"/>
          </p:cNvSpPr>
          <p:nvPr>
            <p:ph type="title"/>
          </p:nvPr>
        </p:nvSpPr>
        <p:spPr/>
        <p:txBody>
          <a:bodyPr/>
          <a:lstStyle/>
          <a:p>
            <a:r>
              <a:rPr lang="en-GB"/>
              <a:t>Threat Discovery</a:t>
            </a:r>
          </a:p>
        </p:txBody>
      </p:sp>
      <p:sp>
        <p:nvSpPr>
          <p:cNvPr id="3" name="Content Placeholder 2">
            <a:extLst>
              <a:ext uri="{FF2B5EF4-FFF2-40B4-BE49-F238E27FC236}">
                <a16:creationId xmlns:a16="http://schemas.microsoft.com/office/drawing/2014/main" id="{0A61EF4D-B443-4214-A824-354C7B1883C0}"/>
              </a:ext>
            </a:extLst>
          </p:cNvPr>
          <p:cNvSpPr>
            <a:spLocks noGrp="1"/>
          </p:cNvSpPr>
          <p:nvPr>
            <p:ph idx="1"/>
          </p:nvPr>
        </p:nvSpPr>
        <p:spPr>
          <a:xfrm>
            <a:off x="623393" y="1844825"/>
            <a:ext cx="6696744" cy="4381947"/>
          </a:xfrm>
        </p:spPr>
        <p:txBody>
          <a:bodyPr/>
          <a:lstStyle/>
          <a:p>
            <a:r>
              <a:rPr lang="en-GB" dirty="0"/>
              <a:t>Spyderisk analyses the system model to find patterns of assets, relations and security controls that indicate the presence of threats.</a:t>
            </a:r>
          </a:p>
          <a:p>
            <a:r>
              <a:rPr lang="en-GB" dirty="0"/>
              <a:t>The threat patterns may include the data flows, network paths, etc, that it finds in the model.</a:t>
            </a:r>
          </a:p>
          <a:p>
            <a:r>
              <a:rPr lang="en-GB" dirty="0"/>
              <a:t>The threats are generic: regular updates are not required.</a:t>
            </a:r>
          </a:p>
          <a:p>
            <a:r>
              <a:rPr lang="en-GB" dirty="0"/>
              <a:t>All threats are considered at once: there is no need to define the attacker or attack point.</a:t>
            </a:r>
          </a:p>
          <a:p>
            <a:r>
              <a:rPr lang="en-GB" dirty="0"/>
              <a:t>E.g. the pattern shown here of a person using email and a web browser on the same PC indicates that a phishing threat exists.</a:t>
            </a:r>
          </a:p>
        </p:txBody>
      </p:sp>
      <p:sp>
        <p:nvSpPr>
          <p:cNvPr id="8" name="Rectangle 7">
            <a:extLst>
              <a:ext uri="{FF2B5EF4-FFF2-40B4-BE49-F238E27FC236}">
                <a16:creationId xmlns:a16="http://schemas.microsoft.com/office/drawing/2014/main" id="{01C81C17-1AB4-49DC-8C96-80030013CDBB}"/>
              </a:ext>
            </a:extLst>
          </p:cNvPr>
          <p:cNvSpPr/>
          <p:nvPr/>
        </p:nvSpPr>
        <p:spPr>
          <a:xfrm>
            <a:off x="10478440" y="1916832"/>
            <a:ext cx="1584175"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87A6DD2-393F-44A3-BD0B-211C0F74D363}"/>
              </a:ext>
            </a:extLst>
          </p:cNvPr>
          <p:cNvSpPr/>
          <p:nvPr/>
        </p:nvSpPr>
        <p:spPr>
          <a:xfrm>
            <a:off x="10478440" y="5556169"/>
            <a:ext cx="1584175"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56035081"/>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5C3E4-64F7-47AC-AFE6-86165843C299}"/>
              </a:ext>
            </a:extLst>
          </p:cNvPr>
          <p:cNvSpPr>
            <a:spLocks noGrp="1"/>
          </p:cNvSpPr>
          <p:nvPr>
            <p:ph type="title"/>
          </p:nvPr>
        </p:nvSpPr>
        <p:spPr/>
        <p:txBody>
          <a:bodyPr/>
          <a:lstStyle/>
          <a:p>
            <a:r>
              <a:rPr lang="en-GB"/>
              <a:t>Threat Coverage</a:t>
            </a:r>
          </a:p>
        </p:txBody>
      </p:sp>
      <p:sp>
        <p:nvSpPr>
          <p:cNvPr id="4" name="Slide Number Placeholder 3">
            <a:extLst>
              <a:ext uri="{FF2B5EF4-FFF2-40B4-BE49-F238E27FC236}">
                <a16:creationId xmlns:a16="http://schemas.microsoft.com/office/drawing/2014/main" id="{8B884531-4E5F-4262-B4FE-828BC27D945E}"/>
              </a:ext>
            </a:extLst>
          </p:cNvPr>
          <p:cNvSpPr>
            <a:spLocks noGrp="1"/>
          </p:cNvSpPr>
          <p:nvPr>
            <p:ph type="sldNum" sz="quarter" idx="12"/>
          </p:nvPr>
        </p:nvSpPr>
        <p:spPr/>
        <p:txBody>
          <a:bodyPr/>
          <a:lstStyle/>
          <a:p>
            <a:endParaRPr lang="en-GB" dirty="0"/>
          </a:p>
        </p:txBody>
      </p:sp>
      <p:sp>
        <p:nvSpPr>
          <p:cNvPr id="5" name="Rectangle 4">
            <a:extLst>
              <a:ext uri="{FF2B5EF4-FFF2-40B4-BE49-F238E27FC236}">
                <a16:creationId xmlns:a16="http://schemas.microsoft.com/office/drawing/2014/main" id="{802CBF91-729D-4E74-ADB9-863DC3D81ECE}"/>
              </a:ext>
            </a:extLst>
          </p:cNvPr>
          <p:cNvSpPr/>
          <p:nvPr/>
        </p:nvSpPr>
        <p:spPr>
          <a:xfrm>
            <a:off x="706135" y="1780932"/>
            <a:ext cx="3294971" cy="213016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b="1"/>
              <a:t>Access and Control Privileges</a:t>
            </a:r>
          </a:p>
          <a:p>
            <a:pPr algn="ctr"/>
            <a:r>
              <a:rPr lang="en-GB" sz="1600" i="1">
                <a:effectLst/>
                <a:ea typeface="Calibri" panose="020F0502020204030204" pitchFamily="34" charset="0"/>
                <a:cs typeface="Times New Roman" panose="02020603050405020304" pitchFamily="18" charset="0"/>
              </a:rPr>
              <a:t>Situations where an untrustworthy agent with certain privileges can gain access to further privileges, related to resource access and control</a:t>
            </a:r>
            <a:endParaRPr lang="en-GB" sz="1600"/>
          </a:p>
        </p:txBody>
      </p:sp>
      <p:sp>
        <p:nvSpPr>
          <p:cNvPr id="6" name="Rectangle 5">
            <a:extLst>
              <a:ext uri="{FF2B5EF4-FFF2-40B4-BE49-F238E27FC236}">
                <a16:creationId xmlns:a16="http://schemas.microsoft.com/office/drawing/2014/main" id="{23F45748-474A-490F-87A2-C88156F3EE8D}"/>
              </a:ext>
            </a:extLst>
          </p:cNvPr>
          <p:cNvSpPr/>
          <p:nvPr/>
        </p:nvSpPr>
        <p:spPr>
          <a:xfrm>
            <a:off x="706135" y="4182633"/>
            <a:ext cx="2489737" cy="222722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b="1"/>
              <a:t>Insider Attacks</a:t>
            </a:r>
            <a:br>
              <a:rPr lang="en-GB" sz="1600"/>
            </a:br>
            <a:r>
              <a:rPr lang="en-GB" sz="1600" i="1"/>
              <a:t>S</a:t>
            </a:r>
            <a:r>
              <a:rPr lang="en-GB" sz="1600" i="1">
                <a:effectLst/>
                <a:ea typeface="Calibri" panose="020F0502020204030204" pitchFamily="34" charset="0"/>
                <a:cs typeface="Times New Roman" panose="02020603050405020304" pitchFamily="18" charset="0"/>
              </a:rPr>
              <a:t>ituations where a legitimate user or organisational stakeholder performs malicious actions</a:t>
            </a:r>
            <a:endParaRPr lang="en-GB" sz="1600"/>
          </a:p>
        </p:txBody>
      </p:sp>
      <p:sp>
        <p:nvSpPr>
          <p:cNvPr id="7" name="Rectangle 6">
            <a:extLst>
              <a:ext uri="{FF2B5EF4-FFF2-40B4-BE49-F238E27FC236}">
                <a16:creationId xmlns:a16="http://schemas.microsoft.com/office/drawing/2014/main" id="{EB00B22A-9BC2-433C-936B-1A340DA40203}"/>
              </a:ext>
            </a:extLst>
          </p:cNvPr>
          <p:cNvSpPr/>
          <p:nvPr/>
        </p:nvSpPr>
        <p:spPr>
          <a:xfrm>
            <a:off x="4448514" y="1780931"/>
            <a:ext cx="3294971" cy="213016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b="1"/>
              <a:t>Exploiting Vulnerable Software</a:t>
            </a:r>
            <a:br>
              <a:rPr lang="en-GB" sz="1600"/>
            </a:br>
            <a:r>
              <a:rPr lang="en-GB" sz="1600" i="1"/>
              <a:t>S</a:t>
            </a:r>
            <a:r>
              <a:rPr lang="en-GB" sz="1600" i="1">
                <a:effectLst/>
                <a:ea typeface="Calibri" panose="020F0502020204030204" pitchFamily="34" charset="0"/>
                <a:cs typeface="Times New Roman" panose="02020603050405020304" pitchFamily="18" charset="0"/>
              </a:rPr>
              <a:t>ituations where an attacker can cause execution of vulnerable code and thereby gain temporary use of privileges</a:t>
            </a:r>
            <a:endParaRPr lang="en-GB" sz="1600"/>
          </a:p>
        </p:txBody>
      </p:sp>
      <p:sp>
        <p:nvSpPr>
          <p:cNvPr id="8" name="Rectangle 7">
            <a:extLst>
              <a:ext uri="{FF2B5EF4-FFF2-40B4-BE49-F238E27FC236}">
                <a16:creationId xmlns:a16="http://schemas.microsoft.com/office/drawing/2014/main" id="{B7C2F6E9-1C02-499D-9F14-1BAE2ECAB3AB}"/>
              </a:ext>
            </a:extLst>
          </p:cNvPr>
          <p:cNvSpPr/>
          <p:nvPr/>
        </p:nvSpPr>
        <p:spPr>
          <a:xfrm>
            <a:off x="6232799" y="4182632"/>
            <a:ext cx="2489737" cy="222722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b="1"/>
              <a:t>Other Malicious Attacks</a:t>
            </a:r>
            <a:br>
              <a:rPr lang="en-GB" sz="1600"/>
            </a:br>
            <a:r>
              <a:rPr lang="en-GB" sz="1600" i="1"/>
              <a:t>S</a:t>
            </a:r>
            <a:r>
              <a:rPr lang="en-GB" sz="1600" i="1">
                <a:effectLst/>
                <a:ea typeface="Calibri" panose="020F0502020204030204" pitchFamily="34" charset="0"/>
                <a:cs typeface="Times New Roman" panose="02020603050405020304" pitchFamily="18" charset="0"/>
              </a:rPr>
              <a:t>ituations where a malicious attacker exploits a weakness other than a software vulnerability</a:t>
            </a:r>
            <a:endParaRPr lang="en-GB" sz="1600"/>
          </a:p>
        </p:txBody>
      </p:sp>
      <p:sp>
        <p:nvSpPr>
          <p:cNvPr id="9" name="Rectangle 8">
            <a:extLst>
              <a:ext uri="{FF2B5EF4-FFF2-40B4-BE49-F238E27FC236}">
                <a16:creationId xmlns:a16="http://schemas.microsoft.com/office/drawing/2014/main" id="{04DAF9B7-E11F-4CEC-A600-1D7E1DD63FBA}"/>
              </a:ext>
            </a:extLst>
          </p:cNvPr>
          <p:cNvSpPr/>
          <p:nvPr/>
        </p:nvSpPr>
        <p:spPr>
          <a:xfrm>
            <a:off x="8190896" y="1780930"/>
            <a:ext cx="3294969" cy="213016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b="1"/>
              <a:t>Non-Malicious Threats</a:t>
            </a:r>
            <a:br>
              <a:rPr lang="en-GB" sz="1600"/>
            </a:br>
            <a:r>
              <a:rPr lang="en-GB" sz="1600" i="1"/>
              <a:t>T</a:t>
            </a:r>
            <a:r>
              <a:rPr lang="en-GB" sz="1600" i="1">
                <a:effectLst/>
                <a:ea typeface="Calibri" panose="020F0502020204030204" pitchFamily="34" charset="0"/>
                <a:cs typeface="Times New Roman" panose="02020603050405020304" pitchFamily="18" charset="0"/>
              </a:rPr>
              <a:t>he effect of accidents and unintentional errors that could cause problems without provocation by malicious attackers</a:t>
            </a:r>
            <a:endParaRPr lang="en-GB" sz="1600"/>
          </a:p>
        </p:txBody>
      </p:sp>
      <p:sp>
        <p:nvSpPr>
          <p:cNvPr id="11" name="Rectangle 10">
            <a:extLst>
              <a:ext uri="{FF2B5EF4-FFF2-40B4-BE49-F238E27FC236}">
                <a16:creationId xmlns:a16="http://schemas.microsoft.com/office/drawing/2014/main" id="{1EFA8300-82C9-40A6-8D8A-F7B79C53A1DF}"/>
              </a:ext>
            </a:extLst>
          </p:cNvPr>
          <p:cNvSpPr/>
          <p:nvPr/>
        </p:nvSpPr>
        <p:spPr>
          <a:xfrm>
            <a:off x="3469467" y="4182632"/>
            <a:ext cx="2489737" cy="222722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b="1"/>
              <a:t>Exploitation of Stolen Devices</a:t>
            </a:r>
            <a:br>
              <a:rPr lang="en-GB" sz="1600"/>
            </a:br>
            <a:r>
              <a:rPr lang="en-GB" sz="1600" i="1"/>
              <a:t>Actions an attacker can take once physical theft has occurred</a:t>
            </a:r>
            <a:endParaRPr lang="en-GB" sz="1600"/>
          </a:p>
        </p:txBody>
      </p:sp>
      <p:sp>
        <p:nvSpPr>
          <p:cNvPr id="12" name="Rectangle 11">
            <a:extLst>
              <a:ext uri="{FF2B5EF4-FFF2-40B4-BE49-F238E27FC236}">
                <a16:creationId xmlns:a16="http://schemas.microsoft.com/office/drawing/2014/main" id="{7E7BE6BC-ED69-423F-A5D3-82C0393ED637}"/>
              </a:ext>
            </a:extLst>
          </p:cNvPr>
          <p:cNvSpPr/>
          <p:nvPr/>
        </p:nvSpPr>
        <p:spPr>
          <a:xfrm>
            <a:off x="8996130" y="4182632"/>
            <a:ext cx="2489735" cy="222722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b="1"/>
              <a:t>Compliance Threats</a:t>
            </a:r>
            <a:br>
              <a:rPr lang="en-GB" sz="1600"/>
            </a:br>
            <a:r>
              <a:rPr lang="en-GB" sz="1600" i="1"/>
              <a:t>Breaches of regulations, best practice guidelines, etc</a:t>
            </a:r>
            <a:endParaRPr lang="en-GB" sz="1600"/>
          </a:p>
        </p:txBody>
      </p:sp>
    </p:spTree>
    <p:extLst>
      <p:ext uri="{BB962C8B-B14F-4D97-AF65-F5344CB8AC3E}">
        <p14:creationId xmlns:p14="http://schemas.microsoft.com/office/powerpoint/2010/main" val="2376378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A1959-E0C5-47ED-A744-07A0F8AEB8CF}"/>
              </a:ext>
            </a:extLst>
          </p:cNvPr>
          <p:cNvSpPr>
            <a:spLocks noGrp="1"/>
          </p:cNvSpPr>
          <p:nvPr>
            <p:ph type="title"/>
          </p:nvPr>
        </p:nvSpPr>
        <p:spPr/>
        <p:txBody>
          <a:bodyPr/>
          <a:lstStyle/>
          <a:p>
            <a:r>
              <a:rPr lang="en-GB"/>
              <a:t>Regulatory Compliance</a:t>
            </a:r>
          </a:p>
        </p:txBody>
      </p:sp>
      <p:sp>
        <p:nvSpPr>
          <p:cNvPr id="4" name="Text Placeholder 3">
            <a:extLst>
              <a:ext uri="{FF2B5EF4-FFF2-40B4-BE49-F238E27FC236}">
                <a16:creationId xmlns:a16="http://schemas.microsoft.com/office/drawing/2014/main" id="{69C985A7-AFB3-47A4-93F1-5B2EE5A67DB5}"/>
              </a:ext>
            </a:extLst>
          </p:cNvPr>
          <p:cNvSpPr>
            <a:spLocks noGrp="1"/>
          </p:cNvSpPr>
          <p:nvPr>
            <p:ph type="body" sz="quarter" idx="10"/>
          </p:nvPr>
        </p:nvSpPr>
        <p:spPr/>
        <p:txBody>
          <a:bodyPr/>
          <a:lstStyle/>
          <a:p>
            <a:r>
              <a:rPr lang="en-GB"/>
              <a:t>Non-compliance with regulation (e.g. GDPR) or best practice is modelled as a “threat”.</a:t>
            </a:r>
          </a:p>
          <a:p>
            <a:r>
              <a:rPr lang="en-GB"/>
              <a:t>These compliance threats are special in that they do not have a likelihood (or consequent risk): the system is compliant or not compliant.</a:t>
            </a:r>
          </a:p>
          <a:p>
            <a:r>
              <a:rPr lang="en-GB"/>
              <a:t>Personal data is indicated by data sets having the link “related to” to humans.</a:t>
            </a:r>
          </a:p>
          <a:p>
            <a:r>
              <a:rPr lang="en-GB"/>
              <a:t>Various specialised data types are modelled which link to different GDPR articles.</a:t>
            </a:r>
          </a:p>
          <a:p>
            <a:r>
              <a:rPr lang="en-GB"/>
              <a:t>Jurisdictions can be modelled which means cross-border data transfer can be inferred.</a:t>
            </a:r>
          </a:p>
          <a:p>
            <a:r>
              <a:rPr lang="en-GB"/>
              <a:t>Controls to bring a system into compliance include specifying policies such as gaining user consent or other lawful basis.</a:t>
            </a:r>
          </a:p>
          <a:p>
            <a:endParaRPr lang="en-GB"/>
          </a:p>
        </p:txBody>
      </p:sp>
      <p:sp>
        <p:nvSpPr>
          <p:cNvPr id="3" name="Slide Number Placeholder 2">
            <a:extLst>
              <a:ext uri="{FF2B5EF4-FFF2-40B4-BE49-F238E27FC236}">
                <a16:creationId xmlns:a16="http://schemas.microsoft.com/office/drawing/2014/main" id="{B12CAC72-63B3-446F-B665-081FBDBC941E}"/>
              </a:ext>
            </a:extLst>
          </p:cNvPr>
          <p:cNvSpPr>
            <a:spLocks noGrp="1"/>
          </p:cNvSpPr>
          <p:nvPr>
            <p:ph type="sldNum" sz="quarter" idx="4294967295"/>
          </p:nvPr>
        </p:nvSpPr>
        <p:spPr>
          <a:xfrm>
            <a:off x="0" y="0"/>
            <a:ext cx="0" cy="0"/>
          </a:xfrm>
        </p:spPr>
        <p:txBody>
          <a:bodyPr/>
          <a:lstStyle/>
          <a:p>
            <a:endParaRPr lang="en-GB" dirty="0"/>
          </a:p>
        </p:txBody>
      </p:sp>
    </p:spTree>
    <p:extLst>
      <p:ext uri="{BB962C8B-B14F-4D97-AF65-F5344CB8AC3E}">
        <p14:creationId xmlns:p14="http://schemas.microsoft.com/office/powerpoint/2010/main" val="1305808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82261-1695-4CCD-891F-89E784D3C7E4}"/>
              </a:ext>
            </a:extLst>
          </p:cNvPr>
          <p:cNvSpPr>
            <a:spLocks noGrp="1"/>
          </p:cNvSpPr>
          <p:nvPr>
            <p:ph type="title"/>
          </p:nvPr>
        </p:nvSpPr>
        <p:spPr/>
        <p:txBody>
          <a:bodyPr/>
          <a:lstStyle/>
          <a:p>
            <a:r>
              <a:rPr lang="en-GB"/>
              <a:t>Threat Consequences</a:t>
            </a:r>
          </a:p>
        </p:txBody>
      </p:sp>
      <p:sp>
        <p:nvSpPr>
          <p:cNvPr id="3" name="Content Placeholder 2">
            <a:extLst>
              <a:ext uri="{FF2B5EF4-FFF2-40B4-BE49-F238E27FC236}">
                <a16:creationId xmlns:a16="http://schemas.microsoft.com/office/drawing/2014/main" id="{FCBB4EB8-3FD5-4EE3-917D-68365858D48E}"/>
              </a:ext>
            </a:extLst>
          </p:cNvPr>
          <p:cNvSpPr>
            <a:spLocks noGrp="1"/>
          </p:cNvSpPr>
          <p:nvPr>
            <p:ph idx="1"/>
          </p:nvPr>
        </p:nvSpPr>
        <p:spPr/>
        <p:txBody>
          <a:bodyPr/>
          <a:lstStyle/>
          <a:p>
            <a:r>
              <a:rPr lang="en-GB" dirty="0"/>
              <a:t>Spyderisk models the risk of the standard “CIA” consequences for data:</a:t>
            </a:r>
          </a:p>
          <a:p>
            <a:pPr lvl="1"/>
            <a:r>
              <a:rPr lang="en-GB" dirty="0"/>
              <a:t>Loss of </a:t>
            </a:r>
            <a:r>
              <a:rPr lang="en-GB" b="1" dirty="0"/>
              <a:t>C</a:t>
            </a:r>
            <a:r>
              <a:rPr lang="en-GB" dirty="0"/>
              <a:t>onfidentiality: access by an unauthorised party</a:t>
            </a:r>
          </a:p>
          <a:p>
            <a:pPr lvl="1"/>
            <a:r>
              <a:rPr lang="en-GB" dirty="0"/>
              <a:t>Loss of </a:t>
            </a:r>
            <a:r>
              <a:rPr lang="en-GB" b="1" dirty="0"/>
              <a:t>I</a:t>
            </a:r>
            <a:r>
              <a:rPr lang="en-GB" dirty="0"/>
              <a:t>ntegrity: alteration (accidentally or deliberately) by an unauthorised or dysfunctional process</a:t>
            </a:r>
          </a:p>
          <a:p>
            <a:pPr lvl="2"/>
            <a:r>
              <a:rPr lang="en-GB" dirty="0"/>
              <a:t>Loss of Authenticity: special case in which the alteration is malicious and designed to subvert a recipient (another asset) causing it to participate in malicious action.</a:t>
            </a:r>
          </a:p>
          <a:p>
            <a:pPr lvl="1"/>
            <a:r>
              <a:rPr lang="en-GB" dirty="0"/>
              <a:t>Loss of </a:t>
            </a:r>
            <a:r>
              <a:rPr lang="en-GB" b="1" dirty="0"/>
              <a:t>A</a:t>
            </a:r>
            <a:r>
              <a:rPr lang="en-GB" dirty="0"/>
              <a:t>vailability: the data has been (accidentally or deliberately) deleted or otherwise rendered inaccessible (e.g. by encryption)</a:t>
            </a:r>
          </a:p>
          <a:p>
            <a:r>
              <a:rPr lang="en-GB" dirty="0"/>
              <a:t>Other asset types also have appropriate properties, for instance:</a:t>
            </a:r>
          </a:p>
          <a:p>
            <a:pPr lvl="1"/>
            <a:r>
              <a:rPr lang="en-GB" dirty="0"/>
              <a:t>Software processes: loss of availability, malware infection, being overloaded</a:t>
            </a:r>
          </a:p>
          <a:p>
            <a:pPr lvl="1"/>
            <a:r>
              <a:rPr lang="en-GB" dirty="0"/>
              <a:t>Spaces: physical intrusion</a:t>
            </a:r>
          </a:p>
          <a:p>
            <a:pPr lvl="1"/>
            <a:r>
              <a:rPr lang="en-GB" dirty="0"/>
              <a:t>Hosts (e.g. servers): loss of availability, loss of control, theft</a:t>
            </a:r>
          </a:p>
          <a:p>
            <a:endParaRPr lang="en-GB" dirty="0"/>
          </a:p>
        </p:txBody>
      </p:sp>
    </p:spTree>
    <p:extLst>
      <p:ext uri="{BB962C8B-B14F-4D97-AF65-F5344CB8AC3E}">
        <p14:creationId xmlns:p14="http://schemas.microsoft.com/office/powerpoint/2010/main" val="3782528037"/>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145F4-01AC-4469-BBD6-9F3226CF9D76}"/>
              </a:ext>
            </a:extLst>
          </p:cNvPr>
          <p:cNvSpPr>
            <a:spLocks noGrp="1"/>
          </p:cNvSpPr>
          <p:nvPr>
            <p:ph type="title"/>
          </p:nvPr>
        </p:nvSpPr>
        <p:spPr/>
        <p:txBody>
          <a:bodyPr/>
          <a:lstStyle/>
          <a:p>
            <a:r>
              <a:rPr lang="en-GB"/>
              <a:t>Threat Treatments or Mitigations</a:t>
            </a:r>
          </a:p>
        </p:txBody>
      </p:sp>
      <p:sp>
        <p:nvSpPr>
          <p:cNvPr id="3" name="Content Placeholder 2">
            <a:extLst>
              <a:ext uri="{FF2B5EF4-FFF2-40B4-BE49-F238E27FC236}">
                <a16:creationId xmlns:a16="http://schemas.microsoft.com/office/drawing/2014/main" id="{6902818D-7DF6-4D70-BCB0-DF6C42C56777}"/>
              </a:ext>
            </a:extLst>
          </p:cNvPr>
          <p:cNvSpPr>
            <a:spLocks noGrp="1"/>
          </p:cNvSpPr>
          <p:nvPr>
            <p:ph idx="1"/>
          </p:nvPr>
        </p:nvSpPr>
        <p:spPr>
          <a:xfrm>
            <a:off x="623393" y="1844825"/>
            <a:ext cx="5616624" cy="4381947"/>
          </a:xfrm>
        </p:spPr>
        <p:txBody>
          <a:bodyPr/>
          <a:lstStyle/>
          <a:p>
            <a:r>
              <a:rPr lang="en-GB" dirty="0"/>
              <a:t>Spyderisk’s “network” knowledgebase includes ways of mitigating the threats.</a:t>
            </a:r>
          </a:p>
          <a:p>
            <a:pPr lvl="1"/>
            <a:r>
              <a:rPr lang="en-GB" dirty="0"/>
              <a:t>For some threats there is no mitigation.</a:t>
            </a:r>
          </a:p>
          <a:p>
            <a:pPr lvl="1"/>
            <a:r>
              <a:rPr lang="en-GB" dirty="0"/>
              <a:t>For others there are several options.</a:t>
            </a:r>
          </a:p>
          <a:p>
            <a:r>
              <a:rPr lang="en-GB" dirty="0"/>
              <a:t>Each threat treatment has an “effectiveness”: some are better than others.</a:t>
            </a:r>
          </a:p>
          <a:p>
            <a:r>
              <a:rPr lang="en-GB" dirty="0"/>
              <a:t>A threat treatment requires one or more security controls to be put in place.</a:t>
            </a:r>
          </a:p>
          <a:p>
            <a:pPr lvl="1"/>
            <a:r>
              <a:rPr lang="en-GB" dirty="0"/>
              <a:t>E.g. Continuous client authentication requires controls at the website, the PC and involvement of the user themselves.</a:t>
            </a:r>
          </a:p>
        </p:txBody>
      </p:sp>
      <p:pic>
        <p:nvPicPr>
          <p:cNvPr id="5" name="Picture 4">
            <a:extLst>
              <a:ext uri="{FF2B5EF4-FFF2-40B4-BE49-F238E27FC236}">
                <a16:creationId xmlns:a16="http://schemas.microsoft.com/office/drawing/2014/main" id="{84AF1029-EE3A-49EE-925E-0E32A8A08AA9}"/>
              </a:ext>
            </a:extLst>
          </p:cNvPr>
          <p:cNvPicPr>
            <a:picLocks noChangeAspect="1"/>
          </p:cNvPicPr>
          <p:nvPr/>
        </p:nvPicPr>
        <p:blipFill>
          <a:blip r:embed="rId4"/>
          <a:stretch>
            <a:fillRect/>
          </a:stretch>
        </p:blipFill>
        <p:spPr>
          <a:xfrm>
            <a:off x="6526011" y="2399459"/>
            <a:ext cx="4771910" cy="2823076"/>
          </a:xfrm>
          <a:prstGeom prst="rect">
            <a:avLst/>
          </a:prstGeom>
        </p:spPr>
      </p:pic>
      <p:sp>
        <p:nvSpPr>
          <p:cNvPr id="7" name="TextBox 6">
            <a:extLst>
              <a:ext uri="{FF2B5EF4-FFF2-40B4-BE49-F238E27FC236}">
                <a16:creationId xmlns:a16="http://schemas.microsoft.com/office/drawing/2014/main" id="{FA81CAFE-81E7-4671-ABB4-6AF2D0263EA1}"/>
              </a:ext>
            </a:extLst>
          </p:cNvPr>
          <p:cNvSpPr txBox="1"/>
          <p:nvPr/>
        </p:nvSpPr>
        <p:spPr>
          <a:xfrm>
            <a:off x="7174952" y="1944848"/>
            <a:ext cx="3474028" cy="400110"/>
          </a:xfrm>
          <a:prstGeom prst="rect">
            <a:avLst/>
          </a:prstGeom>
          <a:noFill/>
        </p:spPr>
        <p:txBody>
          <a:bodyPr wrap="none" rtlCol="0">
            <a:spAutoFit/>
          </a:bodyPr>
          <a:lstStyle/>
          <a:p>
            <a:r>
              <a:rPr lang="en-GB" sz="2000">
                <a:solidFill>
                  <a:srgbClr val="495961"/>
                </a:solidFill>
              </a:rPr>
              <a:t>Example</a:t>
            </a:r>
            <a:r>
              <a:rPr lang="en-GB"/>
              <a:t> </a:t>
            </a:r>
            <a:r>
              <a:rPr lang="en-GB" sz="2000">
                <a:solidFill>
                  <a:srgbClr val="495961"/>
                </a:solidFill>
              </a:rPr>
              <a:t>Threat</a:t>
            </a:r>
            <a:r>
              <a:rPr lang="en-GB"/>
              <a:t> </a:t>
            </a:r>
            <a:r>
              <a:rPr lang="en-GB" sz="2000">
                <a:solidFill>
                  <a:srgbClr val="495961"/>
                </a:solidFill>
              </a:rPr>
              <a:t>Treatment</a:t>
            </a:r>
          </a:p>
        </p:txBody>
      </p:sp>
      <p:sp>
        <p:nvSpPr>
          <p:cNvPr id="8" name="TextBox 7">
            <a:extLst>
              <a:ext uri="{FF2B5EF4-FFF2-40B4-BE49-F238E27FC236}">
                <a16:creationId xmlns:a16="http://schemas.microsoft.com/office/drawing/2014/main" id="{2F148648-4452-4565-9E17-D5E11F48A9EC}"/>
              </a:ext>
            </a:extLst>
          </p:cNvPr>
          <p:cNvSpPr txBox="1"/>
          <p:nvPr/>
        </p:nvSpPr>
        <p:spPr>
          <a:xfrm rot="5400000">
            <a:off x="10577172" y="4087037"/>
            <a:ext cx="2294218" cy="400110"/>
          </a:xfrm>
          <a:prstGeom prst="rect">
            <a:avLst/>
          </a:prstGeom>
          <a:noFill/>
        </p:spPr>
        <p:txBody>
          <a:bodyPr wrap="none" rtlCol="0">
            <a:spAutoFit/>
          </a:bodyPr>
          <a:lstStyle/>
          <a:p>
            <a:r>
              <a:rPr lang="en-GB" sz="2000">
                <a:solidFill>
                  <a:srgbClr val="495961"/>
                </a:solidFill>
              </a:rPr>
              <a:t>Security</a:t>
            </a:r>
            <a:r>
              <a:rPr lang="en-GB"/>
              <a:t> </a:t>
            </a:r>
            <a:r>
              <a:rPr lang="en-GB" sz="2000">
                <a:solidFill>
                  <a:srgbClr val="495961"/>
                </a:solidFill>
              </a:rPr>
              <a:t>Controls</a:t>
            </a:r>
          </a:p>
        </p:txBody>
      </p:sp>
      <p:sp>
        <p:nvSpPr>
          <p:cNvPr id="9" name="Right Brace 8">
            <a:extLst>
              <a:ext uri="{FF2B5EF4-FFF2-40B4-BE49-F238E27FC236}">
                <a16:creationId xmlns:a16="http://schemas.microsoft.com/office/drawing/2014/main" id="{F1CDFECA-76CB-460C-BE2F-B4B8240C067E}"/>
              </a:ext>
            </a:extLst>
          </p:cNvPr>
          <p:cNvSpPr/>
          <p:nvPr/>
        </p:nvSpPr>
        <p:spPr>
          <a:xfrm>
            <a:off x="11401477" y="3423064"/>
            <a:ext cx="138138" cy="1728056"/>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sp>
        <p:nvSpPr>
          <p:cNvPr id="10" name="TextBox 9">
            <a:extLst>
              <a:ext uri="{FF2B5EF4-FFF2-40B4-BE49-F238E27FC236}">
                <a16:creationId xmlns:a16="http://schemas.microsoft.com/office/drawing/2014/main" id="{8D709630-1F74-46E3-A857-4E6A6F0922CA}"/>
              </a:ext>
            </a:extLst>
          </p:cNvPr>
          <p:cNvSpPr txBox="1"/>
          <p:nvPr/>
        </p:nvSpPr>
        <p:spPr>
          <a:xfrm>
            <a:off x="6736759" y="6165304"/>
            <a:ext cx="936475" cy="307777"/>
          </a:xfrm>
          <a:prstGeom prst="rect">
            <a:avLst/>
          </a:prstGeom>
          <a:noFill/>
        </p:spPr>
        <p:txBody>
          <a:bodyPr wrap="none" rtlCol="0">
            <a:spAutoFit/>
          </a:bodyPr>
          <a:lstStyle/>
          <a:p>
            <a:r>
              <a:rPr lang="en-GB" sz="1400">
                <a:solidFill>
                  <a:srgbClr val="495961"/>
                </a:solidFill>
              </a:rPr>
              <a:t>Disabled</a:t>
            </a:r>
          </a:p>
        </p:txBody>
      </p:sp>
      <p:sp>
        <p:nvSpPr>
          <p:cNvPr id="11" name="TextBox 10">
            <a:extLst>
              <a:ext uri="{FF2B5EF4-FFF2-40B4-BE49-F238E27FC236}">
                <a16:creationId xmlns:a16="http://schemas.microsoft.com/office/drawing/2014/main" id="{CD857B7A-9FAA-44E5-83B7-CE65A05F1596}"/>
              </a:ext>
            </a:extLst>
          </p:cNvPr>
          <p:cNvSpPr txBox="1"/>
          <p:nvPr/>
        </p:nvSpPr>
        <p:spPr>
          <a:xfrm>
            <a:off x="7253934" y="5765107"/>
            <a:ext cx="702436" cy="307777"/>
          </a:xfrm>
          <a:prstGeom prst="rect">
            <a:avLst/>
          </a:prstGeom>
          <a:noFill/>
        </p:spPr>
        <p:txBody>
          <a:bodyPr wrap="none" rtlCol="0">
            <a:spAutoFit/>
          </a:bodyPr>
          <a:lstStyle/>
          <a:p>
            <a:r>
              <a:rPr lang="en-GB" sz="1400">
                <a:solidFill>
                  <a:srgbClr val="495961"/>
                </a:solidFill>
              </a:rPr>
              <a:t>To</a:t>
            </a:r>
            <a:r>
              <a:rPr lang="en-GB" sz="1200"/>
              <a:t> </a:t>
            </a:r>
            <a:r>
              <a:rPr lang="en-GB" sz="1400">
                <a:solidFill>
                  <a:srgbClr val="495961"/>
                </a:solidFill>
              </a:rPr>
              <a:t>Do</a:t>
            </a:r>
          </a:p>
        </p:txBody>
      </p:sp>
      <p:sp>
        <p:nvSpPr>
          <p:cNvPr id="12" name="TextBox 11">
            <a:extLst>
              <a:ext uri="{FF2B5EF4-FFF2-40B4-BE49-F238E27FC236}">
                <a16:creationId xmlns:a16="http://schemas.microsoft.com/office/drawing/2014/main" id="{19F3532C-2107-4CC8-AEF2-00F28E5AD30B}"/>
              </a:ext>
            </a:extLst>
          </p:cNvPr>
          <p:cNvSpPr txBox="1"/>
          <p:nvPr/>
        </p:nvSpPr>
        <p:spPr>
          <a:xfrm>
            <a:off x="7683700" y="5364910"/>
            <a:ext cx="869149" cy="307777"/>
          </a:xfrm>
          <a:prstGeom prst="rect">
            <a:avLst/>
          </a:prstGeom>
          <a:noFill/>
        </p:spPr>
        <p:txBody>
          <a:bodyPr wrap="none" rtlCol="0">
            <a:spAutoFit/>
          </a:bodyPr>
          <a:lstStyle/>
          <a:p>
            <a:r>
              <a:rPr lang="en-GB" sz="1400">
                <a:solidFill>
                  <a:srgbClr val="495961"/>
                </a:solidFill>
              </a:rPr>
              <a:t>Enabled</a:t>
            </a:r>
          </a:p>
        </p:txBody>
      </p:sp>
      <p:cxnSp>
        <p:nvCxnSpPr>
          <p:cNvPr id="14" name="Straight Arrow Connector 13">
            <a:extLst>
              <a:ext uri="{FF2B5EF4-FFF2-40B4-BE49-F238E27FC236}">
                <a16:creationId xmlns:a16="http://schemas.microsoft.com/office/drawing/2014/main" id="{C0C0F86F-5C97-4433-8540-1B90E953D553}"/>
              </a:ext>
            </a:extLst>
          </p:cNvPr>
          <p:cNvCxnSpPr>
            <a:cxnSpLocks/>
            <a:stCxn id="10" idx="0"/>
          </p:cNvCxnSpPr>
          <p:nvPr/>
        </p:nvCxnSpPr>
        <p:spPr>
          <a:xfrm flipH="1" flipV="1">
            <a:off x="6880297" y="5222535"/>
            <a:ext cx="324700" cy="942769"/>
          </a:xfrm>
          <a:prstGeom prst="straightConnector1">
            <a:avLst/>
          </a:prstGeom>
          <a:ln w="19050">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D0DF41C4-D84D-4CEB-9544-3889EBB088E5}"/>
              </a:ext>
            </a:extLst>
          </p:cNvPr>
          <p:cNvCxnSpPr>
            <a:cxnSpLocks/>
            <a:stCxn id="11" idx="0"/>
          </p:cNvCxnSpPr>
          <p:nvPr/>
        </p:nvCxnSpPr>
        <p:spPr>
          <a:xfrm flipH="1" flipV="1">
            <a:off x="7100059" y="5255995"/>
            <a:ext cx="505093" cy="509112"/>
          </a:xfrm>
          <a:prstGeom prst="straightConnector1">
            <a:avLst/>
          </a:prstGeom>
          <a:ln w="19050">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D795AF66-EEC3-40EE-AA02-C02EE2363F91}"/>
              </a:ext>
            </a:extLst>
          </p:cNvPr>
          <p:cNvCxnSpPr>
            <a:cxnSpLocks/>
            <a:stCxn id="12" idx="1"/>
          </p:cNvCxnSpPr>
          <p:nvPr/>
        </p:nvCxnSpPr>
        <p:spPr>
          <a:xfrm flipH="1" flipV="1">
            <a:off x="7348535" y="5233508"/>
            <a:ext cx="335165" cy="285291"/>
          </a:xfrm>
          <a:prstGeom prst="straightConnector1">
            <a:avLst/>
          </a:prstGeom>
          <a:ln w="19050">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133062979"/>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7656C-9E71-420C-A7DF-2266DBB00F94}"/>
              </a:ext>
            </a:extLst>
          </p:cNvPr>
          <p:cNvSpPr>
            <a:spLocks noGrp="1"/>
          </p:cNvSpPr>
          <p:nvPr>
            <p:ph type="title"/>
          </p:nvPr>
        </p:nvSpPr>
        <p:spPr/>
        <p:txBody>
          <a:bodyPr/>
          <a:lstStyle/>
          <a:p>
            <a:r>
              <a:rPr lang="en-GB"/>
              <a:t>Threat Treatment Coverage</a:t>
            </a:r>
          </a:p>
        </p:txBody>
      </p:sp>
      <p:sp>
        <p:nvSpPr>
          <p:cNvPr id="4" name="Slide Number Placeholder 3">
            <a:extLst>
              <a:ext uri="{FF2B5EF4-FFF2-40B4-BE49-F238E27FC236}">
                <a16:creationId xmlns:a16="http://schemas.microsoft.com/office/drawing/2014/main" id="{72063F86-1127-423A-BA03-90C4C8DBE336}"/>
              </a:ext>
            </a:extLst>
          </p:cNvPr>
          <p:cNvSpPr>
            <a:spLocks noGrp="1"/>
          </p:cNvSpPr>
          <p:nvPr>
            <p:ph type="sldNum" sz="quarter" idx="12"/>
          </p:nvPr>
        </p:nvSpPr>
        <p:spPr/>
        <p:txBody>
          <a:bodyPr/>
          <a:lstStyle/>
          <a:p>
            <a:endParaRPr lang="en-GB" dirty="0"/>
          </a:p>
        </p:txBody>
      </p:sp>
      <p:sp>
        <p:nvSpPr>
          <p:cNvPr id="5" name="Rectangle 4">
            <a:extLst>
              <a:ext uri="{FF2B5EF4-FFF2-40B4-BE49-F238E27FC236}">
                <a16:creationId xmlns:a16="http://schemas.microsoft.com/office/drawing/2014/main" id="{31E4FCB3-D2CF-4430-915A-CCA171CFE456}"/>
              </a:ext>
            </a:extLst>
          </p:cNvPr>
          <p:cNvSpPr/>
          <p:nvPr/>
        </p:nvSpPr>
        <p:spPr>
          <a:xfrm>
            <a:off x="623392" y="1889921"/>
            <a:ext cx="1983135" cy="189442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800" b="1">
                <a:effectLst/>
                <a:latin typeface="Calibri" panose="020F0502020204030204" pitchFamily="34" charset="0"/>
                <a:ea typeface="Calibri" panose="020F0502020204030204" pitchFamily="34" charset="0"/>
                <a:cs typeface="Times New Roman" panose="02020603050405020304" pitchFamily="18" charset="0"/>
              </a:rPr>
              <a:t>Organisational measures</a:t>
            </a:r>
          </a:p>
          <a:p>
            <a:pPr algn="ctr"/>
            <a:r>
              <a:rPr lang="en-GB" sz="1800" i="1">
                <a:effectLst/>
                <a:latin typeface="Calibri" panose="020F0502020204030204" pitchFamily="34" charset="0"/>
                <a:ea typeface="Calibri" panose="020F0502020204030204" pitchFamily="34" charset="0"/>
                <a:cs typeface="Times New Roman" panose="02020603050405020304" pitchFamily="18" charset="0"/>
              </a:rPr>
              <a:t>Staff screening, training, policies</a:t>
            </a:r>
            <a:endParaRPr lang="en-GB" i="1"/>
          </a:p>
        </p:txBody>
      </p:sp>
      <p:sp>
        <p:nvSpPr>
          <p:cNvPr id="6" name="Rectangle 5">
            <a:extLst>
              <a:ext uri="{FF2B5EF4-FFF2-40B4-BE49-F238E27FC236}">
                <a16:creationId xmlns:a16="http://schemas.microsoft.com/office/drawing/2014/main" id="{F2AAB384-B258-4687-B03B-92717B223069}"/>
              </a:ext>
            </a:extLst>
          </p:cNvPr>
          <p:cNvSpPr/>
          <p:nvPr/>
        </p:nvSpPr>
        <p:spPr>
          <a:xfrm>
            <a:off x="9605233" y="4034204"/>
            <a:ext cx="1983135" cy="23303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800" b="1">
                <a:effectLst/>
                <a:latin typeface="Calibri" panose="020F0502020204030204" pitchFamily="34" charset="0"/>
                <a:ea typeface="Calibri" panose="020F0502020204030204" pitchFamily="34" charset="0"/>
                <a:cs typeface="Times New Roman" panose="02020603050405020304" pitchFamily="18" charset="0"/>
              </a:rPr>
              <a:t>User Intervention</a:t>
            </a:r>
          </a:p>
        </p:txBody>
      </p:sp>
      <p:sp>
        <p:nvSpPr>
          <p:cNvPr id="7" name="Rectangle 6">
            <a:extLst>
              <a:ext uri="{FF2B5EF4-FFF2-40B4-BE49-F238E27FC236}">
                <a16:creationId xmlns:a16="http://schemas.microsoft.com/office/drawing/2014/main" id="{99ABDDFC-2360-460F-B700-0D3C74E0632E}"/>
              </a:ext>
            </a:extLst>
          </p:cNvPr>
          <p:cNvSpPr/>
          <p:nvPr/>
        </p:nvSpPr>
        <p:spPr>
          <a:xfrm>
            <a:off x="2862593" y="1889921"/>
            <a:ext cx="1983135" cy="189442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800" b="1">
                <a:effectLst/>
                <a:latin typeface="Calibri" panose="020F0502020204030204" pitchFamily="34" charset="0"/>
                <a:ea typeface="Calibri" panose="020F0502020204030204" pitchFamily="34" charset="0"/>
                <a:cs typeface="Times New Roman" panose="02020603050405020304" pitchFamily="18" charset="0"/>
              </a:rPr>
              <a:t>Physical Security</a:t>
            </a:r>
          </a:p>
          <a:p>
            <a:pPr algn="ctr"/>
            <a:r>
              <a:rPr lang="en-GB" sz="1800" i="1">
                <a:effectLst/>
                <a:latin typeface="Calibri" panose="020F0502020204030204" pitchFamily="34" charset="0"/>
                <a:ea typeface="Calibri" panose="020F0502020204030204" pitchFamily="34" charset="0"/>
                <a:cs typeface="Times New Roman" panose="02020603050405020304" pitchFamily="18" charset="0"/>
              </a:rPr>
              <a:t>Physical locks &amp; keys, chip &amp; PIN, biometrics, ID checks</a:t>
            </a:r>
            <a:endParaRPr lang="en-GB" sz="18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FE54FD2A-2B36-4054-B02C-7B5F1F3CE6FB}"/>
              </a:ext>
            </a:extLst>
          </p:cNvPr>
          <p:cNvSpPr/>
          <p:nvPr/>
        </p:nvSpPr>
        <p:spPr>
          <a:xfrm>
            <a:off x="5098316" y="4034204"/>
            <a:ext cx="1983135" cy="23303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800" b="1">
                <a:effectLst/>
                <a:latin typeface="Calibri" panose="020F0502020204030204" pitchFamily="34" charset="0"/>
                <a:ea typeface="Calibri" panose="020F0502020204030204" pitchFamily="34" charset="0"/>
                <a:cs typeface="Times New Roman" panose="02020603050405020304" pitchFamily="18" charset="0"/>
              </a:rPr>
              <a:t>Device Security</a:t>
            </a:r>
          </a:p>
          <a:p>
            <a:pPr algn="ctr"/>
            <a:r>
              <a:rPr lang="en-GB" sz="1800" i="1">
                <a:effectLst/>
                <a:latin typeface="Calibri" panose="020F0502020204030204" pitchFamily="34" charset="0"/>
                <a:ea typeface="Calibri" panose="020F0502020204030204" pitchFamily="34" charset="0"/>
                <a:cs typeface="Times New Roman" panose="02020603050405020304" pitchFamily="18" charset="0"/>
              </a:rPr>
              <a:t>Controlling direct access to devices; preventing alteration of software on devices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2CBF05B-3C67-428D-B0F7-2CC7E12255D9}"/>
              </a:ext>
            </a:extLst>
          </p:cNvPr>
          <p:cNvSpPr/>
          <p:nvPr/>
        </p:nvSpPr>
        <p:spPr>
          <a:xfrm>
            <a:off x="9580197" y="1887669"/>
            <a:ext cx="1983135" cy="189442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800" b="1">
                <a:effectLst/>
                <a:latin typeface="Calibri" panose="020F0502020204030204" pitchFamily="34" charset="0"/>
                <a:ea typeface="Calibri" panose="020F0502020204030204" pitchFamily="34" charset="0"/>
                <a:cs typeface="Times New Roman" panose="02020603050405020304" pitchFamily="18" charset="0"/>
              </a:rPr>
              <a:t>Data Security</a:t>
            </a:r>
          </a:p>
          <a:p>
            <a:pPr algn="ctr"/>
            <a:r>
              <a:rPr lang="en-GB" sz="1800" i="1">
                <a:effectLst/>
                <a:latin typeface="Calibri" panose="020F0502020204030204" pitchFamily="34" charset="0"/>
                <a:ea typeface="Calibri" panose="020F0502020204030204" pitchFamily="34" charset="0"/>
                <a:cs typeface="Times New Roman" panose="02020603050405020304" pitchFamily="18" charset="0"/>
              </a:rPr>
              <a:t>Encryption of data flows or stored copies; replicated storage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7D155AD1-CBF9-4605-9AAE-DBE270E2E59A}"/>
              </a:ext>
            </a:extLst>
          </p:cNvPr>
          <p:cNvSpPr/>
          <p:nvPr/>
        </p:nvSpPr>
        <p:spPr>
          <a:xfrm>
            <a:off x="623392" y="4034205"/>
            <a:ext cx="1983135" cy="23303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800" b="1">
                <a:effectLst/>
                <a:latin typeface="Calibri" panose="020F0502020204030204" pitchFamily="34" charset="0"/>
                <a:ea typeface="Calibri" panose="020F0502020204030204" pitchFamily="34" charset="0"/>
                <a:cs typeface="Times New Roman" panose="02020603050405020304" pitchFamily="18" charset="0"/>
              </a:rPr>
              <a:t>Network Security</a:t>
            </a:r>
          </a:p>
          <a:p>
            <a:pPr algn="ctr"/>
            <a:r>
              <a:rPr lang="en-GB" sz="1800" i="1">
                <a:effectLst/>
                <a:latin typeface="Calibri" panose="020F0502020204030204" pitchFamily="34" charset="0"/>
                <a:ea typeface="Calibri" panose="020F0502020204030204" pitchFamily="34" charset="0"/>
                <a:cs typeface="Times New Roman" panose="02020603050405020304" pitchFamily="18" charset="0"/>
              </a:rPr>
              <a:t>Network access control (encryption, network AuthN) and routing restrictions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488E2AC1-3934-41A6-87F7-5C5BEC450E0A}"/>
              </a:ext>
            </a:extLst>
          </p:cNvPr>
          <p:cNvSpPr/>
          <p:nvPr/>
        </p:nvSpPr>
        <p:spPr>
          <a:xfrm>
            <a:off x="5101794" y="1889921"/>
            <a:ext cx="1983135" cy="189442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800" b="1">
                <a:effectLst/>
                <a:latin typeface="Calibri" panose="020F0502020204030204" pitchFamily="34" charset="0"/>
                <a:ea typeface="Calibri" panose="020F0502020204030204" pitchFamily="34" charset="0"/>
                <a:cs typeface="Times New Roman" panose="02020603050405020304" pitchFamily="18" charset="0"/>
              </a:rPr>
              <a:t>Service Security</a:t>
            </a:r>
          </a:p>
          <a:p>
            <a:pPr algn="ctr"/>
            <a:r>
              <a:rPr lang="en-GB" sz="1800">
                <a:effectLst/>
                <a:latin typeface="Calibri" panose="020F0502020204030204" pitchFamily="34" charset="0"/>
                <a:ea typeface="Calibri" panose="020F0502020204030204" pitchFamily="34" charset="0"/>
                <a:cs typeface="Times New Roman" panose="02020603050405020304" pitchFamily="18" charset="0"/>
              </a:rPr>
              <a:t>TLS, AuthN, passwords, strong password, OTP, SMS codes, X.509, etc</a:t>
            </a:r>
          </a:p>
        </p:txBody>
      </p:sp>
      <p:sp>
        <p:nvSpPr>
          <p:cNvPr id="12" name="Rectangle 11">
            <a:extLst>
              <a:ext uri="{FF2B5EF4-FFF2-40B4-BE49-F238E27FC236}">
                <a16:creationId xmlns:a16="http://schemas.microsoft.com/office/drawing/2014/main" id="{F9FB471C-37C8-479C-85E1-986BFEEFBBA0}"/>
              </a:ext>
            </a:extLst>
          </p:cNvPr>
          <p:cNvSpPr/>
          <p:nvPr/>
        </p:nvSpPr>
        <p:spPr>
          <a:xfrm>
            <a:off x="2834078" y="4034204"/>
            <a:ext cx="1983135" cy="23303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800" b="1">
                <a:effectLst/>
                <a:latin typeface="Calibri" panose="020F0502020204030204" pitchFamily="34" charset="0"/>
                <a:ea typeface="Calibri" panose="020F0502020204030204" pitchFamily="34" charset="0"/>
                <a:cs typeface="Times New Roman" panose="02020603050405020304" pitchFamily="18" charset="0"/>
              </a:rPr>
              <a:t>Client Security</a:t>
            </a:r>
          </a:p>
          <a:p>
            <a:pPr algn="ctr"/>
            <a:r>
              <a:rPr lang="en-GB" sz="1800" i="1">
                <a:effectLst/>
                <a:latin typeface="Calibri" panose="020F0502020204030204" pitchFamily="34" charset="0"/>
                <a:ea typeface="Calibri" panose="020F0502020204030204" pitchFamily="34" charset="0"/>
                <a:cs typeface="Times New Roman" panose="02020603050405020304" pitchFamily="18" charset="0"/>
              </a:rPr>
              <a:t>Spam filtering, passwords</a:t>
            </a:r>
          </a:p>
        </p:txBody>
      </p:sp>
      <p:sp>
        <p:nvSpPr>
          <p:cNvPr id="13" name="Rectangle 12">
            <a:extLst>
              <a:ext uri="{FF2B5EF4-FFF2-40B4-BE49-F238E27FC236}">
                <a16:creationId xmlns:a16="http://schemas.microsoft.com/office/drawing/2014/main" id="{AFDE23A9-59BE-4F13-99EF-68B361C70682}"/>
              </a:ext>
            </a:extLst>
          </p:cNvPr>
          <p:cNvSpPr/>
          <p:nvPr/>
        </p:nvSpPr>
        <p:spPr>
          <a:xfrm>
            <a:off x="7340995" y="1889921"/>
            <a:ext cx="1983135" cy="189442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800" b="1">
                <a:effectLst/>
                <a:latin typeface="Calibri" panose="020F0502020204030204" pitchFamily="34" charset="0"/>
                <a:ea typeface="Calibri" panose="020F0502020204030204" pitchFamily="34" charset="0"/>
                <a:cs typeface="Times New Roman" panose="02020603050405020304" pitchFamily="18" charset="0"/>
              </a:rPr>
              <a:t>Software Security</a:t>
            </a:r>
          </a:p>
          <a:p>
            <a:pPr algn="ctr"/>
            <a:r>
              <a:rPr lang="en-GB" sz="1800" i="1">
                <a:effectLst/>
                <a:latin typeface="Calibri" panose="020F0502020204030204" pitchFamily="34" charset="0"/>
                <a:ea typeface="Calibri" panose="020F0502020204030204" pitchFamily="34" charset="0"/>
                <a:cs typeface="Times New Roman" panose="02020603050405020304" pitchFamily="18" charset="0"/>
              </a:rPr>
              <a:t>Software testing, pen testing, patching, device certification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9279C65E-C873-46E1-A828-273A4F69A9CA}"/>
              </a:ext>
            </a:extLst>
          </p:cNvPr>
          <p:cNvSpPr/>
          <p:nvPr/>
        </p:nvSpPr>
        <p:spPr>
          <a:xfrm>
            <a:off x="7340995" y="4034204"/>
            <a:ext cx="1983135" cy="23303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800" b="1">
                <a:effectLst/>
                <a:latin typeface="Calibri" panose="020F0502020204030204" pitchFamily="34" charset="0"/>
                <a:ea typeface="Calibri" panose="020F0502020204030204" pitchFamily="34" charset="0"/>
                <a:cs typeface="Times New Roman" panose="02020603050405020304" pitchFamily="18" charset="0"/>
              </a:rPr>
              <a:t>Resource Management</a:t>
            </a:r>
          </a:p>
          <a:p>
            <a:pPr algn="ctr"/>
            <a:r>
              <a:rPr lang="en-GB" sz="1800" i="1">
                <a:effectLst/>
                <a:latin typeface="Calibri" panose="020F0502020204030204" pitchFamily="34" charset="0"/>
                <a:ea typeface="Calibri" panose="020F0502020204030204" pitchFamily="34" charset="0"/>
                <a:cs typeface="Times New Roman" panose="02020603050405020304" pitchFamily="18" charset="0"/>
              </a:rPr>
              <a:t>Elastic hosting, process prioritisation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2158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FA037-48E0-4F6C-BD11-33AC21061AD9}"/>
              </a:ext>
            </a:extLst>
          </p:cNvPr>
          <p:cNvSpPr>
            <a:spLocks noGrp="1"/>
          </p:cNvSpPr>
          <p:nvPr>
            <p:ph type="title"/>
          </p:nvPr>
        </p:nvSpPr>
        <p:spPr/>
        <p:txBody>
          <a:bodyPr/>
          <a:lstStyle/>
          <a:p>
            <a:r>
              <a:rPr lang="en-GB"/>
              <a:t>System Environment and State</a:t>
            </a:r>
          </a:p>
        </p:txBody>
      </p:sp>
      <p:sp>
        <p:nvSpPr>
          <p:cNvPr id="3" name="Content Placeholder 2">
            <a:extLst>
              <a:ext uri="{FF2B5EF4-FFF2-40B4-BE49-F238E27FC236}">
                <a16:creationId xmlns:a16="http://schemas.microsoft.com/office/drawing/2014/main" id="{BA1ED76B-96A1-4001-B631-A80247956DB5}"/>
              </a:ext>
            </a:extLst>
          </p:cNvPr>
          <p:cNvSpPr>
            <a:spLocks noGrp="1"/>
          </p:cNvSpPr>
          <p:nvPr>
            <p:ph idx="1"/>
          </p:nvPr>
        </p:nvSpPr>
        <p:spPr/>
        <p:txBody>
          <a:bodyPr/>
          <a:lstStyle/>
          <a:p>
            <a:r>
              <a:rPr lang="en-GB" dirty="0"/>
              <a:t>The system model describes how the system is intended to operate, with no attacker or problem explicitly present.</a:t>
            </a:r>
          </a:p>
          <a:p>
            <a:r>
              <a:rPr lang="en-GB" dirty="0"/>
              <a:t>All the assets have various “trustworthiness” parameters which configure their behaviour in a variety of ways.</a:t>
            </a:r>
          </a:p>
          <a:p>
            <a:r>
              <a:rPr lang="en-GB" dirty="0"/>
              <a:t>With these parameters Spyderisk models:</a:t>
            </a:r>
          </a:p>
          <a:p>
            <a:pPr lvl="1"/>
            <a:r>
              <a:rPr lang="en-GB" dirty="0"/>
              <a:t>The external environment that the system exists in</a:t>
            </a:r>
          </a:p>
          <a:p>
            <a:pPr lvl="1"/>
            <a:r>
              <a:rPr lang="en-GB" dirty="0"/>
              <a:t>The inherent likelihood of assets failing in different ways</a:t>
            </a:r>
          </a:p>
          <a:p>
            <a:pPr lvl="1"/>
            <a:r>
              <a:rPr lang="en-GB" dirty="0"/>
              <a:t>How threats propagate through the inter-connected assets of the system making failures more likely</a:t>
            </a:r>
          </a:p>
          <a:p>
            <a:pPr lvl="1"/>
            <a:endParaRPr lang="en-GB" dirty="0"/>
          </a:p>
        </p:txBody>
      </p:sp>
    </p:spTree>
    <p:extLst>
      <p:ext uri="{BB962C8B-B14F-4D97-AF65-F5344CB8AC3E}">
        <p14:creationId xmlns:p14="http://schemas.microsoft.com/office/powerpoint/2010/main" val="2327767467"/>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AEAE1-90B1-4FAC-B786-B78538AA8E62}"/>
              </a:ext>
            </a:extLst>
          </p:cNvPr>
          <p:cNvSpPr>
            <a:spLocks noGrp="1"/>
          </p:cNvSpPr>
          <p:nvPr>
            <p:ph type="title"/>
          </p:nvPr>
        </p:nvSpPr>
        <p:spPr>
          <a:xfrm>
            <a:off x="623392" y="692696"/>
            <a:ext cx="10849205" cy="936104"/>
          </a:xfrm>
        </p:spPr>
        <p:txBody>
          <a:bodyPr/>
          <a:lstStyle/>
          <a:p>
            <a:r>
              <a:rPr lang="en-GB"/>
              <a:t>Trustworthiness of Assets</a:t>
            </a:r>
          </a:p>
        </p:txBody>
      </p:sp>
      <p:sp>
        <p:nvSpPr>
          <p:cNvPr id="3" name="Content Placeholder 2">
            <a:extLst>
              <a:ext uri="{FF2B5EF4-FFF2-40B4-BE49-F238E27FC236}">
                <a16:creationId xmlns:a16="http://schemas.microsoft.com/office/drawing/2014/main" id="{EC8100F5-FF36-4B2A-B717-A8010CE9DDFA}"/>
              </a:ext>
            </a:extLst>
          </p:cNvPr>
          <p:cNvSpPr>
            <a:spLocks noGrp="1"/>
          </p:cNvSpPr>
          <p:nvPr>
            <p:ph idx="1"/>
          </p:nvPr>
        </p:nvSpPr>
        <p:spPr>
          <a:xfrm>
            <a:off x="623392" y="1844825"/>
            <a:ext cx="10862997" cy="4381947"/>
          </a:xfrm>
        </p:spPr>
        <p:txBody>
          <a:bodyPr/>
          <a:lstStyle/>
          <a:p>
            <a:pPr marL="0" indent="0">
              <a:buNone/>
            </a:pPr>
            <a:r>
              <a:rPr lang="en-GB" sz="2400">
                <a:latin typeface="Georgia" panose="02040502050405020303" pitchFamily="18" charset="0"/>
              </a:rPr>
              <a:t>“How likely it is that an asset will avoid, or resist being involved in, a threat”</a:t>
            </a:r>
          </a:p>
          <a:p>
            <a:pPr marL="0" indent="0">
              <a:buNone/>
            </a:pPr>
            <a:r>
              <a:rPr lang="en-GB" sz="1800">
                <a:latin typeface="Georgia" panose="02040502050405020303" pitchFamily="18" charset="0"/>
              </a:rPr>
              <a:t>									 — not in any standard!</a:t>
            </a:r>
          </a:p>
          <a:p>
            <a:endParaRPr lang="en-GB"/>
          </a:p>
        </p:txBody>
      </p:sp>
      <p:sp>
        <p:nvSpPr>
          <p:cNvPr id="8" name="TextBox 7">
            <a:extLst>
              <a:ext uri="{FF2B5EF4-FFF2-40B4-BE49-F238E27FC236}">
                <a16:creationId xmlns:a16="http://schemas.microsoft.com/office/drawing/2014/main" id="{A441A184-0649-49C5-B7A2-84CE3A9C6519}"/>
              </a:ext>
            </a:extLst>
          </p:cNvPr>
          <p:cNvSpPr txBox="1"/>
          <p:nvPr/>
        </p:nvSpPr>
        <p:spPr>
          <a:xfrm>
            <a:off x="6047994" y="3606732"/>
            <a:ext cx="4259499" cy="369332"/>
          </a:xfrm>
          <a:prstGeom prst="rect">
            <a:avLst/>
          </a:prstGeom>
          <a:noFill/>
        </p:spPr>
        <p:txBody>
          <a:bodyPr wrap="none" rtlCol="0">
            <a:spAutoFit/>
          </a:bodyPr>
          <a:lstStyle/>
          <a:p>
            <a:r>
              <a:rPr lang="en-GB">
                <a:solidFill>
                  <a:srgbClr val="495961"/>
                </a:solidFill>
              </a:rPr>
              <a:t>Ability to spot e.g. a phishing attack</a:t>
            </a:r>
          </a:p>
        </p:txBody>
      </p:sp>
      <p:sp>
        <p:nvSpPr>
          <p:cNvPr id="9" name="TextBox 8">
            <a:extLst>
              <a:ext uri="{FF2B5EF4-FFF2-40B4-BE49-F238E27FC236}">
                <a16:creationId xmlns:a16="http://schemas.microsoft.com/office/drawing/2014/main" id="{5A51AC10-477C-40D8-90A3-467EA0A8B749}"/>
              </a:ext>
            </a:extLst>
          </p:cNvPr>
          <p:cNvSpPr txBox="1"/>
          <p:nvPr/>
        </p:nvSpPr>
        <p:spPr>
          <a:xfrm>
            <a:off x="6047994" y="4315182"/>
            <a:ext cx="4458272" cy="646331"/>
          </a:xfrm>
          <a:prstGeom prst="rect">
            <a:avLst/>
          </a:prstGeom>
          <a:noFill/>
        </p:spPr>
        <p:txBody>
          <a:bodyPr wrap="none" rtlCol="0">
            <a:spAutoFit/>
          </a:bodyPr>
          <a:lstStyle/>
          <a:p>
            <a:r>
              <a:rPr lang="en-GB">
                <a:solidFill>
                  <a:srgbClr val="495961"/>
                </a:solidFill>
              </a:rPr>
              <a:t>How free they are from bad intentions</a:t>
            </a:r>
          </a:p>
          <a:p>
            <a:r>
              <a:rPr lang="en-GB">
                <a:solidFill>
                  <a:srgbClr val="495961"/>
                </a:solidFill>
              </a:rPr>
              <a:t>Low benevolence == “malicious”</a:t>
            </a:r>
          </a:p>
        </p:txBody>
      </p:sp>
      <p:pic>
        <p:nvPicPr>
          <p:cNvPr id="12" name="Picture 11">
            <a:extLst>
              <a:ext uri="{FF2B5EF4-FFF2-40B4-BE49-F238E27FC236}">
                <a16:creationId xmlns:a16="http://schemas.microsoft.com/office/drawing/2014/main" id="{E3BED11A-41EA-4543-BE82-A35D8FF91BF3}"/>
              </a:ext>
            </a:extLst>
          </p:cNvPr>
          <p:cNvPicPr>
            <a:picLocks noChangeAspect="1"/>
          </p:cNvPicPr>
          <p:nvPr/>
        </p:nvPicPr>
        <p:blipFill>
          <a:blip r:embed="rId4"/>
          <a:stretch>
            <a:fillRect/>
          </a:stretch>
        </p:blipFill>
        <p:spPr>
          <a:xfrm>
            <a:off x="10378749" y="5017596"/>
            <a:ext cx="1189363" cy="1547697"/>
          </a:xfrm>
          <a:prstGeom prst="rect">
            <a:avLst/>
          </a:prstGeom>
        </p:spPr>
      </p:pic>
      <p:sp>
        <p:nvSpPr>
          <p:cNvPr id="10" name="TextBox 9">
            <a:extLst>
              <a:ext uri="{FF2B5EF4-FFF2-40B4-BE49-F238E27FC236}">
                <a16:creationId xmlns:a16="http://schemas.microsoft.com/office/drawing/2014/main" id="{49DD91A9-5C5F-429F-AE66-BEA0D34A773A}"/>
              </a:ext>
            </a:extLst>
          </p:cNvPr>
          <p:cNvSpPr txBox="1"/>
          <p:nvPr/>
        </p:nvSpPr>
        <p:spPr>
          <a:xfrm>
            <a:off x="6047994" y="5103529"/>
            <a:ext cx="3881191" cy="646331"/>
          </a:xfrm>
          <a:prstGeom prst="rect">
            <a:avLst/>
          </a:prstGeom>
          <a:noFill/>
        </p:spPr>
        <p:txBody>
          <a:bodyPr wrap="none" rtlCol="0">
            <a:spAutoFit/>
          </a:bodyPr>
          <a:lstStyle/>
          <a:p>
            <a:r>
              <a:rPr lang="en-GB">
                <a:solidFill>
                  <a:srgbClr val="495961"/>
                </a:solidFill>
              </a:rPr>
              <a:t>Has up to date inputs to perform</a:t>
            </a:r>
            <a:br>
              <a:rPr lang="en-GB">
                <a:solidFill>
                  <a:srgbClr val="495961"/>
                </a:solidFill>
              </a:rPr>
            </a:br>
            <a:r>
              <a:rPr lang="en-GB">
                <a:solidFill>
                  <a:srgbClr val="495961"/>
                </a:solidFill>
              </a:rPr>
              <a:t>their role in the system</a:t>
            </a:r>
          </a:p>
        </p:txBody>
      </p:sp>
      <p:pic>
        <p:nvPicPr>
          <p:cNvPr id="6" name="Picture 5" descr="Table&#10;&#10;Description automatically generated">
            <a:extLst>
              <a:ext uri="{FF2B5EF4-FFF2-40B4-BE49-F238E27FC236}">
                <a16:creationId xmlns:a16="http://schemas.microsoft.com/office/drawing/2014/main" id="{D53BD5E1-C192-4438-B90D-F563D4D9CB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578" y="2789312"/>
            <a:ext cx="5233426" cy="2971408"/>
          </a:xfrm>
          <a:prstGeom prst="rect">
            <a:avLst/>
          </a:prstGeom>
        </p:spPr>
      </p:pic>
    </p:spTree>
    <p:extLst>
      <p:ext uri="{BB962C8B-B14F-4D97-AF65-F5344CB8AC3E}">
        <p14:creationId xmlns:p14="http://schemas.microsoft.com/office/powerpoint/2010/main" val="4025707467"/>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AEAE1-90B1-4FAC-B786-B78538AA8E62}"/>
              </a:ext>
            </a:extLst>
          </p:cNvPr>
          <p:cNvSpPr>
            <a:spLocks noGrp="1"/>
          </p:cNvSpPr>
          <p:nvPr>
            <p:ph type="title"/>
          </p:nvPr>
        </p:nvSpPr>
        <p:spPr/>
        <p:txBody>
          <a:bodyPr/>
          <a:lstStyle/>
          <a:p>
            <a:r>
              <a:rPr lang="en-GB"/>
              <a:t>Trustworthiness of Assets</a:t>
            </a:r>
          </a:p>
        </p:txBody>
      </p:sp>
      <p:sp>
        <p:nvSpPr>
          <p:cNvPr id="8" name="TextBox 7">
            <a:extLst>
              <a:ext uri="{FF2B5EF4-FFF2-40B4-BE49-F238E27FC236}">
                <a16:creationId xmlns:a16="http://schemas.microsoft.com/office/drawing/2014/main" id="{FEB1ED58-C75D-4AAD-9CE2-B5186EEE106B}"/>
              </a:ext>
            </a:extLst>
          </p:cNvPr>
          <p:cNvSpPr txBox="1"/>
          <p:nvPr/>
        </p:nvSpPr>
        <p:spPr>
          <a:xfrm>
            <a:off x="2511340" y="2852936"/>
            <a:ext cx="4071949" cy="646331"/>
          </a:xfrm>
          <a:prstGeom prst="rect">
            <a:avLst/>
          </a:prstGeom>
          <a:noFill/>
        </p:spPr>
        <p:txBody>
          <a:bodyPr wrap="none" rtlCol="0">
            <a:spAutoFit/>
          </a:bodyPr>
          <a:lstStyle/>
          <a:p>
            <a:pPr algn="r"/>
            <a:r>
              <a:rPr lang="en-GB">
                <a:solidFill>
                  <a:srgbClr val="495961"/>
                </a:solidFill>
              </a:rPr>
              <a:t>Free from software vulnerabilities</a:t>
            </a:r>
            <a:br>
              <a:rPr lang="en-GB">
                <a:solidFill>
                  <a:srgbClr val="495961"/>
                </a:solidFill>
              </a:rPr>
            </a:br>
            <a:r>
              <a:rPr lang="en-GB">
                <a:solidFill>
                  <a:srgbClr val="495961"/>
                </a:solidFill>
              </a:rPr>
              <a:t>that may be discovered by hackers</a:t>
            </a:r>
          </a:p>
        </p:txBody>
      </p:sp>
      <p:sp>
        <p:nvSpPr>
          <p:cNvPr id="9" name="TextBox 8">
            <a:extLst>
              <a:ext uri="{FF2B5EF4-FFF2-40B4-BE49-F238E27FC236}">
                <a16:creationId xmlns:a16="http://schemas.microsoft.com/office/drawing/2014/main" id="{3D79F613-A470-438A-9680-87C97FD8D1E6}"/>
              </a:ext>
            </a:extLst>
          </p:cNvPr>
          <p:cNvSpPr txBox="1"/>
          <p:nvPr/>
        </p:nvSpPr>
        <p:spPr>
          <a:xfrm>
            <a:off x="528059" y="3724827"/>
            <a:ext cx="6055230" cy="646331"/>
          </a:xfrm>
          <a:prstGeom prst="rect">
            <a:avLst/>
          </a:prstGeom>
          <a:noFill/>
        </p:spPr>
        <p:txBody>
          <a:bodyPr wrap="square" rtlCol="0">
            <a:spAutoFit/>
          </a:bodyPr>
          <a:lstStyle/>
          <a:p>
            <a:pPr algn="r"/>
            <a:r>
              <a:rPr lang="en-GB">
                <a:solidFill>
                  <a:srgbClr val="495961"/>
                </a:solidFill>
              </a:rPr>
              <a:t>Free from bugs that would cause it to crash without provocation</a:t>
            </a:r>
          </a:p>
        </p:txBody>
      </p:sp>
      <p:pic>
        <p:nvPicPr>
          <p:cNvPr id="10" name="Picture 9">
            <a:extLst>
              <a:ext uri="{FF2B5EF4-FFF2-40B4-BE49-F238E27FC236}">
                <a16:creationId xmlns:a16="http://schemas.microsoft.com/office/drawing/2014/main" id="{4E790D93-1910-457B-808B-B81E3EB818B2}"/>
              </a:ext>
            </a:extLst>
          </p:cNvPr>
          <p:cNvPicPr>
            <a:picLocks noChangeAspect="1"/>
          </p:cNvPicPr>
          <p:nvPr/>
        </p:nvPicPr>
        <p:blipFill>
          <a:blip r:embed="rId3"/>
          <a:stretch>
            <a:fillRect/>
          </a:stretch>
        </p:blipFill>
        <p:spPr>
          <a:xfrm>
            <a:off x="502116" y="5039759"/>
            <a:ext cx="1189363" cy="1529181"/>
          </a:xfrm>
          <a:prstGeom prst="rect">
            <a:avLst/>
          </a:prstGeom>
        </p:spPr>
      </p:pic>
      <p:sp>
        <p:nvSpPr>
          <p:cNvPr id="11" name="TextBox 10">
            <a:extLst>
              <a:ext uri="{FF2B5EF4-FFF2-40B4-BE49-F238E27FC236}">
                <a16:creationId xmlns:a16="http://schemas.microsoft.com/office/drawing/2014/main" id="{6C94CFB1-0B57-4B68-8993-3B59C07D4E42}"/>
              </a:ext>
            </a:extLst>
          </p:cNvPr>
          <p:cNvSpPr txBox="1"/>
          <p:nvPr/>
        </p:nvSpPr>
        <p:spPr>
          <a:xfrm>
            <a:off x="1919536" y="5385152"/>
            <a:ext cx="4663753" cy="646331"/>
          </a:xfrm>
          <a:prstGeom prst="rect">
            <a:avLst/>
          </a:prstGeom>
          <a:noFill/>
        </p:spPr>
        <p:txBody>
          <a:bodyPr wrap="square" rtlCol="0">
            <a:spAutoFit/>
          </a:bodyPr>
          <a:lstStyle/>
          <a:p>
            <a:pPr algn="r"/>
            <a:r>
              <a:rPr lang="en-GB">
                <a:solidFill>
                  <a:srgbClr val="495961"/>
                </a:solidFill>
              </a:rPr>
              <a:t>Trustworthiness of users who have the rights of this process on the host</a:t>
            </a:r>
          </a:p>
        </p:txBody>
      </p:sp>
      <p:pic>
        <p:nvPicPr>
          <p:cNvPr id="13" name="Picture 12">
            <a:extLst>
              <a:ext uri="{FF2B5EF4-FFF2-40B4-BE49-F238E27FC236}">
                <a16:creationId xmlns:a16="http://schemas.microsoft.com/office/drawing/2014/main" id="{A9798557-7C7F-4363-AA75-DA195FDEA3AA}"/>
              </a:ext>
            </a:extLst>
          </p:cNvPr>
          <p:cNvPicPr>
            <a:picLocks noChangeAspect="1"/>
          </p:cNvPicPr>
          <p:nvPr/>
        </p:nvPicPr>
        <p:blipFill>
          <a:blip r:embed="rId4"/>
          <a:stretch>
            <a:fillRect/>
          </a:stretch>
        </p:blipFill>
        <p:spPr>
          <a:xfrm>
            <a:off x="6599738" y="1763014"/>
            <a:ext cx="5059317" cy="4292346"/>
          </a:xfrm>
          <a:prstGeom prst="rect">
            <a:avLst/>
          </a:prstGeom>
        </p:spPr>
      </p:pic>
    </p:spTree>
    <p:extLst>
      <p:ext uri="{BB962C8B-B14F-4D97-AF65-F5344CB8AC3E}">
        <p14:creationId xmlns:p14="http://schemas.microsoft.com/office/powerpoint/2010/main" val="230928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9D43F2-D7C1-44CF-836A-2F090EE1ECAB}"/>
              </a:ext>
            </a:extLst>
          </p:cNvPr>
          <p:cNvPicPr>
            <a:picLocks noChangeAspect="1"/>
          </p:cNvPicPr>
          <p:nvPr/>
        </p:nvPicPr>
        <p:blipFill>
          <a:blip r:embed="rId4"/>
          <a:stretch>
            <a:fillRect/>
          </a:stretch>
        </p:blipFill>
        <p:spPr>
          <a:xfrm>
            <a:off x="448640" y="5028693"/>
            <a:ext cx="1242840" cy="1603855"/>
          </a:xfrm>
          <a:prstGeom prst="rect">
            <a:avLst/>
          </a:prstGeom>
        </p:spPr>
      </p:pic>
      <p:sp>
        <p:nvSpPr>
          <p:cNvPr id="2" name="Title 1">
            <a:extLst>
              <a:ext uri="{FF2B5EF4-FFF2-40B4-BE49-F238E27FC236}">
                <a16:creationId xmlns:a16="http://schemas.microsoft.com/office/drawing/2014/main" id="{892AEAE1-90B1-4FAC-B786-B78538AA8E62}"/>
              </a:ext>
            </a:extLst>
          </p:cNvPr>
          <p:cNvSpPr>
            <a:spLocks noGrp="1"/>
          </p:cNvSpPr>
          <p:nvPr>
            <p:ph type="title"/>
          </p:nvPr>
        </p:nvSpPr>
        <p:spPr/>
        <p:txBody>
          <a:bodyPr/>
          <a:lstStyle/>
          <a:p>
            <a:r>
              <a:rPr lang="en-GB"/>
              <a:t>Trustworthiness of Assets</a:t>
            </a:r>
          </a:p>
        </p:txBody>
      </p:sp>
      <p:sp>
        <p:nvSpPr>
          <p:cNvPr id="8" name="TextBox 7">
            <a:extLst>
              <a:ext uri="{FF2B5EF4-FFF2-40B4-BE49-F238E27FC236}">
                <a16:creationId xmlns:a16="http://schemas.microsoft.com/office/drawing/2014/main" id="{FEB1ED58-C75D-4AAD-9CE2-B5186EEE106B}"/>
              </a:ext>
            </a:extLst>
          </p:cNvPr>
          <p:cNvSpPr txBox="1"/>
          <p:nvPr/>
        </p:nvSpPr>
        <p:spPr>
          <a:xfrm>
            <a:off x="305608" y="2852936"/>
            <a:ext cx="6277681" cy="369332"/>
          </a:xfrm>
          <a:prstGeom prst="rect">
            <a:avLst/>
          </a:prstGeom>
          <a:noFill/>
        </p:spPr>
        <p:txBody>
          <a:bodyPr wrap="none" rtlCol="0">
            <a:spAutoFit/>
          </a:bodyPr>
          <a:lstStyle/>
          <a:p>
            <a:pPr algn="r"/>
            <a:r>
              <a:rPr lang="en-GB" dirty="0">
                <a:solidFill>
                  <a:srgbClr val="495961"/>
                </a:solidFill>
              </a:rPr>
              <a:t>The data is what it claims to be, not altered to deceive</a:t>
            </a:r>
          </a:p>
        </p:txBody>
      </p:sp>
      <p:sp>
        <p:nvSpPr>
          <p:cNvPr id="9" name="TextBox 8">
            <a:extLst>
              <a:ext uri="{FF2B5EF4-FFF2-40B4-BE49-F238E27FC236}">
                <a16:creationId xmlns:a16="http://schemas.microsoft.com/office/drawing/2014/main" id="{3D79F613-A470-438A-9680-87C97FD8D1E6}"/>
              </a:ext>
            </a:extLst>
          </p:cNvPr>
          <p:cNvSpPr txBox="1"/>
          <p:nvPr/>
        </p:nvSpPr>
        <p:spPr>
          <a:xfrm>
            <a:off x="544508" y="3791684"/>
            <a:ext cx="6055230" cy="369332"/>
          </a:xfrm>
          <a:prstGeom prst="rect">
            <a:avLst/>
          </a:prstGeom>
          <a:noFill/>
        </p:spPr>
        <p:txBody>
          <a:bodyPr wrap="square" rtlCol="0">
            <a:spAutoFit/>
          </a:bodyPr>
          <a:lstStyle/>
          <a:p>
            <a:pPr algn="r"/>
            <a:r>
              <a:rPr lang="en-GB" dirty="0">
                <a:solidFill>
                  <a:srgbClr val="495961"/>
                </a:solidFill>
              </a:rPr>
              <a:t>The data is only accessible to authorised users</a:t>
            </a:r>
          </a:p>
        </p:txBody>
      </p:sp>
      <p:pic>
        <p:nvPicPr>
          <p:cNvPr id="4" name="Picture 3">
            <a:extLst>
              <a:ext uri="{FF2B5EF4-FFF2-40B4-BE49-F238E27FC236}">
                <a16:creationId xmlns:a16="http://schemas.microsoft.com/office/drawing/2014/main" id="{B8CEC313-E1A0-F3C2-5481-15ECEEC09FD2}"/>
              </a:ext>
            </a:extLst>
          </p:cNvPr>
          <p:cNvPicPr>
            <a:picLocks noChangeAspect="1"/>
          </p:cNvPicPr>
          <p:nvPr/>
        </p:nvPicPr>
        <p:blipFill>
          <a:blip r:embed="rId5"/>
          <a:stretch>
            <a:fillRect/>
          </a:stretch>
        </p:blipFill>
        <p:spPr>
          <a:xfrm>
            <a:off x="6599738" y="1763014"/>
            <a:ext cx="5090146" cy="3997305"/>
          </a:xfrm>
          <a:prstGeom prst="rect">
            <a:avLst/>
          </a:prstGeom>
        </p:spPr>
      </p:pic>
      <p:sp>
        <p:nvSpPr>
          <p:cNvPr id="3" name="TextBox 2">
            <a:extLst>
              <a:ext uri="{FF2B5EF4-FFF2-40B4-BE49-F238E27FC236}">
                <a16:creationId xmlns:a16="http://schemas.microsoft.com/office/drawing/2014/main" id="{2D2AFEE1-D82A-EBDC-B72A-89E42D69C200}"/>
              </a:ext>
            </a:extLst>
          </p:cNvPr>
          <p:cNvSpPr txBox="1"/>
          <p:nvPr/>
        </p:nvSpPr>
        <p:spPr>
          <a:xfrm>
            <a:off x="528059" y="4736412"/>
            <a:ext cx="6055230" cy="369332"/>
          </a:xfrm>
          <a:prstGeom prst="rect">
            <a:avLst/>
          </a:prstGeom>
          <a:noFill/>
        </p:spPr>
        <p:txBody>
          <a:bodyPr wrap="square" rtlCol="0">
            <a:spAutoFit/>
          </a:bodyPr>
          <a:lstStyle/>
          <a:p>
            <a:pPr algn="r"/>
            <a:r>
              <a:rPr lang="en-GB" dirty="0">
                <a:solidFill>
                  <a:srgbClr val="495961"/>
                </a:solidFill>
              </a:rPr>
              <a:t>The data is correct and fit for purpose</a:t>
            </a:r>
          </a:p>
        </p:txBody>
      </p:sp>
    </p:spTree>
    <p:extLst>
      <p:ext uri="{BB962C8B-B14F-4D97-AF65-F5344CB8AC3E}">
        <p14:creationId xmlns:p14="http://schemas.microsoft.com/office/powerpoint/2010/main" val="250829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low angle view of tall buildings&#10;&#10;Description automatically generated with medium confidence">
            <a:extLst>
              <a:ext uri="{FF2B5EF4-FFF2-40B4-BE49-F238E27FC236}">
                <a16:creationId xmlns:a16="http://schemas.microsoft.com/office/drawing/2014/main" id="{BBFD0331-9DA1-4CD8-958C-13E86616E8D3}"/>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a:stretch/>
        </p:blipFill>
        <p:spPr>
          <a:xfrm>
            <a:off x="1" y="0"/>
            <a:ext cx="12192000" cy="6858000"/>
          </a:xfrm>
        </p:spPr>
      </p:pic>
      <p:pic>
        <p:nvPicPr>
          <p:cNvPr id="21" name="Picture Placeholder 20">
            <a:extLst>
              <a:ext uri="{FF2B5EF4-FFF2-40B4-BE49-F238E27FC236}">
                <a16:creationId xmlns:a16="http://schemas.microsoft.com/office/drawing/2014/main" id="{FE8233A5-51D1-44AA-BD4A-50AFCD49A831}"/>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996" r="996"/>
          <a:stretch>
            <a:fillRect/>
          </a:stretch>
        </p:blipFill>
        <p:spPr/>
      </p:pic>
      <p:sp>
        <p:nvSpPr>
          <p:cNvPr id="19" name="Rectangle 6">
            <a:extLst>
              <a:ext uri="{FF2B5EF4-FFF2-40B4-BE49-F238E27FC236}">
                <a16:creationId xmlns:a16="http://schemas.microsoft.com/office/drawing/2014/main" id="{2E07BD35-765F-4C74-B3D1-6EC552DAD646}"/>
              </a:ext>
            </a:extLst>
          </p:cNvPr>
          <p:cNvSpPr/>
          <p:nvPr/>
        </p:nvSpPr>
        <p:spPr>
          <a:xfrm>
            <a:off x="-30038" y="3861048"/>
            <a:ext cx="11016943" cy="2262375"/>
          </a:xfrm>
          <a:custGeom>
            <a:avLst/>
            <a:gdLst>
              <a:gd name="connsiteX0" fmla="*/ 0 w 2703871"/>
              <a:gd name="connsiteY0" fmla="*/ 0 h 1278194"/>
              <a:gd name="connsiteX1" fmla="*/ 2703871 w 2703871"/>
              <a:gd name="connsiteY1" fmla="*/ 0 h 1278194"/>
              <a:gd name="connsiteX2" fmla="*/ 2703871 w 2703871"/>
              <a:gd name="connsiteY2" fmla="*/ 1278194 h 1278194"/>
              <a:gd name="connsiteX3" fmla="*/ 0 w 2703871"/>
              <a:gd name="connsiteY3" fmla="*/ 1278194 h 1278194"/>
              <a:gd name="connsiteX4" fmla="*/ 0 w 2703871"/>
              <a:gd name="connsiteY4" fmla="*/ 0 h 1278194"/>
              <a:gd name="connsiteX0" fmla="*/ 0 w 2703871"/>
              <a:gd name="connsiteY0" fmla="*/ 0 h 1278194"/>
              <a:gd name="connsiteX1" fmla="*/ 2389239 w 2703871"/>
              <a:gd name="connsiteY1" fmla="*/ 39330 h 1278194"/>
              <a:gd name="connsiteX2" fmla="*/ 2703871 w 2703871"/>
              <a:gd name="connsiteY2" fmla="*/ 1278194 h 1278194"/>
              <a:gd name="connsiteX3" fmla="*/ 0 w 2703871"/>
              <a:gd name="connsiteY3" fmla="*/ 1278194 h 1278194"/>
              <a:gd name="connsiteX4" fmla="*/ 0 w 2703871"/>
              <a:gd name="connsiteY4" fmla="*/ 0 h 1278194"/>
              <a:gd name="connsiteX0" fmla="*/ 0 w 2703871"/>
              <a:gd name="connsiteY0" fmla="*/ 19664 h 1297858"/>
              <a:gd name="connsiteX1" fmla="*/ 2428569 w 2703871"/>
              <a:gd name="connsiteY1" fmla="*/ 0 h 1297858"/>
              <a:gd name="connsiteX2" fmla="*/ 2703871 w 2703871"/>
              <a:gd name="connsiteY2" fmla="*/ 1297858 h 1297858"/>
              <a:gd name="connsiteX3" fmla="*/ 0 w 2703871"/>
              <a:gd name="connsiteY3" fmla="*/ 1297858 h 1297858"/>
              <a:gd name="connsiteX4" fmla="*/ 0 w 2703871"/>
              <a:gd name="connsiteY4" fmla="*/ 19664 h 1297858"/>
              <a:gd name="connsiteX0" fmla="*/ 0 w 2703871"/>
              <a:gd name="connsiteY0" fmla="*/ 19664 h 1297858"/>
              <a:gd name="connsiteX1" fmla="*/ 2428569 w 2703871"/>
              <a:gd name="connsiteY1" fmla="*/ 0 h 1297858"/>
              <a:gd name="connsiteX2" fmla="*/ 2703871 w 2703871"/>
              <a:gd name="connsiteY2" fmla="*/ 1297858 h 1297858"/>
              <a:gd name="connsiteX3" fmla="*/ 0 w 2703871"/>
              <a:gd name="connsiteY3" fmla="*/ 1297858 h 1297858"/>
              <a:gd name="connsiteX4" fmla="*/ 0 w 2703871"/>
              <a:gd name="connsiteY4" fmla="*/ 19664 h 1297858"/>
              <a:gd name="connsiteX0" fmla="*/ 0 w 2703871"/>
              <a:gd name="connsiteY0" fmla="*/ 0 h 1278194"/>
              <a:gd name="connsiteX1" fmla="*/ 2399072 w 2703871"/>
              <a:gd name="connsiteY1" fmla="*/ 1 h 1278194"/>
              <a:gd name="connsiteX2" fmla="*/ 2703871 w 2703871"/>
              <a:gd name="connsiteY2" fmla="*/ 1278194 h 1278194"/>
              <a:gd name="connsiteX3" fmla="*/ 0 w 2703871"/>
              <a:gd name="connsiteY3" fmla="*/ 1278194 h 1278194"/>
              <a:gd name="connsiteX4" fmla="*/ 0 w 2703871"/>
              <a:gd name="connsiteY4" fmla="*/ 0 h 1278194"/>
              <a:gd name="connsiteX0" fmla="*/ 0 w 2703871"/>
              <a:gd name="connsiteY0" fmla="*/ 0 h 1278194"/>
              <a:gd name="connsiteX1" fmla="*/ 2321852 w 2703871"/>
              <a:gd name="connsiteY1" fmla="*/ 1 h 1278194"/>
              <a:gd name="connsiteX2" fmla="*/ 2703871 w 2703871"/>
              <a:gd name="connsiteY2" fmla="*/ 1278194 h 1278194"/>
              <a:gd name="connsiteX3" fmla="*/ 0 w 2703871"/>
              <a:gd name="connsiteY3" fmla="*/ 1278194 h 1278194"/>
              <a:gd name="connsiteX4" fmla="*/ 0 w 2703871"/>
              <a:gd name="connsiteY4" fmla="*/ 0 h 1278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3871" h="1278194">
                <a:moveTo>
                  <a:pt x="0" y="0"/>
                </a:moveTo>
                <a:lnTo>
                  <a:pt x="2321852" y="1"/>
                </a:lnTo>
                <a:lnTo>
                  <a:pt x="2703871" y="1278194"/>
                </a:lnTo>
                <a:lnTo>
                  <a:pt x="0" y="1278194"/>
                </a:lnTo>
                <a:lnTo>
                  <a:pt x="0" y="0"/>
                </a:lnTo>
                <a:close/>
              </a:path>
            </a:pathLst>
          </a:custGeom>
          <a:solidFill>
            <a:srgbClr val="181717">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1FF4622D-1B65-48CA-A005-05686D7F51DB}"/>
              </a:ext>
            </a:extLst>
          </p:cNvPr>
          <p:cNvSpPr>
            <a:spLocks noGrp="1"/>
          </p:cNvSpPr>
          <p:nvPr>
            <p:ph type="body" sz="quarter" idx="11"/>
          </p:nvPr>
        </p:nvSpPr>
        <p:spPr>
          <a:xfrm>
            <a:off x="263352" y="4221088"/>
            <a:ext cx="10848180" cy="1638621"/>
          </a:xfrm>
        </p:spPr>
        <p:txBody>
          <a:bodyPr/>
          <a:lstStyle/>
          <a:p>
            <a:r>
              <a:rPr lang="en-GB" sz="3200">
                <a:solidFill>
                  <a:schemeClr val="bg1"/>
                </a:solidFill>
                <a:latin typeface="+mn-lt"/>
              </a:rPr>
              <a:t>Complex systems have a web of attack paths.</a:t>
            </a:r>
            <a:br>
              <a:rPr lang="en-GB" sz="3200">
                <a:solidFill>
                  <a:schemeClr val="bg1"/>
                </a:solidFill>
                <a:latin typeface="+mn-lt"/>
              </a:rPr>
            </a:br>
            <a:r>
              <a:rPr lang="en-GB" sz="3200">
                <a:solidFill>
                  <a:schemeClr val="bg1"/>
                </a:solidFill>
                <a:latin typeface="+mn-lt"/>
              </a:rPr>
              <a:t>Manual analysis is </a:t>
            </a:r>
            <a:r>
              <a:rPr lang="en-GB" sz="3200" b="1">
                <a:solidFill>
                  <a:schemeClr val="bg1"/>
                </a:solidFill>
                <a:latin typeface="+mn-lt"/>
              </a:rPr>
              <a:t>hard</a:t>
            </a:r>
            <a:r>
              <a:rPr lang="en-GB" sz="3200">
                <a:solidFill>
                  <a:schemeClr val="bg1"/>
                </a:solidFill>
                <a:latin typeface="+mn-lt"/>
              </a:rPr>
              <a:t>. Let’s automate!</a:t>
            </a:r>
            <a:br>
              <a:rPr lang="en-GB" sz="3200">
                <a:solidFill>
                  <a:schemeClr val="bg1"/>
                </a:solidFill>
                <a:latin typeface="+mn-lt"/>
              </a:rPr>
            </a:br>
            <a:r>
              <a:rPr lang="en-GB" sz="3200">
                <a:solidFill>
                  <a:schemeClr val="bg1"/>
                </a:solidFill>
                <a:latin typeface="+mn-lt"/>
              </a:rPr>
              <a:t>Find the risks, communicate and deal with them.</a:t>
            </a:r>
            <a:endParaRPr lang="en-GB" sz="3200"/>
          </a:p>
        </p:txBody>
      </p:sp>
    </p:spTree>
    <p:extLst>
      <p:ext uri="{BB962C8B-B14F-4D97-AF65-F5344CB8AC3E}">
        <p14:creationId xmlns:p14="http://schemas.microsoft.com/office/powerpoint/2010/main" val="2188508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7027A-718B-49C7-A227-50AAD1639B79}"/>
              </a:ext>
            </a:extLst>
          </p:cNvPr>
          <p:cNvSpPr>
            <a:spLocks noGrp="1"/>
          </p:cNvSpPr>
          <p:nvPr>
            <p:ph type="title"/>
          </p:nvPr>
        </p:nvSpPr>
        <p:spPr>
          <a:xfrm>
            <a:off x="623888" y="692151"/>
            <a:ext cx="10848975" cy="576610"/>
          </a:xfrm>
        </p:spPr>
        <p:txBody>
          <a:bodyPr/>
          <a:lstStyle/>
          <a:p>
            <a:r>
              <a:rPr lang="en-GB"/>
              <a:t>Risk, Impact, Likelihood</a:t>
            </a:r>
          </a:p>
        </p:txBody>
      </p:sp>
      <p:sp>
        <p:nvSpPr>
          <p:cNvPr id="3" name="Content Placeholder 2">
            <a:extLst>
              <a:ext uri="{FF2B5EF4-FFF2-40B4-BE49-F238E27FC236}">
                <a16:creationId xmlns:a16="http://schemas.microsoft.com/office/drawing/2014/main" id="{34AEE613-4F70-4D4C-8BF4-67BDA896ED96}"/>
              </a:ext>
            </a:extLst>
          </p:cNvPr>
          <p:cNvSpPr>
            <a:spLocks noGrp="1"/>
          </p:cNvSpPr>
          <p:nvPr>
            <p:ph idx="1"/>
          </p:nvPr>
        </p:nvSpPr>
        <p:spPr>
          <a:xfrm>
            <a:off x="623888" y="1844674"/>
            <a:ext cx="10863262" cy="4752677"/>
          </a:xfrm>
        </p:spPr>
        <p:txBody>
          <a:bodyPr>
            <a:normAutofit fontScale="92500" lnSpcReduction="10000"/>
          </a:bodyPr>
          <a:lstStyle/>
          <a:p>
            <a:endParaRPr lang="en-GB" sz="1600" dirty="0"/>
          </a:p>
          <a:p>
            <a:endParaRPr lang="en-GB" sz="1600" dirty="0"/>
          </a:p>
          <a:p>
            <a:endParaRPr lang="en-GB" sz="1600" dirty="0"/>
          </a:p>
          <a:p>
            <a:endParaRPr lang="en-GB" sz="1600" dirty="0"/>
          </a:p>
          <a:p>
            <a:endParaRPr lang="en-GB" sz="1600" dirty="0"/>
          </a:p>
          <a:p>
            <a:endParaRPr lang="en-GB" sz="1600" dirty="0"/>
          </a:p>
          <a:p>
            <a:r>
              <a:rPr lang="en-GB" sz="1600" dirty="0"/>
              <a:t>Calculated risk = (specified business impact) × (calculated likelihood)</a:t>
            </a:r>
          </a:p>
          <a:p>
            <a:r>
              <a:rPr lang="en-GB" sz="1600" dirty="0"/>
              <a:t>The impact of an adverse effect varies according to the asset, but generally only needs to be set on the primary assets because Spyderisk works out any inter-dependencies:</a:t>
            </a:r>
          </a:p>
          <a:p>
            <a:pPr lvl="1"/>
            <a:r>
              <a:rPr lang="en-GB" sz="1400" dirty="0"/>
              <a:t>Loss of confidentiality of customer profile data ⇒ high impact</a:t>
            </a:r>
          </a:p>
          <a:p>
            <a:pPr lvl="1"/>
            <a:r>
              <a:rPr lang="en-GB" sz="1400" dirty="0"/>
              <a:t>Loss of confidentiality of data on a public website ⇒ very low impact</a:t>
            </a:r>
          </a:p>
          <a:p>
            <a:r>
              <a:rPr lang="en-GB" sz="1600" dirty="0"/>
              <a:t>Likelihoods are calculated from the configured asset trustworthiness, the adverse effects of threats, and the presence of security controls.</a:t>
            </a:r>
          </a:p>
          <a:p>
            <a:r>
              <a:rPr lang="en-GB" sz="1600" dirty="0"/>
              <a:t>Sometimes we say A “causes” B: we mean A is the reason B is as likely as it is.</a:t>
            </a:r>
          </a:p>
        </p:txBody>
      </p:sp>
      <p:graphicFrame>
        <p:nvGraphicFramePr>
          <p:cNvPr id="5" name="Content Placeholder 5">
            <a:extLst>
              <a:ext uri="{FF2B5EF4-FFF2-40B4-BE49-F238E27FC236}">
                <a16:creationId xmlns:a16="http://schemas.microsoft.com/office/drawing/2014/main" id="{5F3A5A16-59B2-4CBA-AC10-E434DF8C335B}"/>
              </a:ext>
            </a:extLst>
          </p:cNvPr>
          <p:cNvGraphicFramePr>
            <a:graphicFrameLocks/>
          </p:cNvGraphicFramePr>
          <p:nvPr/>
        </p:nvGraphicFramePr>
        <p:xfrm>
          <a:off x="1976308" y="1556792"/>
          <a:ext cx="8239384" cy="2133600"/>
        </p:xfrm>
        <a:graphic>
          <a:graphicData uri="http://schemas.openxmlformats.org/drawingml/2006/table">
            <a:tbl>
              <a:tblPr firstRow="1" bandRow="1"/>
              <a:tblGrid>
                <a:gridCol w="484916">
                  <a:extLst>
                    <a:ext uri="{9D8B030D-6E8A-4147-A177-3AD203B41FA5}">
                      <a16:colId xmlns:a16="http://schemas.microsoft.com/office/drawing/2014/main" val="586067123"/>
                    </a:ext>
                  </a:extLst>
                </a:gridCol>
                <a:gridCol w="1147483">
                  <a:extLst>
                    <a:ext uri="{9D8B030D-6E8A-4147-A177-3AD203B41FA5}">
                      <a16:colId xmlns:a16="http://schemas.microsoft.com/office/drawing/2014/main" val="20000"/>
                    </a:ext>
                  </a:extLst>
                </a:gridCol>
                <a:gridCol w="1344706">
                  <a:extLst>
                    <a:ext uri="{9D8B030D-6E8A-4147-A177-3AD203B41FA5}">
                      <a16:colId xmlns:a16="http://schemas.microsoft.com/office/drawing/2014/main" val="20001"/>
                    </a:ext>
                  </a:extLst>
                </a:gridCol>
                <a:gridCol w="1281953">
                  <a:extLst>
                    <a:ext uri="{9D8B030D-6E8A-4147-A177-3AD203B41FA5}">
                      <a16:colId xmlns:a16="http://schemas.microsoft.com/office/drawing/2014/main" val="20002"/>
                    </a:ext>
                  </a:extLst>
                </a:gridCol>
                <a:gridCol w="1416423">
                  <a:extLst>
                    <a:ext uri="{9D8B030D-6E8A-4147-A177-3AD203B41FA5}">
                      <a16:colId xmlns:a16="http://schemas.microsoft.com/office/drawing/2014/main" val="20003"/>
                    </a:ext>
                  </a:extLst>
                </a:gridCol>
                <a:gridCol w="1283062">
                  <a:extLst>
                    <a:ext uri="{9D8B030D-6E8A-4147-A177-3AD203B41FA5}">
                      <a16:colId xmlns:a16="http://schemas.microsoft.com/office/drawing/2014/main" val="20004"/>
                    </a:ext>
                  </a:extLst>
                </a:gridCol>
                <a:gridCol w="1280841">
                  <a:extLst>
                    <a:ext uri="{9D8B030D-6E8A-4147-A177-3AD203B41FA5}">
                      <a16:colId xmlns:a16="http://schemas.microsoft.com/office/drawing/2014/main" val="20005"/>
                    </a:ext>
                  </a:extLst>
                </a:gridCol>
              </a:tblGrid>
              <a:tr h="252000">
                <a:tc rowSpan="2" gridSpan="2">
                  <a:txBody>
                    <a:bodyPr/>
                    <a:lstStyle/>
                    <a:p>
                      <a:endParaRPr lang="en-GB" sz="140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40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400" b="0" dirty="0"/>
                        <a:t>Calculated</a:t>
                      </a:r>
                      <a:r>
                        <a:rPr lang="en-GB" sz="1400" dirty="0"/>
                        <a:t> </a:t>
                      </a:r>
                      <a:r>
                        <a:rPr lang="en-GB" sz="1400" b="1" dirty="0"/>
                        <a:t>Likelihood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52000">
                <a:tc gridSpan="2" vMerge="1">
                  <a:txBody>
                    <a:bodyPr/>
                    <a:lstStyle/>
                    <a:p>
                      <a:endParaRPr lang="en-GB"/>
                    </a:p>
                  </a:txBody>
                  <a:tcPr/>
                </a:tc>
                <a:tc hMerge="1"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400"/>
                        <a:t>Very 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400"/>
                        <a:t>Low</a:t>
                      </a:r>
                    </a:p>
                  </a:txBody>
                  <a:tcP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400"/>
                        <a:t>Medium</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400"/>
                        <a:t>High</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400"/>
                        <a:t>Very High</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2000">
                <a:tc rowSpan="5">
                  <a:txBody>
                    <a:bodyPr/>
                    <a:lstStyle/>
                    <a:p>
                      <a:pPr algn="ctr"/>
                      <a:r>
                        <a:rPr lang="en-GB" sz="1400" b="0">
                          <a:latin typeface="Arial" panose="020B0604020202020204" pitchFamily="34" charset="0"/>
                          <a:cs typeface="Arial" panose="020B0604020202020204" pitchFamily="34" charset="0"/>
                        </a:rPr>
                        <a:t>Specified</a:t>
                      </a:r>
                      <a:r>
                        <a:rPr lang="en-GB" sz="1400" b="1">
                          <a:latin typeface="Arial" panose="020B0604020202020204" pitchFamily="34" charset="0"/>
                          <a:cs typeface="Arial" panose="020B0604020202020204" pitchFamily="34" charset="0"/>
                        </a:rPr>
                        <a:t> Impact</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a:r>
                        <a:rPr lang="en-GB" sz="1400"/>
                        <a:t>Very 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t>Very Low</a:t>
                      </a:r>
                    </a:p>
                  </a:txBody>
                  <a:tcP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400" dirty="0"/>
                        <a:t>Very Low</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400"/>
                        <a:t>Very Low</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400"/>
                        <a:t>Low</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400"/>
                        <a:t>Low</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2"/>
                  </a:ext>
                </a:extLst>
              </a:tr>
              <a:tr h="252000">
                <a:tc vMerge="1">
                  <a:txBody>
                    <a:bodyPr/>
                    <a:lstStyle/>
                    <a:p>
                      <a:endParaRPr lang="en-GB" sz="140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a:r>
                        <a:rPr lang="en-GB" sz="1400"/>
                        <a:t>Low</a:t>
                      </a:r>
                    </a:p>
                  </a:txBody>
                  <a:tcP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t>Very Low</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t>Very Low</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400"/>
                        <a:t>Low</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400"/>
                        <a:t>Low</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400"/>
                        <a:t>Medium</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0AB00">
                        <a:lumMod val="20000"/>
                        <a:lumOff val="80000"/>
                      </a:srgbClr>
                    </a:solidFill>
                  </a:tcPr>
                </a:tc>
                <a:extLst>
                  <a:ext uri="{0D108BD9-81ED-4DB2-BD59-A6C34878D82A}">
                    <a16:rowId xmlns:a16="http://schemas.microsoft.com/office/drawing/2014/main" val="10003"/>
                  </a:ext>
                </a:extLst>
              </a:tr>
              <a:tr h="252000">
                <a:tc vMerge="1">
                  <a:txBody>
                    <a:bodyPr/>
                    <a:lstStyle/>
                    <a:p>
                      <a:endParaRPr lang="en-GB" sz="140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a:r>
                        <a:rPr lang="en-GB" sz="1400"/>
                        <a:t>Medium</a:t>
                      </a:r>
                    </a:p>
                  </a:txBody>
                  <a:tcP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400"/>
                        <a:t>Very Low</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400"/>
                        <a:t>Low</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400"/>
                        <a:t>Medium</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0AB00">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400"/>
                        <a:t>High</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400"/>
                        <a:t>High</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10004"/>
                  </a:ext>
                </a:extLst>
              </a:tr>
              <a:tr h="252000">
                <a:tc vMerge="1">
                  <a:txBody>
                    <a:bodyPr/>
                    <a:lstStyle/>
                    <a:p>
                      <a:endParaRPr lang="en-GB" sz="140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a:r>
                        <a:rPr lang="en-GB" sz="1400"/>
                        <a:t>High</a:t>
                      </a:r>
                    </a:p>
                  </a:txBody>
                  <a:tcP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400"/>
                        <a:t>Low</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400"/>
                        <a:t>Medium</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0AB00">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400"/>
                        <a:t>High</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400"/>
                        <a:t>Very</a:t>
                      </a:r>
                      <a:r>
                        <a:rPr lang="en-GB" sz="1400" baseline="0"/>
                        <a:t> High</a:t>
                      </a:r>
                      <a:endParaRPr lang="en-GB" sz="140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400"/>
                        <a:t>Very High</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extLst>
                  <a:ext uri="{0D108BD9-81ED-4DB2-BD59-A6C34878D82A}">
                    <a16:rowId xmlns:a16="http://schemas.microsoft.com/office/drawing/2014/main" val="10005"/>
                  </a:ext>
                </a:extLst>
              </a:tr>
              <a:tr h="252000">
                <a:tc vMerge="1">
                  <a:txBody>
                    <a:bodyPr/>
                    <a:lstStyle/>
                    <a:p>
                      <a:endParaRPr lang="en-GB" sz="140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a:r>
                        <a:rPr lang="en-GB" sz="1400"/>
                        <a:t>Very High</a:t>
                      </a:r>
                    </a:p>
                  </a:txBody>
                  <a:tcP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400"/>
                        <a:t>Low</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400"/>
                        <a:t>Medium</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0AB00">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t>High</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t>Very High</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latin typeface="+mn-lt"/>
                          <a:ea typeface="+mn-ea"/>
                          <a:cs typeface="+mn-cs"/>
                        </a:rPr>
                        <a:t>Very High</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504D">
                        <a:lumMod val="40000"/>
                        <a:lumOff val="60000"/>
                      </a:srgb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60369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541BBB8-1896-4413-96F4-BFACE60612D5}"/>
              </a:ext>
            </a:extLst>
          </p:cNvPr>
          <p:cNvSpPr>
            <a:spLocks noGrp="1"/>
          </p:cNvSpPr>
          <p:nvPr>
            <p:ph type="body" idx="1"/>
          </p:nvPr>
        </p:nvSpPr>
        <p:spPr>
          <a:xfrm>
            <a:off x="839788" y="2029024"/>
            <a:ext cx="5157787" cy="823912"/>
          </a:xfrm>
        </p:spPr>
        <p:txBody>
          <a:bodyPr/>
          <a:lstStyle/>
          <a:p>
            <a:r>
              <a:rPr lang="en-GB" dirty="0"/>
              <a:t>Attack Path</a:t>
            </a:r>
          </a:p>
        </p:txBody>
      </p:sp>
      <p:sp>
        <p:nvSpPr>
          <p:cNvPr id="7" name="Content Placeholder 6">
            <a:extLst>
              <a:ext uri="{FF2B5EF4-FFF2-40B4-BE49-F238E27FC236}">
                <a16:creationId xmlns:a16="http://schemas.microsoft.com/office/drawing/2014/main" id="{909B7E87-790E-44D3-BC75-8587E59F2888}"/>
              </a:ext>
            </a:extLst>
          </p:cNvPr>
          <p:cNvSpPr>
            <a:spLocks noGrp="1"/>
          </p:cNvSpPr>
          <p:nvPr>
            <p:ph sz="half" idx="2"/>
          </p:nvPr>
        </p:nvSpPr>
        <p:spPr>
          <a:xfrm>
            <a:off x="839788" y="2997199"/>
            <a:ext cx="5157787" cy="3192463"/>
          </a:xfrm>
        </p:spPr>
        <p:txBody>
          <a:bodyPr/>
          <a:lstStyle/>
          <a:p>
            <a:r>
              <a:rPr lang="en-GB" dirty="0"/>
              <a:t>It is rare that a malicious attack achieves its target in a single step.</a:t>
            </a:r>
          </a:p>
          <a:p>
            <a:r>
              <a:rPr lang="en-GB" dirty="0"/>
              <a:t>Spyderisk’s model of threat propagation will find and simulate deliberate attack steps through a system.</a:t>
            </a:r>
          </a:p>
          <a:p>
            <a:pPr lvl="1"/>
            <a:r>
              <a:rPr lang="en-GB" dirty="0"/>
              <a:t>E.g. lateral movement through a system.</a:t>
            </a:r>
          </a:p>
          <a:p>
            <a:pPr lvl="1"/>
            <a:r>
              <a:rPr lang="en-GB" dirty="0"/>
              <a:t>E.g. escalation of privileges followed by reading data within one host.</a:t>
            </a:r>
          </a:p>
        </p:txBody>
      </p:sp>
      <p:sp>
        <p:nvSpPr>
          <p:cNvPr id="8" name="Text Placeholder 7">
            <a:extLst>
              <a:ext uri="{FF2B5EF4-FFF2-40B4-BE49-F238E27FC236}">
                <a16:creationId xmlns:a16="http://schemas.microsoft.com/office/drawing/2014/main" id="{E00A74C2-45DA-47C2-8AC1-61F688C46115}"/>
              </a:ext>
            </a:extLst>
          </p:cNvPr>
          <p:cNvSpPr>
            <a:spLocks noGrp="1"/>
          </p:cNvSpPr>
          <p:nvPr>
            <p:ph type="body" sz="quarter" idx="3"/>
          </p:nvPr>
        </p:nvSpPr>
        <p:spPr>
          <a:xfrm>
            <a:off x="6172200" y="2029024"/>
            <a:ext cx="5183188" cy="823912"/>
          </a:xfrm>
        </p:spPr>
        <p:txBody>
          <a:bodyPr/>
          <a:lstStyle/>
          <a:p>
            <a:r>
              <a:rPr lang="en-GB"/>
              <a:t>Secondary Threat Cascade</a:t>
            </a:r>
          </a:p>
        </p:txBody>
      </p:sp>
      <p:sp>
        <p:nvSpPr>
          <p:cNvPr id="9" name="Content Placeholder 8">
            <a:extLst>
              <a:ext uri="{FF2B5EF4-FFF2-40B4-BE49-F238E27FC236}">
                <a16:creationId xmlns:a16="http://schemas.microsoft.com/office/drawing/2014/main" id="{EAD6A7EE-C121-4D9C-9E6E-BA8E99DF9389}"/>
              </a:ext>
            </a:extLst>
          </p:cNvPr>
          <p:cNvSpPr>
            <a:spLocks noGrp="1"/>
          </p:cNvSpPr>
          <p:nvPr>
            <p:ph sz="quarter" idx="4"/>
          </p:nvPr>
        </p:nvSpPr>
        <p:spPr>
          <a:xfrm>
            <a:off x="6172200" y="2997199"/>
            <a:ext cx="5183188" cy="3528145"/>
          </a:xfrm>
        </p:spPr>
        <p:txBody>
          <a:bodyPr/>
          <a:lstStyle/>
          <a:p>
            <a:r>
              <a:rPr lang="en-GB" dirty="0"/>
              <a:t>The threat propagation method means automatic “secondary threats” are considered</a:t>
            </a:r>
          </a:p>
          <a:p>
            <a:pPr lvl="1"/>
            <a:r>
              <a:rPr lang="en-GB" dirty="0"/>
              <a:t>E.g. if a server is disrupted and ceases to function then Spyderisk knows that any hosted data will also lose availability.</a:t>
            </a:r>
          </a:p>
          <a:p>
            <a:r>
              <a:rPr lang="en-GB" dirty="0"/>
              <a:t>This means that the user only needs to consider the impact of threats on the primary assets (e.g. the data, not the server).</a:t>
            </a:r>
          </a:p>
        </p:txBody>
      </p:sp>
      <p:sp>
        <p:nvSpPr>
          <p:cNvPr id="4" name="Slide Number Placeholder 3">
            <a:extLst>
              <a:ext uri="{FF2B5EF4-FFF2-40B4-BE49-F238E27FC236}">
                <a16:creationId xmlns:a16="http://schemas.microsoft.com/office/drawing/2014/main" id="{01FD7B98-D35E-4E15-AE98-9FAB795CA6B8}"/>
              </a:ext>
            </a:extLst>
          </p:cNvPr>
          <p:cNvSpPr>
            <a:spLocks noGrp="1"/>
          </p:cNvSpPr>
          <p:nvPr>
            <p:ph type="sldNum" sz="quarter" idx="12"/>
          </p:nvPr>
        </p:nvSpPr>
        <p:spPr/>
        <p:txBody>
          <a:bodyPr/>
          <a:lstStyle/>
          <a:p>
            <a:endParaRPr lang="en-GB" dirty="0"/>
          </a:p>
        </p:txBody>
      </p:sp>
      <p:sp>
        <p:nvSpPr>
          <p:cNvPr id="13" name="TextBox 12">
            <a:extLst>
              <a:ext uri="{FF2B5EF4-FFF2-40B4-BE49-F238E27FC236}">
                <a16:creationId xmlns:a16="http://schemas.microsoft.com/office/drawing/2014/main" id="{4B301885-E9D7-49EE-BBEA-DFB000D5A65E}"/>
              </a:ext>
            </a:extLst>
          </p:cNvPr>
          <p:cNvSpPr txBox="1"/>
          <p:nvPr/>
        </p:nvSpPr>
        <p:spPr>
          <a:xfrm>
            <a:off x="625352" y="1412776"/>
            <a:ext cx="9926115" cy="984885"/>
          </a:xfrm>
          <a:prstGeom prst="rect">
            <a:avLst/>
          </a:prstGeom>
          <a:noFill/>
        </p:spPr>
        <p:txBody>
          <a:bodyPr wrap="none" rtlCol="0">
            <a:spAutoFit/>
          </a:bodyPr>
          <a:lstStyle/>
          <a:p>
            <a:r>
              <a:rPr lang="en-GB" sz="2000" dirty="0">
                <a:solidFill>
                  <a:schemeClr val="accent5">
                    <a:lumMod val="75000"/>
                  </a:schemeClr>
                </a:solidFill>
              </a:rPr>
              <a:t>This is a unique and crucial feature of Spyderisk.</a:t>
            </a:r>
          </a:p>
          <a:p>
            <a:r>
              <a:rPr lang="en-GB" sz="2000" dirty="0">
                <a:solidFill>
                  <a:srgbClr val="495961"/>
                </a:solidFill>
              </a:rPr>
              <a:t>It models how the consequence of one threat makes other threats more likely.</a:t>
            </a:r>
          </a:p>
          <a:p>
            <a:endParaRPr lang="en-GB" dirty="0"/>
          </a:p>
        </p:txBody>
      </p:sp>
      <p:sp>
        <p:nvSpPr>
          <p:cNvPr id="16" name="Title 1">
            <a:extLst>
              <a:ext uri="{FF2B5EF4-FFF2-40B4-BE49-F238E27FC236}">
                <a16:creationId xmlns:a16="http://schemas.microsoft.com/office/drawing/2014/main" id="{D9259485-FC04-4E38-85F9-05B68284B35B}"/>
              </a:ext>
            </a:extLst>
          </p:cNvPr>
          <p:cNvSpPr>
            <a:spLocks noGrp="1"/>
          </p:cNvSpPr>
          <p:nvPr>
            <p:ph type="title"/>
          </p:nvPr>
        </p:nvSpPr>
        <p:spPr>
          <a:xfrm>
            <a:off x="623392" y="692696"/>
            <a:ext cx="10849205" cy="566614"/>
          </a:xfrm>
        </p:spPr>
        <p:txBody>
          <a:bodyPr/>
          <a:lstStyle/>
          <a:p>
            <a:r>
              <a:rPr lang="en-GB"/>
              <a:t>Threat Propagation</a:t>
            </a:r>
          </a:p>
        </p:txBody>
      </p:sp>
    </p:spTree>
    <p:extLst>
      <p:ext uri="{BB962C8B-B14F-4D97-AF65-F5344CB8AC3E}">
        <p14:creationId xmlns:p14="http://schemas.microsoft.com/office/powerpoint/2010/main" val="919654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145F4-01AC-4469-BBD6-9F3226CF9D76}"/>
              </a:ext>
            </a:extLst>
          </p:cNvPr>
          <p:cNvSpPr>
            <a:spLocks noGrp="1"/>
          </p:cNvSpPr>
          <p:nvPr>
            <p:ph type="title"/>
          </p:nvPr>
        </p:nvSpPr>
        <p:spPr/>
        <p:txBody>
          <a:bodyPr/>
          <a:lstStyle/>
          <a:p>
            <a:r>
              <a:rPr lang="en-GB" dirty="0"/>
              <a:t>Threat Paths</a:t>
            </a:r>
          </a:p>
        </p:txBody>
      </p:sp>
      <p:sp>
        <p:nvSpPr>
          <p:cNvPr id="3" name="Content Placeholder 2">
            <a:extLst>
              <a:ext uri="{FF2B5EF4-FFF2-40B4-BE49-F238E27FC236}">
                <a16:creationId xmlns:a16="http://schemas.microsoft.com/office/drawing/2014/main" id="{6902818D-7DF6-4D70-BCB0-DF6C42C56777}"/>
              </a:ext>
            </a:extLst>
          </p:cNvPr>
          <p:cNvSpPr>
            <a:spLocks noGrp="1"/>
          </p:cNvSpPr>
          <p:nvPr>
            <p:ph idx="1"/>
          </p:nvPr>
        </p:nvSpPr>
        <p:spPr>
          <a:xfrm>
            <a:off x="623393" y="1844825"/>
            <a:ext cx="5832648" cy="4381947"/>
          </a:xfrm>
        </p:spPr>
        <p:txBody>
          <a:bodyPr/>
          <a:lstStyle/>
          <a:p>
            <a:r>
              <a:rPr lang="en-GB" dirty="0"/>
              <a:t>The threat propagation model does not create a simple linear path.</a:t>
            </a:r>
          </a:p>
          <a:p>
            <a:r>
              <a:rPr lang="en-GB" dirty="0"/>
              <a:t>Threats and their effects combine and branch:</a:t>
            </a:r>
          </a:p>
          <a:p>
            <a:pPr lvl="1"/>
            <a:r>
              <a:rPr lang="en-GB" dirty="0"/>
              <a:t>Threats can need more than one cause to be present/likely</a:t>
            </a:r>
          </a:p>
          <a:p>
            <a:pPr lvl="1"/>
            <a:r>
              <a:rPr lang="en-GB" dirty="0"/>
              <a:t>The effect of a threat can cause more than one other threat</a:t>
            </a:r>
          </a:p>
          <a:p>
            <a:r>
              <a:rPr lang="en-GB" dirty="0"/>
              <a:t>Determining where best to put the security controls is therefore not easy.</a:t>
            </a:r>
          </a:p>
          <a:p>
            <a:r>
              <a:rPr lang="en-GB" dirty="0"/>
              <a:t>Spyderisk includes exploration tools to navigate the paths.</a:t>
            </a:r>
          </a:p>
        </p:txBody>
      </p:sp>
      <p:pic>
        <p:nvPicPr>
          <p:cNvPr id="6" name="Picture 5" descr="Graphical user interface, website&#10;&#10;Description automatically generated">
            <a:extLst>
              <a:ext uri="{FF2B5EF4-FFF2-40B4-BE49-F238E27FC236}">
                <a16:creationId xmlns:a16="http://schemas.microsoft.com/office/drawing/2014/main" id="{697F7DFF-5154-492C-A616-BBF4755EE2D6}"/>
              </a:ext>
            </a:extLst>
          </p:cNvPr>
          <p:cNvPicPr>
            <a:picLocks noChangeAspect="1"/>
          </p:cNvPicPr>
          <p:nvPr/>
        </p:nvPicPr>
        <p:blipFill rotWithShape="1">
          <a:blip r:embed="rId2">
            <a:extLst>
              <a:ext uri="{28A0092B-C50C-407E-A947-70E740481C1C}">
                <a14:useLocalDpi xmlns:a14="http://schemas.microsoft.com/office/drawing/2010/main" val="0"/>
              </a:ext>
            </a:extLst>
          </a:blip>
          <a:srcRect b="12201"/>
          <a:stretch/>
        </p:blipFill>
        <p:spPr>
          <a:xfrm>
            <a:off x="6600056" y="836712"/>
            <a:ext cx="4424516" cy="6021288"/>
          </a:xfrm>
          <a:prstGeom prst="rect">
            <a:avLst/>
          </a:prstGeom>
        </p:spPr>
      </p:pic>
      <p:pic>
        <p:nvPicPr>
          <p:cNvPr id="9" name="Picture 8" descr="Graphical user interface&#10;&#10;Description automatically generated">
            <a:extLst>
              <a:ext uri="{FF2B5EF4-FFF2-40B4-BE49-F238E27FC236}">
                <a16:creationId xmlns:a16="http://schemas.microsoft.com/office/drawing/2014/main" id="{68A7DB7B-A494-4F9B-ACE9-EAD76DAF0908}"/>
              </a:ext>
            </a:extLst>
          </p:cNvPr>
          <p:cNvPicPr>
            <a:picLocks noChangeAspect="1"/>
          </p:cNvPicPr>
          <p:nvPr/>
        </p:nvPicPr>
        <p:blipFill rotWithShape="1">
          <a:blip r:embed="rId3">
            <a:extLst>
              <a:ext uri="{28A0092B-C50C-407E-A947-70E740481C1C}">
                <a14:useLocalDpi xmlns:a14="http://schemas.microsoft.com/office/drawing/2010/main" val="0"/>
              </a:ext>
            </a:extLst>
          </a:blip>
          <a:srcRect b="19467"/>
          <a:stretch/>
        </p:blipFill>
        <p:spPr>
          <a:xfrm>
            <a:off x="7714684" y="1335057"/>
            <a:ext cx="4318000" cy="5522943"/>
          </a:xfrm>
          <a:prstGeom prst="rect">
            <a:avLst/>
          </a:prstGeom>
        </p:spPr>
      </p:pic>
    </p:spTree>
    <p:extLst>
      <p:ext uri="{BB962C8B-B14F-4D97-AF65-F5344CB8AC3E}">
        <p14:creationId xmlns:p14="http://schemas.microsoft.com/office/powerpoint/2010/main" val="2929477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F98FCF-3D7D-43F5-A943-FA651CACE2E3}"/>
              </a:ext>
            </a:extLst>
          </p:cNvPr>
          <p:cNvSpPr/>
          <p:nvPr/>
        </p:nvSpPr>
        <p:spPr>
          <a:xfrm>
            <a:off x="4044632" y="3941182"/>
            <a:ext cx="1576551" cy="914400"/>
          </a:xfrm>
          <a:prstGeom prst="rect">
            <a:avLst/>
          </a:prstGeom>
          <a:solidFill>
            <a:schemeClr val="accent5">
              <a:lumMod val="75000"/>
            </a:schemeClr>
          </a:solidFill>
          <a:ln>
            <a:solidFill>
              <a:schemeClr val="accent5">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pPr algn="ctr"/>
            <a:r>
              <a:rPr lang="en-GB" sz="1250" b="1"/>
              <a:t>Asset</a:t>
            </a:r>
            <a:br>
              <a:rPr lang="en-GB" sz="1250" b="1"/>
            </a:br>
            <a:endParaRPr lang="en-GB" sz="1250" b="1"/>
          </a:p>
        </p:txBody>
      </p:sp>
      <p:sp>
        <p:nvSpPr>
          <p:cNvPr id="41" name="Rectangle 40">
            <a:extLst>
              <a:ext uri="{FF2B5EF4-FFF2-40B4-BE49-F238E27FC236}">
                <a16:creationId xmlns:a16="http://schemas.microsoft.com/office/drawing/2014/main" id="{AF63FE9F-CC39-4611-9311-37F85644C816}"/>
              </a:ext>
            </a:extLst>
          </p:cNvPr>
          <p:cNvSpPr/>
          <p:nvPr/>
        </p:nvSpPr>
        <p:spPr>
          <a:xfrm>
            <a:off x="10459768" y="3941182"/>
            <a:ext cx="1576551" cy="914400"/>
          </a:xfrm>
          <a:prstGeom prst="rect">
            <a:avLst/>
          </a:prstGeom>
          <a:solidFill>
            <a:schemeClr val="accent6">
              <a:lumMod val="75000"/>
            </a:schemeClr>
          </a:solidFill>
          <a:ln>
            <a:solidFill>
              <a:schemeClr val="accent6">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algn="ctr"/>
            <a:r>
              <a:rPr lang="en-GB" sz="1250" b="1"/>
              <a:t>Another</a:t>
            </a:r>
            <a:br>
              <a:rPr lang="en-GB" sz="1250" b="1"/>
            </a:br>
            <a:r>
              <a:rPr lang="en-GB" sz="1250" b="1"/>
              <a:t>Asset</a:t>
            </a:r>
          </a:p>
        </p:txBody>
      </p:sp>
      <p:sp>
        <p:nvSpPr>
          <p:cNvPr id="58" name="TextBox 57">
            <a:extLst>
              <a:ext uri="{FF2B5EF4-FFF2-40B4-BE49-F238E27FC236}">
                <a16:creationId xmlns:a16="http://schemas.microsoft.com/office/drawing/2014/main" id="{B1800283-4C62-4B10-821C-AFBAD9546FD1}"/>
              </a:ext>
            </a:extLst>
          </p:cNvPr>
          <p:cNvSpPr txBox="1"/>
          <p:nvPr/>
        </p:nvSpPr>
        <p:spPr>
          <a:xfrm rot="18947479">
            <a:off x="840989" y="3242525"/>
            <a:ext cx="761747" cy="338554"/>
          </a:xfrm>
          <a:prstGeom prst="rect">
            <a:avLst/>
          </a:prstGeom>
          <a:noFill/>
        </p:spPr>
        <p:txBody>
          <a:bodyPr wrap="none" rtlCol="0">
            <a:spAutoFit/>
          </a:bodyPr>
          <a:lstStyle/>
          <a:p>
            <a:r>
              <a:rPr lang="en-GB" sz="1600"/>
              <a:t>Causes</a:t>
            </a:r>
          </a:p>
        </p:txBody>
      </p:sp>
      <p:sp>
        <p:nvSpPr>
          <p:cNvPr id="4" name="Rectangle 3">
            <a:extLst>
              <a:ext uri="{FF2B5EF4-FFF2-40B4-BE49-F238E27FC236}">
                <a16:creationId xmlns:a16="http://schemas.microsoft.com/office/drawing/2014/main" id="{651819E8-C2BF-423A-8B47-D550BCA4F90D}"/>
              </a:ext>
            </a:extLst>
          </p:cNvPr>
          <p:cNvSpPr/>
          <p:nvPr/>
        </p:nvSpPr>
        <p:spPr>
          <a:xfrm>
            <a:off x="166195" y="3941182"/>
            <a:ext cx="1576551" cy="914400"/>
          </a:xfrm>
          <a:prstGeom prst="rect">
            <a:avLst/>
          </a:prstGeom>
          <a:solidFill>
            <a:schemeClr val="accent5">
              <a:lumMod val="75000"/>
            </a:schemeClr>
          </a:solidFill>
          <a:ln>
            <a:solidFill>
              <a:schemeClr val="accent5">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pPr algn="ctr"/>
            <a:r>
              <a:rPr lang="en-GB" sz="1250" b="1"/>
              <a:t>Threat</a:t>
            </a:r>
          </a:p>
        </p:txBody>
      </p:sp>
      <p:sp>
        <p:nvSpPr>
          <p:cNvPr id="9" name="Rectangle 8">
            <a:extLst>
              <a:ext uri="{FF2B5EF4-FFF2-40B4-BE49-F238E27FC236}">
                <a16:creationId xmlns:a16="http://schemas.microsoft.com/office/drawing/2014/main" id="{7B2A6C0E-8F8E-4BA0-9955-34C285E44B4D}"/>
              </a:ext>
            </a:extLst>
          </p:cNvPr>
          <p:cNvSpPr/>
          <p:nvPr/>
        </p:nvSpPr>
        <p:spPr>
          <a:xfrm>
            <a:off x="6643679" y="3941182"/>
            <a:ext cx="1576551" cy="914400"/>
          </a:xfrm>
          <a:prstGeom prst="rect">
            <a:avLst/>
          </a:prstGeom>
          <a:solidFill>
            <a:schemeClr val="accent6">
              <a:lumMod val="75000"/>
            </a:schemeClr>
          </a:solidFill>
          <a:ln>
            <a:solidFill>
              <a:schemeClr val="accent6">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algn="ctr"/>
            <a:r>
              <a:rPr lang="en-GB" sz="1250" b="1"/>
              <a:t>Another</a:t>
            </a:r>
            <a:br>
              <a:rPr lang="en-GB" sz="1250" b="1"/>
            </a:br>
            <a:r>
              <a:rPr lang="en-GB" sz="1250" b="1"/>
              <a:t>Threat</a:t>
            </a:r>
          </a:p>
        </p:txBody>
      </p:sp>
      <p:sp>
        <p:nvSpPr>
          <p:cNvPr id="120" name="Rectangle 119">
            <a:extLst>
              <a:ext uri="{FF2B5EF4-FFF2-40B4-BE49-F238E27FC236}">
                <a16:creationId xmlns:a16="http://schemas.microsoft.com/office/drawing/2014/main" id="{B6E761B5-82EC-48A5-A0F4-1362A26F32AD}"/>
              </a:ext>
            </a:extLst>
          </p:cNvPr>
          <p:cNvSpPr/>
          <p:nvPr/>
        </p:nvSpPr>
        <p:spPr>
          <a:xfrm>
            <a:off x="2100218" y="3941182"/>
            <a:ext cx="1576551" cy="914400"/>
          </a:xfrm>
          <a:prstGeom prst="rect">
            <a:avLst/>
          </a:prstGeom>
          <a:solidFill>
            <a:schemeClr val="accent5">
              <a:lumMod val="75000"/>
            </a:schemeClr>
          </a:solidFill>
          <a:ln>
            <a:solidFill>
              <a:schemeClr val="accent5">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pPr algn="ctr"/>
            <a:r>
              <a:rPr lang="en-GB" sz="1250" b="1"/>
              <a:t>Problem</a:t>
            </a:r>
            <a:br>
              <a:rPr lang="en-GB" sz="1250" b="1"/>
            </a:br>
            <a:endParaRPr lang="en-GB" sz="1250" b="1"/>
          </a:p>
        </p:txBody>
      </p:sp>
      <p:sp>
        <p:nvSpPr>
          <p:cNvPr id="121" name="Rectangle 120">
            <a:extLst>
              <a:ext uri="{FF2B5EF4-FFF2-40B4-BE49-F238E27FC236}">
                <a16:creationId xmlns:a16="http://schemas.microsoft.com/office/drawing/2014/main" id="{0233E3F6-6D99-4206-8B45-CBFC9C862FF5}"/>
              </a:ext>
            </a:extLst>
          </p:cNvPr>
          <p:cNvSpPr/>
          <p:nvPr/>
        </p:nvSpPr>
        <p:spPr>
          <a:xfrm>
            <a:off x="8551723" y="3941182"/>
            <a:ext cx="1576551" cy="914400"/>
          </a:xfrm>
          <a:prstGeom prst="rect">
            <a:avLst/>
          </a:prstGeom>
          <a:solidFill>
            <a:schemeClr val="accent6">
              <a:lumMod val="75000"/>
            </a:schemeClr>
          </a:solidFill>
          <a:ln>
            <a:solidFill>
              <a:schemeClr val="accent6">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algn="ctr"/>
            <a:r>
              <a:rPr lang="en-GB" sz="1250" b="1"/>
              <a:t>Another</a:t>
            </a:r>
            <a:br>
              <a:rPr lang="en-GB" sz="1250" b="1"/>
            </a:br>
            <a:r>
              <a:rPr lang="en-GB" sz="1250" b="1"/>
              <a:t>Problem</a:t>
            </a:r>
            <a:br>
              <a:rPr lang="en-GB" sz="1250" b="1"/>
            </a:br>
            <a:endParaRPr lang="en-GB" sz="1250" b="1"/>
          </a:p>
        </p:txBody>
      </p:sp>
      <p:cxnSp>
        <p:nvCxnSpPr>
          <p:cNvPr id="124" name="Connector: Curved 123">
            <a:extLst>
              <a:ext uri="{FF2B5EF4-FFF2-40B4-BE49-F238E27FC236}">
                <a16:creationId xmlns:a16="http://schemas.microsoft.com/office/drawing/2014/main" id="{8CD6FF9B-1931-4073-BDBF-56C271ABA2C9}"/>
              </a:ext>
            </a:extLst>
          </p:cNvPr>
          <p:cNvCxnSpPr>
            <a:stCxn id="4" idx="0"/>
            <a:endCxn id="120" idx="0"/>
          </p:cNvCxnSpPr>
          <p:nvPr/>
        </p:nvCxnSpPr>
        <p:spPr>
          <a:xfrm rot="5400000" flipH="1" flipV="1">
            <a:off x="1921482" y="2974171"/>
            <a:ext cx="12700" cy="1934023"/>
          </a:xfrm>
          <a:prstGeom prst="curvedConnector3">
            <a:avLst>
              <a:gd name="adj1" fmla="val 294545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2F7DB0CB-6B38-4F1E-BC50-3765D52FBA35}"/>
              </a:ext>
            </a:extLst>
          </p:cNvPr>
          <p:cNvCxnSpPr>
            <a:cxnSpLocks/>
            <a:stCxn id="120" idx="3"/>
            <a:endCxn id="5" idx="1"/>
          </p:cNvCxnSpPr>
          <p:nvPr/>
        </p:nvCxnSpPr>
        <p:spPr>
          <a:xfrm>
            <a:off x="3676769" y="4398382"/>
            <a:ext cx="367863"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29" name="TextBox 128">
            <a:extLst>
              <a:ext uri="{FF2B5EF4-FFF2-40B4-BE49-F238E27FC236}">
                <a16:creationId xmlns:a16="http://schemas.microsoft.com/office/drawing/2014/main" id="{AB3A6716-4DB9-4DF2-BC22-68E5915D1C47}"/>
              </a:ext>
            </a:extLst>
          </p:cNvPr>
          <p:cNvSpPr txBox="1"/>
          <p:nvPr/>
        </p:nvSpPr>
        <p:spPr>
          <a:xfrm rot="18947479">
            <a:off x="3665290" y="3669568"/>
            <a:ext cx="367024" cy="338554"/>
          </a:xfrm>
          <a:prstGeom prst="rect">
            <a:avLst/>
          </a:prstGeom>
          <a:noFill/>
        </p:spPr>
        <p:txBody>
          <a:bodyPr wrap="none" rtlCol="0" anchor="t" anchorCtr="0">
            <a:spAutoFit/>
          </a:bodyPr>
          <a:lstStyle/>
          <a:p>
            <a:r>
              <a:rPr lang="en-GB" sz="1600"/>
              <a:t>At</a:t>
            </a:r>
          </a:p>
        </p:txBody>
      </p:sp>
      <p:sp>
        <p:nvSpPr>
          <p:cNvPr id="134" name="TextBox 133">
            <a:extLst>
              <a:ext uri="{FF2B5EF4-FFF2-40B4-BE49-F238E27FC236}">
                <a16:creationId xmlns:a16="http://schemas.microsoft.com/office/drawing/2014/main" id="{CD919809-715F-44E6-9750-88C38CC07E4D}"/>
              </a:ext>
            </a:extLst>
          </p:cNvPr>
          <p:cNvSpPr txBox="1"/>
          <p:nvPr/>
        </p:nvSpPr>
        <p:spPr>
          <a:xfrm rot="18947479">
            <a:off x="7312124" y="3236175"/>
            <a:ext cx="761747" cy="338554"/>
          </a:xfrm>
          <a:prstGeom prst="rect">
            <a:avLst/>
          </a:prstGeom>
          <a:noFill/>
        </p:spPr>
        <p:txBody>
          <a:bodyPr wrap="none" rtlCol="0">
            <a:spAutoFit/>
          </a:bodyPr>
          <a:lstStyle/>
          <a:p>
            <a:r>
              <a:rPr lang="en-GB" sz="1600"/>
              <a:t>Causes</a:t>
            </a:r>
          </a:p>
        </p:txBody>
      </p:sp>
      <p:cxnSp>
        <p:nvCxnSpPr>
          <p:cNvPr id="135" name="Connector: Curved 134">
            <a:extLst>
              <a:ext uri="{FF2B5EF4-FFF2-40B4-BE49-F238E27FC236}">
                <a16:creationId xmlns:a16="http://schemas.microsoft.com/office/drawing/2014/main" id="{80C239F8-DF95-4C48-9FE2-44ABDB4AA163}"/>
              </a:ext>
            </a:extLst>
          </p:cNvPr>
          <p:cNvCxnSpPr>
            <a:cxnSpLocks/>
            <a:stCxn id="9" idx="0"/>
            <a:endCxn id="121" idx="0"/>
          </p:cNvCxnSpPr>
          <p:nvPr/>
        </p:nvCxnSpPr>
        <p:spPr>
          <a:xfrm rot="5400000" flipH="1" flipV="1">
            <a:off x="8385977" y="2987160"/>
            <a:ext cx="12700" cy="1908044"/>
          </a:xfrm>
          <a:prstGeom prst="curvedConnector3">
            <a:avLst>
              <a:gd name="adj1" fmla="val 270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0774A20A-1BBD-42BF-9521-FA9AD1F1BD8C}"/>
              </a:ext>
            </a:extLst>
          </p:cNvPr>
          <p:cNvCxnSpPr>
            <a:cxnSpLocks/>
            <a:stCxn id="121" idx="3"/>
            <a:endCxn id="41" idx="1"/>
          </p:cNvCxnSpPr>
          <p:nvPr/>
        </p:nvCxnSpPr>
        <p:spPr>
          <a:xfrm>
            <a:off x="10128274" y="4398382"/>
            <a:ext cx="331494"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40" name="TextBox 139">
            <a:extLst>
              <a:ext uri="{FF2B5EF4-FFF2-40B4-BE49-F238E27FC236}">
                <a16:creationId xmlns:a16="http://schemas.microsoft.com/office/drawing/2014/main" id="{DF273B51-B138-4D8B-9252-2EF45CA5A506}"/>
              </a:ext>
            </a:extLst>
          </p:cNvPr>
          <p:cNvSpPr txBox="1"/>
          <p:nvPr/>
        </p:nvSpPr>
        <p:spPr>
          <a:xfrm rot="18947479">
            <a:off x="10116775" y="3629037"/>
            <a:ext cx="539048" cy="338554"/>
          </a:xfrm>
          <a:prstGeom prst="rect">
            <a:avLst/>
          </a:prstGeom>
          <a:noFill/>
        </p:spPr>
        <p:txBody>
          <a:bodyPr wrap="square" rtlCol="0" anchor="t" anchorCtr="0">
            <a:spAutoFit/>
          </a:bodyPr>
          <a:lstStyle/>
          <a:p>
            <a:r>
              <a:rPr lang="en-GB" sz="1600"/>
              <a:t>At</a:t>
            </a:r>
          </a:p>
        </p:txBody>
      </p:sp>
      <p:cxnSp>
        <p:nvCxnSpPr>
          <p:cNvPr id="69" name="Straight Arrow Connector 68">
            <a:extLst>
              <a:ext uri="{FF2B5EF4-FFF2-40B4-BE49-F238E27FC236}">
                <a16:creationId xmlns:a16="http://schemas.microsoft.com/office/drawing/2014/main" id="{D40B0B80-8418-44C3-BF8E-6F9DFCD216B1}"/>
              </a:ext>
            </a:extLst>
          </p:cNvPr>
          <p:cNvCxnSpPr>
            <a:cxnSpLocks/>
            <a:stCxn id="5" idx="3"/>
            <a:endCxn id="9" idx="1"/>
          </p:cNvCxnSpPr>
          <p:nvPr/>
        </p:nvCxnSpPr>
        <p:spPr>
          <a:xfrm>
            <a:off x="5621183" y="4398382"/>
            <a:ext cx="1022496"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77" name="TextBox 76">
            <a:extLst>
              <a:ext uri="{FF2B5EF4-FFF2-40B4-BE49-F238E27FC236}">
                <a16:creationId xmlns:a16="http://schemas.microsoft.com/office/drawing/2014/main" id="{B3AEF8C7-55A0-46DC-832F-C34B2D849135}"/>
              </a:ext>
            </a:extLst>
          </p:cNvPr>
          <p:cNvSpPr txBox="1"/>
          <p:nvPr/>
        </p:nvSpPr>
        <p:spPr>
          <a:xfrm rot="18947479">
            <a:off x="5474252" y="3205046"/>
            <a:ext cx="2269339" cy="369332"/>
          </a:xfrm>
          <a:prstGeom prst="rect">
            <a:avLst/>
          </a:prstGeom>
          <a:noFill/>
        </p:spPr>
        <p:txBody>
          <a:bodyPr wrap="none" rtlCol="0">
            <a:spAutoFit/>
          </a:bodyPr>
          <a:lstStyle/>
          <a:p>
            <a:r>
              <a:rPr lang="en-GB"/>
              <a:t>Increases likelihood of</a:t>
            </a:r>
          </a:p>
        </p:txBody>
      </p:sp>
      <p:sp>
        <p:nvSpPr>
          <p:cNvPr id="21" name="Title 1">
            <a:extLst>
              <a:ext uri="{FF2B5EF4-FFF2-40B4-BE49-F238E27FC236}">
                <a16:creationId xmlns:a16="http://schemas.microsoft.com/office/drawing/2014/main" id="{CDA84B32-3998-4A02-B266-BC5B084DF767}"/>
              </a:ext>
            </a:extLst>
          </p:cNvPr>
          <p:cNvSpPr>
            <a:spLocks noGrp="1"/>
          </p:cNvSpPr>
          <p:nvPr>
            <p:ph type="title"/>
          </p:nvPr>
        </p:nvSpPr>
        <p:spPr>
          <a:xfrm>
            <a:off x="623392" y="692696"/>
            <a:ext cx="10849205" cy="566614"/>
          </a:xfrm>
        </p:spPr>
        <p:txBody>
          <a:bodyPr/>
          <a:lstStyle/>
          <a:p>
            <a:r>
              <a:rPr lang="en-GB"/>
              <a:t>Threat Propagation</a:t>
            </a:r>
          </a:p>
        </p:txBody>
      </p:sp>
    </p:spTree>
    <p:extLst>
      <p:ext uri="{BB962C8B-B14F-4D97-AF65-F5344CB8AC3E}">
        <p14:creationId xmlns:p14="http://schemas.microsoft.com/office/powerpoint/2010/main" val="2263026321"/>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8412E-9F0A-41CD-9D8C-D65E0B6ADB16}"/>
              </a:ext>
            </a:extLst>
          </p:cNvPr>
          <p:cNvSpPr>
            <a:spLocks noGrp="1"/>
          </p:cNvSpPr>
          <p:nvPr>
            <p:ph type="title"/>
          </p:nvPr>
        </p:nvSpPr>
        <p:spPr>
          <a:xfrm>
            <a:off x="623392" y="692696"/>
            <a:ext cx="10849205" cy="566614"/>
          </a:xfrm>
        </p:spPr>
        <p:txBody>
          <a:bodyPr/>
          <a:lstStyle/>
          <a:p>
            <a:r>
              <a:rPr lang="en-GB"/>
              <a:t>Threat Propagation</a:t>
            </a:r>
          </a:p>
        </p:txBody>
      </p:sp>
      <p:sp>
        <p:nvSpPr>
          <p:cNvPr id="5" name="Rectangle 4">
            <a:extLst>
              <a:ext uri="{FF2B5EF4-FFF2-40B4-BE49-F238E27FC236}">
                <a16:creationId xmlns:a16="http://schemas.microsoft.com/office/drawing/2014/main" id="{C9F98FCF-3D7D-43F5-A943-FA651CACE2E3}"/>
              </a:ext>
            </a:extLst>
          </p:cNvPr>
          <p:cNvSpPr/>
          <p:nvPr/>
        </p:nvSpPr>
        <p:spPr>
          <a:xfrm>
            <a:off x="4044632" y="3941182"/>
            <a:ext cx="1576551" cy="914400"/>
          </a:xfrm>
          <a:prstGeom prst="rect">
            <a:avLst/>
          </a:prstGeom>
          <a:solidFill>
            <a:schemeClr val="accent5">
              <a:lumMod val="75000"/>
            </a:schemeClr>
          </a:solidFill>
          <a:ln>
            <a:solidFill>
              <a:schemeClr val="accent5">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pPr algn="ctr"/>
            <a:r>
              <a:rPr lang="en-GB" sz="1250" b="1"/>
              <a:t>Asset</a:t>
            </a:r>
            <a:br>
              <a:rPr lang="en-GB" sz="1250" b="1"/>
            </a:br>
            <a:r>
              <a:rPr lang="en-GB" sz="1250"/>
              <a:t>Internal network</a:t>
            </a:r>
          </a:p>
        </p:txBody>
      </p:sp>
      <p:cxnSp>
        <p:nvCxnSpPr>
          <p:cNvPr id="27" name="Straight Arrow Connector 26">
            <a:extLst>
              <a:ext uri="{FF2B5EF4-FFF2-40B4-BE49-F238E27FC236}">
                <a16:creationId xmlns:a16="http://schemas.microsoft.com/office/drawing/2014/main" id="{25A11728-8374-48D0-9516-E62C473048A4}"/>
              </a:ext>
            </a:extLst>
          </p:cNvPr>
          <p:cNvCxnSpPr>
            <a:cxnSpLocks/>
            <a:stCxn id="81" idx="3"/>
            <a:endCxn id="6" idx="1"/>
          </p:cNvCxnSpPr>
          <p:nvPr/>
        </p:nvCxnSpPr>
        <p:spPr>
          <a:xfrm>
            <a:off x="1745188" y="5906741"/>
            <a:ext cx="2299444" cy="0"/>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58" name="TextBox 57">
            <a:extLst>
              <a:ext uri="{FF2B5EF4-FFF2-40B4-BE49-F238E27FC236}">
                <a16:creationId xmlns:a16="http://schemas.microsoft.com/office/drawing/2014/main" id="{B1800283-4C62-4B10-821C-AFBAD9546FD1}"/>
              </a:ext>
            </a:extLst>
          </p:cNvPr>
          <p:cNvSpPr txBox="1"/>
          <p:nvPr/>
        </p:nvSpPr>
        <p:spPr>
          <a:xfrm rot="18947479">
            <a:off x="840989" y="3242525"/>
            <a:ext cx="761747" cy="338554"/>
          </a:xfrm>
          <a:prstGeom prst="rect">
            <a:avLst/>
          </a:prstGeom>
          <a:noFill/>
        </p:spPr>
        <p:txBody>
          <a:bodyPr wrap="none" rtlCol="0">
            <a:spAutoFit/>
          </a:bodyPr>
          <a:lstStyle/>
          <a:p>
            <a:r>
              <a:rPr lang="en-GB" sz="1600"/>
              <a:t>Causes</a:t>
            </a:r>
          </a:p>
        </p:txBody>
      </p:sp>
      <p:sp>
        <p:nvSpPr>
          <p:cNvPr id="59" name="TextBox 58">
            <a:extLst>
              <a:ext uri="{FF2B5EF4-FFF2-40B4-BE49-F238E27FC236}">
                <a16:creationId xmlns:a16="http://schemas.microsoft.com/office/drawing/2014/main" id="{4E7647DA-40E4-453F-903A-7713B7B64998}"/>
              </a:ext>
            </a:extLst>
          </p:cNvPr>
          <p:cNvSpPr txBox="1"/>
          <p:nvPr/>
        </p:nvSpPr>
        <p:spPr>
          <a:xfrm rot="18947479">
            <a:off x="2488154" y="5355058"/>
            <a:ext cx="879984" cy="338554"/>
          </a:xfrm>
          <a:prstGeom prst="rect">
            <a:avLst/>
          </a:prstGeom>
          <a:noFill/>
        </p:spPr>
        <p:txBody>
          <a:bodyPr wrap="none" rtlCol="0" anchor="t" anchorCtr="0">
            <a:spAutoFit/>
          </a:bodyPr>
          <a:lstStyle/>
          <a:p>
            <a:r>
              <a:rPr lang="en-GB" sz="1600">
                <a:solidFill>
                  <a:srgbClr val="FF0000"/>
                </a:solidFill>
              </a:rPr>
              <a:t>Reduces</a:t>
            </a:r>
          </a:p>
        </p:txBody>
      </p:sp>
      <p:sp>
        <p:nvSpPr>
          <p:cNvPr id="61" name="TextBox 60">
            <a:extLst>
              <a:ext uri="{FF2B5EF4-FFF2-40B4-BE49-F238E27FC236}">
                <a16:creationId xmlns:a16="http://schemas.microsoft.com/office/drawing/2014/main" id="{056E632F-D9D2-4367-9032-5361D1616388}"/>
              </a:ext>
            </a:extLst>
          </p:cNvPr>
          <p:cNvSpPr txBox="1"/>
          <p:nvPr/>
        </p:nvSpPr>
        <p:spPr>
          <a:xfrm>
            <a:off x="166195" y="1582251"/>
            <a:ext cx="1742738" cy="1200329"/>
          </a:xfrm>
          <a:prstGeom prst="rect">
            <a:avLst/>
          </a:prstGeom>
          <a:noFill/>
        </p:spPr>
        <p:txBody>
          <a:bodyPr wrap="square" rtlCol="0">
            <a:spAutoFit/>
          </a:bodyPr>
          <a:lstStyle/>
          <a:p>
            <a:r>
              <a:rPr lang="en-GB" b="1">
                <a:solidFill>
                  <a:srgbClr val="495961"/>
                </a:solidFill>
              </a:rPr>
              <a:t>Threat</a:t>
            </a:r>
            <a:br>
              <a:rPr lang="en-GB">
                <a:solidFill>
                  <a:srgbClr val="495961"/>
                </a:solidFill>
              </a:rPr>
            </a:br>
            <a:r>
              <a:rPr lang="en-GB">
                <a:solidFill>
                  <a:srgbClr val="495961"/>
                </a:solidFill>
              </a:rPr>
              <a:t>an attack on an external firewall</a:t>
            </a:r>
          </a:p>
        </p:txBody>
      </p:sp>
      <p:sp>
        <p:nvSpPr>
          <p:cNvPr id="62" name="TextBox 61">
            <a:extLst>
              <a:ext uri="{FF2B5EF4-FFF2-40B4-BE49-F238E27FC236}">
                <a16:creationId xmlns:a16="http://schemas.microsoft.com/office/drawing/2014/main" id="{061B1B4E-37AC-4C87-8F2A-7B62AD62BEE0}"/>
              </a:ext>
            </a:extLst>
          </p:cNvPr>
          <p:cNvSpPr txBox="1"/>
          <p:nvPr/>
        </p:nvSpPr>
        <p:spPr>
          <a:xfrm>
            <a:off x="4087730" y="1582251"/>
            <a:ext cx="1936262" cy="1477328"/>
          </a:xfrm>
          <a:prstGeom prst="rect">
            <a:avLst/>
          </a:prstGeom>
          <a:noFill/>
        </p:spPr>
        <p:txBody>
          <a:bodyPr wrap="square" rtlCol="0">
            <a:spAutoFit/>
          </a:bodyPr>
          <a:lstStyle/>
          <a:p>
            <a:r>
              <a:rPr lang="en-GB">
                <a:solidFill>
                  <a:srgbClr val="495961"/>
                </a:solidFill>
              </a:rPr>
              <a:t>Reduction in trustworthiness in the users of an internal network</a:t>
            </a:r>
          </a:p>
        </p:txBody>
      </p:sp>
      <p:sp>
        <p:nvSpPr>
          <p:cNvPr id="4" name="Rectangle 3">
            <a:extLst>
              <a:ext uri="{FF2B5EF4-FFF2-40B4-BE49-F238E27FC236}">
                <a16:creationId xmlns:a16="http://schemas.microsoft.com/office/drawing/2014/main" id="{651819E8-C2BF-423A-8B47-D550BCA4F90D}"/>
              </a:ext>
            </a:extLst>
          </p:cNvPr>
          <p:cNvSpPr/>
          <p:nvPr/>
        </p:nvSpPr>
        <p:spPr>
          <a:xfrm>
            <a:off x="166195" y="3941182"/>
            <a:ext cx="1576551" cy="914400"/>
          </a:xfrm>
          <a:prstGeom prst="rect">
            <a:avLst/>
          </a:prstGeom>
          <a:solidFill>
            <a:schemeClr val="accent5">
              <a:lumMod val="75000"/>
            </a:schemeClr>
          </a:solidFill>
          <a:ln>
            <a:solidFill>
              <a:schemeClr val="accent5">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pPr algn="ctr"/>
            <a:r>
              <a:rPr lang="en-GB" sz="1250" b="1"/>
              <a:t>Threat</a:t>
            </a:r>
          </a:p>
        </p:txBody>
      </p:sp>
      <p:sp>
        <p:nvSpPr>
          <p:cNvPr id="6" name="Rectangle 5">
            <a:extLst>
              <a:ext uri="{FF2B5EF4-FFF2-40B4-BE49-F238E27FC236}">
                <a16:creationId xmlns:a16="http://schemas.microsoft.com/office/drawing/2014/main" id="{48583181-0E0D-4B90-8060-F0A8CA59875C}"/>
              </a:ext>
            </a:extLst>
          </p:cNvPr>
          <p:cNvSpPr/>
          <p:nvPr/>
        </p:nvSpPr>
        <p:spPr>
          <a:xfrm>
            <a:off x="4044632" y="5449541"/>
            <a:ext cx="1576551" cy="9144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250" b="1">
                <a:solidFill>
                  <a:schemeClr val="bg1"/>
                </a:solidFill>
                <a:effectLst>
                  <a:outerShdw blurRad="63500" sx="102000" sy="102000" algn="ctr" rotWithShape="0">
                    <a:prstClr val="black">
                      <a:alpha val="40000"/>
                    </a:prstClr>
                  </a:outerShdw>
                </a:effectLst>
              </a:rPr>
              <a:t>Trustworthiness Level</a:t>
            </a:r>
          </a:p>
        </p:txBody>
      </p:sp>
      <p:sp>
        <p:nvSpPr>
          <p:cNvPr id="72" name="Rectangle 71">
            <a:extLst>
              <a:ext uri="{FF2B5EF4-FFF2-40B4-BE49-F238E27FC236}">
                <a16:creationId xmlns:a16="http://schemas.microsoft.com/office/drawing/2014/main" id="{08ED6C0C-AC55-4890-B5BE-007970DD6492}"/>
              </a:ext>
            </a:extLst>
          </p:cNvPr>
          <p:cNvSpPr/>
          <p:nvPr/>
        </p:nvSpPr>
        <p:spPr>
          <a:xfrm>
            <a:off x="4092704" y="6129033"/>
            <a:ext cx="254162" cy="18547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600"/>
          </a:p>
        </p:txBody>
      </p:sp>
      <p:sp>
        <p:nvSpPr>
          <p:cNvPr id="73" name="Rectangle 72">
            <a:extLst>
              <a:ext uri="{FF2B5EF4-FFF2-40B4-BE49-F238E27FC236}">
                <a16:creationId xmlns:a16="http://schemas.microsoft.com/office/drawing/2014/main" id="{B4675FB4-CD9C-49FF-8FBB-21C7FFE3B066}"/>
              </a:ext>
            </a:extLst>
          </p:cNvPr>
          <p:cNvSpPr/>
          <p:nvPr/>
        </p:nvSpPr>
        <p:spPr>
          <a:xfrm>
            <a:off x="4399759" y="6129033"/>
            <a:ext cx="254162" cy="18547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600"/>
          </a:p>
        </p:txBody>
      </p:sp>
      <p:sp>
        <p:nvSpPr>
          <p:cNvPr id="74" name="Rectangle 73">
            <a:extLst>
              <a:ext uri="{FF2B5EF4-FFF2-40B4-BE49-F238E27FC236}">
                <a16:creationId xmlns:a16="http://schemas.microsoft.com/office/drawing/2014/main" id="{F0B292A7-E0A0-44B1-9D71-F83368AC7AA2}"/>
              </a:ext>
            </a:extLst>
          </p:cNvPr>
          <p:cNvSpPr/>
          <p:nvPr/>
        </p:nvSpPr>
        <p:spPr>
          <a:xfrm>
            <a:off x="4706814" y="6129033"/>
            <a:ext cx="254162" cy="18547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600"/>
          </a:p>
        </p:txBody>
      </p:sp>
      <p:sp>
        <p:nvSpPr>
          <p:cNvPr id="75" name="Rectangle 74">
            <a:extLst>
              <a:ext uri="{FF2B5EF4-FFF2-40B4-BE49-F238E27FC236}">
                <a16:creationId xmlns:a16="http://schemas.microsoft.com/office/drawing/2014/main" id="{67EA3860-D5A8-469E-9135-6D76486FCD01}"/>
              </a:ext>
            </a:extLst>
          </p:cNvPr>
          <p:cNvSpPr/>
          <p:nvPr/>
        </p:nvSpPr>
        <p:spPr>
          <a:xfrm>
            <a:off x="5013869" y="6129033"/>
            <a:ext cx="254162" cy="18547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600"/>
          </a:p>
        </p:txBody>
      </p:sp>
      <p:sp>
        <p:nvSpPr>
          <p:cNvPr id="76" name="Rectangle 75">
            <a:extLst>
              <a:ext uri="{FF2B5EF4-FFF2-40B4-BE49-F238E27FC236}">
                <a16:creationId xmlns:a16="http://schemas.microsoft.com/office/drawing/2014/main" id="{B864EF49-DBAA-43CC-ABF1-6BD2F667F63B}"/>
              </a:ext>
            </a:extLst>
          </p:cNvPr>
          <p:cNvSpPr/>
          <p:nvPr/>
        </p:nvSpPr>
        <p:spPr>
          <a:xfrm>
            <a:off x="5320925" y="6129033"/>
            <a:ext cx="254162" cy="18547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600"/>
          </a:p>
        </p:txBody>
      </p:sp>
      <p:sp>
        <p:nvSpPr>
          <p:cNvPr id="81" name="Rectangle 80">
            <a:extLst>
              <a:ext uri="{FF2B5EF4-FFF2-40B4-BE49-F238E27FC236}">
                <a16:creationId xmlns:a16="http://schemas.microsoft.com/office/drawing/2014/main" id="{C4402D32-F708-4AB3-9DD5-EC5C75FE4D81}"/>
              </a:ext>
            </a:extLst>
          </p:cNvPr>
          <p:cNvSpPr/>
          <p:nvPr/>
        </p:nvSpPr>
        <p:spPr>
          <a:xfrm>
            <a:off x="168637" y="5449541"/>
            <a:ext cx="1576551" cy="9144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250" b="1">
                <a:solidFill>
                  <a:schemeClr val="bg1"/>
                </a:solidFill>
                <a:effectLst>
                  <a:outerShdw blurRad="63500" sx="102000" sy="102000" algn="ctr" rotWithShape="0">
                    <a:prstClr val="black">
                      <a:alpha val="40000"/>
                    </a:prstClr>
                  </a:outerShdw>
                </a:effectLst>
              </a:rPr>
              <a:t>Likelihood</a:t>
            </a:r>
            <a:br>
              <a:rPr lang="en-GB" sz="1250" b="1">
                <a:solidFill>
                  <a:schemeClr val="bg1"/>
                </a:solidFill>
                <a:effectLst>
                  <a:outerShdw blurRad="63500" sx="102000" sy="102000" algn="ctr" rotWithShape="0">
                    <a:prstClr val="black">
                      <a:alpha val="40000"/>
                    </a:prstClr>
                  </a:outerShdw>
                </a:effectLst>
              </a:rPr>
            </a:br>
            <a:r>
              <a:rPr lang="en-GB" sz="1250" b="1">
                <a:solidFill>
                  <a:schemeClr val="bg1"/>
                </a:solidFill>
                <a:effectLst>
                  <a:outerShdw blurRad="63500" sx="102000" sy="102000" algn="ctr" rotWithShape="0">
                    <a:prstClr val="black">
                      <a:alpha val="40000"/>
                    </a:prstClr>
                  </a:outerShdw>
                </a:effectLst>
              </a:rPr>
              <a:t>Level</a:t>
            </a:r>
          </a:p>
        </p:txBody>
      </p:sp>
      <p:grpSp>
        <p:nvGrpSpPr>
          <p:cNvPr id="82" name="Group 81">
            <a:extLst>
              <a:ext uri="{FF2B5EF4-FFF2-40B4-BE49-F238E27FC236}">
                <a16:creationId xmlns:a16="http://schemas.microsoft.com/office/drawing/2014/main" id="{89088548-8732-4B7B-8B01-CA78068FEE9A}"/>
              </a:ext>
            </a:extLst>
          </p:cNvPr>
          <p:cNvGrpSpPr/>
          <p:nvPr/>
        </p:nvGrpSpPr>
        <p:grpSpPr>
          <a:xfrm>
            <a:off x="216708" y="6129034"/>
            <a:ext cx="1482383" cy="185473"/>
            <a:chOff x="5366349" y="3610108"/>
            <a:chExt cx="1482383" cy="185473"/>
          </a:xfrm>
        </p:grpSpPr>
        <p:sp>
          <p:nvSpPr>
            <p:cNvPr id="83" name="Rectangle 82">
              <a:extLst>
                <a:ext uri="{FF2B5EF4-FFF2-40B4-BE49-F238E27FC236}">
                  <a16:creationId xmlns:a16="http://schemas.microsoft.com/office/drawing/2014/main" id="{B30D41D5-E2D2-4AD7-9E3B-1F2816CCC1A1}"/>
                </a:ext>
              </a:extLst>
            </p:cNvPr>
            <p:cNvSpPr/>
            <p:nvPr/>
          </p:nvSpPr>
          <p:spPr>
            <a:xfrm>
              <a:off x="5366349" y="3610108"/>
              <a:ext cx="254162" cy="18547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50"/>
            </a:p>
          </p:txBody>
        </p:sp>
        <p:sp>
          <p:nvSpPr>
            <p:cNvPr id="84" name="Rectangle 83">
              <a:extLst>
                <a:ext uri="{FF2B5EF4-FFF2-40B4-BE49-F238E27FC236}">
                  <a16:creationId xmlns:a16="http://schemas.microsoft.com/office/drawing/2014/main" id="{FB527159-0D8D-4C84-AFAC-C7307E63BB6F}"/>
                </a:ext>
              </a:extLst>
            </p:cNvPr>
            <p:cNvSpPr/>
            <p:nvPr/>
          </p:nvSpPr>
          <p:spPr>
            <a:xfrm>
              <a:off x="5673404" y="3610108"/>
              <a:ext cx="254162" cy="18547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50"/>
            </a:p>
          </p:txBody>
        </p:sp>
        <p:sp>
          <p:nvSpPr>
            <p:cNvPr id="85" name="Rectangle 84">
              <a:extLst>
                <a:ext uri="{FF2B5EF4-FFF2-40B4-BE49-F238E27FC236}">
                  <a16:creationId xmlns:a16="http://schemas.microsoft.com/office/drawing/2014/main" id="{DB68A077-751C-43F4-8756-555078333FC2}"/>
                </a:ext>
              </a:extLst>
            </p:cNvPr>
            <p:cNvSpPr/>
            <p:nvPr/>
          </p:nvSpPr>
          <p:spPr>
            <a:xfrm>
              <a:off x="5980459" y="3610108"/>
              <a:ext cx="254162" cy="18547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50"/>
            </a:p>
          </p:txBody>
        </p:sp>
        <p:sp>
          <p:nvSpPr>
            <p:cNvPr id="89" name="Rectangle 88">
              <a:extLst>
                <a:ext uri="{FF2B5EF4-FFF2-40B4-BE49-F238E27FC236}">
                  <a16:creationId xmlns:a16="http://schemas.microsoft.com/office/drawing/2014/main" id="{66E56CD1-A8B0-4059-9AD8-50DAC98757F8}"/>
                </a:ext>
              </a:extLst>
            </p:cNvPr>
            <p:cNvSpPr/>
            <p:nvPr/>
          </p:nvSpPr>
          <p:spPr>
            <a:xfrm>
              <a:off x="6287514" y="3610108"/>
              <a:ext cx="254162" cy="185473"/>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50"/>
            </a:p>
          </p:txBody>
        </p:sp>
        <p:sp>
          <p:nvSpPr>
            <p:cNvPr id="90" name="Rectangle 89">
              <a:extLst>
                <a:ext uri="{FF2B5EF4-FFF2-40B4-BE49-F238E27FC236}">
                  <a16:creationId xmlns:a16="http://schemas.microsoft.com/office/drawing/2014/main" id="{F381DFB8-1174-4A32-900C-7D7B88858632}"/>
                </a:ext>
              </a:extLst>
            </p:cNvPr>
            <p:cNvSpPr/>
            <p:nvPr/>
          </p:nvSpPr>
          <p:spPr>
            <a:xfrm>
              <a:off x="6594570" y="3610108"/>
              <a:ext cx="254162" cy="185473"/>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50"/>
            </a:p>
          </p:txBody>
        </p:sp>
      </p:grpSp>
      <p:cxnSp>
        <p:nvCxnSpPr>
          <p:cNvPr id="115" name="Straight Arrow Connector 114">
            <a:extLst>
              <a:ext uri="{FF2B5EF4-FFF2-40B4-BE49-F238E27FC236}">
                <a16:creationId xmlns:a16="http://schemas.microsoft.com/office/drawing/2014/main" id="{C5121E4F-1763-492F-B4E2-FA9D8D69B127}"/>
              </a:ext>
            </a:extLst>
          </p:cNvPr>
          <p:cNvCxnSpPr>
            <a:cxnSpLocks/>
            <a:stCxn id="4" idx="2"/>
            <a:endCxn id="81" idx="0"/>
          </p:cNvCxnSpPr>
          <p:nvPr/>
        </p:nvCxnSpPr>
        <p:spPr>
          <a:xfrm>
            <a:off x="954471" y="4855582"/>
            <a:ext cx="2442" cy="593959"/>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19" name="TextBox 118">
            <a:extLst>
              <a:ext uri="{FF2B5EF4-FFF2-40B4-BE49-F238E27FC236}">
                <a16:creationId xmlns:a16="http://schemas.microsoft.com/office/drawing/2014/main" id="{2341ED4B-E401-45F3-8ABE-F4DB9385CB5E}"/>
              </a:ext>
            </a:extLst>
          </p:cNvPr>
          <p:cNvSpPr txBox="1"/>
          <p:nvPr/>
        </p:nvSpPr>
        <p:spPr>
          <a:xfrm rot="18947479">
            <a:off x="483227" y="4963167"/>
            <a:ext cx="490840" cy="338554"/>
          </a:xfrm>
          <a:prstGeom prst="rect">
            <a:avLst/>
          </a:prstGeom>
          <a:noFill/>
        </p:spPr>
        <p:txBody>
          <a:bodyPr wrap="none" rtlCol="0" anchor="t" anchorCtr="0">
            <a:spAutoFit/>
          </a:bodyPr>
          <a:lstStyle/>
          <a:p>
            <a:r>
              <a:rPr lang="en-GB" sz="1600"/>
              <a:t>Has</a:t>
            </a:r>
          </a:p>
        </p:txBody>
      </p:sp>
      <p:sp>
        <p:nvSpPr>
          <p:cNvPr id="120" name="Rectangle 119">
            <a:extLst>
              <a:ext uri="{FF2B5EF4-FFF2-40B4-BE49-F238E27FC236}">
                <a16:creationId xmlns:a16="http://schemas.microsoft.com/office/drawing/2014/main" id="{B6E761B5-82EC-48A5-A0F4-1362A26F32AD}"/>
              </a:ext>
            </a:extLst>
          </p:cNvPr>
          <p:cNvSpPr/>
          <p:nvPr/>
        </p:nvSpPr>
        <p:spPr>
          <a:xfrm>
            <a:off x="2100218" y="3941182"/>
            <a:ext cx="1576551" cy="914400"/>
          </a:xfrm>
          <a:prstGeom prst="rect">
            <a:avLst/>
          </a:prstGeom>
          <a:solidFill>
            <a:schemeClr val="accent5">
              <a:lumMod val="75000"/>
            </a:schemeClr>
          </a:solidFill>
          <a:ln>
            <a:solidFill>
              <a:schemeClr val="accent5">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pPr algn="ctr"/>
            <a:r>
              <a:rPr lang="en-GB" sz="1250" b="1"/>
              <a:t>Effect</a:t>
            </a:r>
            <a:br>
              <a:rPr lang="en-GB" sz="1250" b="1"/>
            </a:br>
            <a:r>
              <a:rPr lang="en-GB" sz="1250"/>
              <a:t>Loss of user trustworthiness</a:t>
            </a:r>
          </a:p>
        </p:txBody>
      </p:sp>
      <p:cxnSp>
        <p:nvCxnSpPr>
          <p:cNvPr id="124" name="Connector: Curved 123">
            <a:extLst>
              <a:ext uri="{FF2B5EF4-FFF2-40B4-BE49-F238E27FC236}">
                <a16:creationId xmlns:a16="http://schemas.microsoft.com/office/drawing/2014/main" id="{8CD6FF9B-1931-4073-BDBF-56C271ABA2C9}"/>
              </a:ext>
            </a:extLst>
          </p:cNvPr>
          <p:cNvCxnSpPr>
            <a:stCxn id="4" idx="0"/>
            <a:endCxn id="120" idx="0"/>
          </p:cNvCxnSpPr>
          <p:nvPr/>
        </p:nvCxnSpPr>
        <p:spPr>
          <a:xfrm rot="5400000" flipH="1" flipV="1">
            <a:off x="1921482" y="2974171"/>
            <a:ext cx="12700" cy="1934023"/>
          </a:xfrm>
          <a:prstGeom prst="curvedConnector3">
            <a:avLst>
              <a:gd name="adj1" fmla="val 294545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2F7DB0CB-6B38-4F1E-BC50-3765D52FBA35}"/>
              </a:ext>
            </a:extLst>
          </p:cNvPr>
          <p:cNvCxnSpPr>
            <a:cxnSpLocks/>
            <a:stCxn id="120" idx="3"/>
            <a:endCxn id="5" idx="1"/>
          </p:cNvCxnSpPr>
          <p:nvPr/>
        </p:nvCxnSpPr>
        <p:spPr>
          <a:xfrm>
            <a:off x="3676769" y="4398382"/>
            <a:ext cx="367863"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29" name="TextBox 128">
            <a:extLst>
              <a:ext uri="{FF2B5EF4-FFF2-40B4-BE49-F238E27FC236}">
                <a16:creationId xmlns:a16="http://schemas.microsoft.com/office/drawing/2014/main" id="{AB3A6716-4DB9-4DF2-BC22-68E5915D1C47}"/>
              </a:ext>
            </a:extLst>
          </p:cNvPr>
          <p:cNvSpPr txBox="1"/>
          <p:nvPr/>
        </p:nvSpPr>
        <p:spPr>
          <a:xfrm rot="18947479">
            <a:off x="3665290" y="3669568"/>
            <a:ext cx="367024" cy="338554"/>
          </a:xfrm>
          <a:prstGeom prst="rect">
            <a:avLst/>
          </a:prstGeom>
          <a:noFill/>
        </p:spPr>
        <p:txBody>
          <a:bodyPr wrap="none" rtlCol="0" anchor="t" anchorCtr="0">
            <a:spAutoFit/>
          </a:bodyPr>
          <a:lstStyle/>
          <a:p>
            <a:r>
              <a:rPr lang="en-GB" sz="1600"/>
              <a:t>At</a:t>
            </a:r>
          </a:p>
        </p:txBody>
      </p:sp>
      <p:cxnSp>
        <p:nvCxnSpPr>
          <p:cNvPr id="150" name="Straight Arrow Connector 149">
            <a:extLst>
              <a:ext uri="{FF2B5EF4-FFF2-40B4-BE49-F238E27FC236}">
                <a16:creationId xmlns:a16="http://schemas.microsoft.com/office/drawing/2014/main" id="{44967FB2-52C7-4206-91D0-DB591B1BF6A4}"/>
              </a:ext>
            </a:extLst>
          </p:cNvPr>
          <p:cNvCxnSpPr>
            <a:cxnSpLocks/>
            <a:stCxn id="5" idx="2"/>
            <a:endCxn id="6" idx="0"/>
          </p:cNvCxnSpPr>
          <p:nvPr/>
        </p:nvCxnSpPr>
        <p:spPr>
          <a:xfrm>
            <a:off x="4832908" y="4855582"/>
            <a:ext cx="0" cy="593959"/>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51" name="TextBox 150">
            <a:extLst>
              <a:ext uri="{FF2B5EF4-FFF2-40B4-BE49-F238E27FC236}">
                <a16:creationId xmlns:a16="http://schemas.microsoft.com/office/drawing/2014/main" id="{49D23F0F-E399-49FF-8517-ECD02DD6335D}"/>
              </a:ext>
            </a:extLst>
          </p:cNvPr>
          <p:cNvSpPr txBox="1"/>
          <p:nvPr/>
        </p:nvSpPr>
        <p:spPr>
          <a:xfrm rot="18947479">
            <a:off x="4266638" y="5001883"/>
            <a:ext cx="557141" cy="338554"/>
          </a:xfrm>
          <a:prstGeom prst="rect">
            <a:avLst/>
          </a:prstGeom>
          <a:noFill/>
        </p:spPr>
        <p:txBody>
          <a:bodyPr wrap="square" rtlCol="0" anchor="t" anchorCtr="0">
            <a:spAutoFit/>
          </a:bodyPr>
          <a:lstStyle/>
          <a:p>
            <a:r>
              <a:rPr lang="en-GB" sz="1600"/>
              <a:t>Has</a:t>
            </a:r>
          </a:p>
        </p:txBody>
      </p:sp>
    </p:spTree>
    <p:extLst>
      <p:ext uri="{BB962C8B-B14F-4D97-AF65-F5344CB8AC3E}">
        <p14:creationId xmlns:p14="http://schemas.microsoft.com/office/powerpoint/2010/main" val="286493638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par>
                                <p:cTn id="8" presetID="22" presetClass="entr" presetSubtype="8" fill="hold" nodeType="withEffect">
                                  <p:stCondLst>
                                    <p:cond delay="0"/>
                                  </p:stCondLst>
                                  <p:childTnLst>
                                    <p:set>
                                      <p:cBhvr>
                                        <p:cTn id="9" dur="1" fill="hold">
                                          <p:stCondLst>
                                            <p:cond delay="0"/>
                                          </p:stCondLst>
                                        </p:cTn>
                                        <p:tgtEl>
                                          <p:spTgt spid="124"/>
                                        </p:tgtEl>
                                        <p:attrNameLst>
                                          <p:attrName>style.visibility</p:attrName>
                                        </p:attrNameLst>
                                      </p:cBhvr>
                                      <p:to>
                                        <p:strVal val="visible"/>
                                      </p:to>
                                    </p:set>
                                    <p:animEffect transition="in" filter="wipe(left)">
                                      <p:cBhvr>
                                        <p:cTn id="10" dur="500"/>
                                        <p:tgtEl>
                                          <p:spTgt spid="12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0"/>
                                        </p:tgtEl>
                                        <p:attrNameLst>
                                          <p:attrName>style.visibility</p:attrName>
                                        </p:attrNameLst>
                                      </p:cBhvr>
                                      <p:to>
                                        <p:strVal val="visible"/>
                                      </p:to>
                                    </p:set>
                                    <p:animEffect transition="in" filter="fade">
                                      <p:cBhvr>
                                        <p:cTn id="17" dur="500"/>
                                        <p:tgtEl>
                                          <p:spTgt spid="120"/>
                                        </p:tgtEl>
                                      </p:cBhvr>
                                    </p:animEffect>
                                  </p:childTnLst>
                                </p:cTn>
                              </p:par>
                              <p:par>
                                <p:cTn id="18" presetID="10" presetClass="entr" presetSubtype="0" fill="hold" nodeType="withEffect">
                                  <p:stCondLst>
                                    <p:cond delay="0"/>
                                  </p:stCondLst>
                                  <p:childTnLst>
                                    <p:set>
                                      <p:cBhvr>
                                        <p:cTn id="19" dur="1" fill="hold">
                                          <p:stCondLst>
                                            <p:cond delay="0"/>
                                          </p:stCondLst>
                                        </p:cTn>
                                        <p:tgtEl>
                                          <p:spTgt spid="126"/>
                                        </p:tgtEl>
                                        <p:attrNameLst>
                                          <p:attrName>style.visibility</p:attrName>
                                        </p:attrNameLst>
                                      </p:cBhvr>
                                      <p:to>
                                        <p:strVal val="visible"/>
                                      </p:to>
                                    </p:set>
                                    <p:animEffect transition="in" filter="fade">
                                      <p:cBhvr>
                                        <p:cTn id="20" dur="500"/>
                                        <p:tgtEl>
                                          <p:spTgt spid="1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9"/>
                                        </p:tgtEl>
                                        <p:attrNameLst>
                                          <p:attrName>style.visibility</p:attrName>
                                        </p:attrNameLst>
                                      </p:cBhvr>
                                      <p:to>
                                        <p:strVal val="visible"/>
                                      </p:to>
                                    </p:set>
                                    <p:animEffect transition="in" filter="fade">
                                      <p:cBhvr>
                                        <p:cTn id="23" dur="500"/>
                                        <p:tgtEl>
                                          <p:spTgt spid="1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fade">
                                      <p:cBhvr>
                                        <p:cTn id="26" dur="500"/>
                                        <p:tgtEl>
                                          <p:spTgt spid="62"/>
                                        </p:tgtEl>
                                      </p:cBhvr>
                                    </p:animEffect>
                                  </p:childTnLst>
                                </p:cTn>
                              </p:par>
                              <p:par>
                                <p:cTn id="27" presetID="10" presetClass="entr" presetSubtype="0" fill="hold" nodeType="withEffect">
                                  <p:stCondLst>
                                    <p:cond delay="0"/>
                                  </p:stCondLst>
                                  <p:childTnLst>
                                    <p:set>
                                      <p:cBhvr>
                                        <p:cTn id="28" dur="1" fill="hold">
                                          <p:stCondLst>
                                            <p:cond delay="0"/>
                                          </p:stCondLst>
                                        </p:cTn>
                                        <p:tgtEl>
                                          <p:spTgt spid="150"/>
                                        </p:tgtEl>
                                        <p:attrNameLst>
                                          <p:attrName>style.visibility</p:attrName>
                                        </p:attrNameLst>
                                      </p:cBhvr>
                                      <p:to>
                                        <p:strVal val="visible"/>
                                      </p:to>
                                    </p:set>
                                    <p:animEffect transition="in" filter="fade">
                                      <p:cBhvr>
                                        <p:cTn id="29" dur="500"/>
                                        <p:tgtEl>
                                          <p:spTgt spid="15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1"/>
                                        </p:tgtEl>
                                        <p:attrNameLst>
                                          <p:attrName>style.visibility</p:attrName>
                                        </p:attrNameLst>
                                      </p:cBhvr>
                                      <p:to>
                                        <p:strVal val="visible"/>
                                      </p:to>
                                    </p:set>
                                    <p:animEffect transition="in" filter="fade">
                                      <p:cBhvr>
                                        <p:cTn id="32" dur="500"/>
                                        <p:tgtEl>
                                          <p:spTgt spid="15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500"/>
                                        <p:tgtEl>
                                          <p:spTgt spid="7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fade">
                                      <p:cBhvr>
                                        <p:cTn id="38" dur="500"/>
                                        <p:tgtEl>
                                          <p:spTgt spid="7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500"/>
                                        <p:tgtEl>
                                          <p:spTgt spid="7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500"/>
                                        <p:tgtEl>
                                          <p:spTgt spid="7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500"/>
                                        <p:tgtEl>
                                          <p:spTgt spid="7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left)">
                                      <p:cBhvr>
                                        <p:cTn id="55" dur="500"/>
                                        <p:tgtEl>
                                          <p:spTgt spid="27"/>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left)">
                                      <p:cBhvr>
                                        <p:cTn id="58" dur="500"/>
                                        <p:tgtEl>
                                          <p:spTgt spid="59"/>
                                        </p:tgtEl>
                                      </p:cBhvr>
                                    </p:animEffect>
                                  </p:childTnLst>
                                </p:cTn>
                              </p:par>
                            </p:childTnLst>
                          </p:cTn>
                        </p:par>
                        <p:par>
                          <p:cTn id="59" fill="hold">
                            <p:stCondLst>
                              <p:cond delay="500"/>
                            </p:stCondLst>
                            <p:childTnLst>
                              <p:par>
                                <p:cTn id="60" presetID="1" presetClass="emph" presetSubtype="2" fill="hold" nodeType="afterEffect">
                                  <p:stCondLst>
                                    <p:cond delay="0"/>
                                  </p:stCondLst>
                                  <p:childTnLst>
                                    <p:animClr clrSpc="rgb" dir="cw">
                                      <p:cBhvr>
                                        <p:cTn id="61" dur="500" fill="hold"/>
                                        <p:tgtEl>
                                          <p:spTgt spid="76"/>
                                        </p:tgtEl>
                                        <p:attrNameLst>
                                          <p:attrName>fillcolor</p:attrName>
                                        </p:attrNameLst>
                                      </p:cBhvr>
                                      <p:to>
                                        <a:srgbClr val="80DADF"/>
                                      </p:to>
                                    </p:animClr>
                                    <p:set>
                                      <p:cBhvr>
                                        <p:cTn id="62" dur="500" fill="hold"/>
                                        <p:tgtEl>
                                          <p:spTgt spid="76"/>
                                        </p:tgtEl>
                                        <p:attrNameLst>
                                          <p:attrName>fill.type</p:attrName>
                                        </p:attrNameLst>
                                      </p:cBhvr>
                                      <p:to>
                                        <p:strVal val="solid"/>
                                      </p:to>
                                    </p:set>
                                    <p:set>
                                      <p:cBhvr>
                                        <p:cTn id="63" dur="500" fill="hold"/>
                                        <p:tgtEl>
                                          <p:spTgt spid="76"/>
                                        </p:tgtEl>
                                        <p:attrNameLst>
                                          <p:attrName>fill.on</p:attrName>
                                        </p:attrNameLst>
                                      </p:cBhvr>
                                      <p:to>
                                        <p:strVal val="true"/>
                                      </p:to>
                                    </p:set>
                                  </p:childTnLst>
                                </p:cTn>
                              </p:par>
                            </p:childTnLst>
                          </p:cTn>
                        </p:par>
                        <p:par>
                          <p:cTn id="64" fill="hold">
                            <p:stCondLst>
                              <p:cond delay="1000"/>
                            </p:stCondLst>
                            <p:childTnLst>
                              <p:par>
                                <p:cTn id="65" presetID="1" presetClass="emph" presetSubtype="2" fill="hold" nodeType="afterEffect">
                                  <p:stCondLst>
                                    <p:cond delay="0"/>
                                  </p:stCondLst>
                                  <p:childTnLst>
                                    <p:animClr clrSpc="rgb" dir="cw">
                                      <p:cBhvr>
                                        <p:cTn id="66" dur="500" fill="hold"/>
                                        <p:tgtEl>
                                          <p:spTgt spid="75"/>
                                        </p:tgtEl>
                                        <p:attrNameLst>
                                          <p:attrName>fillcolor</p:attrName>
                                        </p:attrNameLst>
                                      </p:cBhvr>
                                      <p:to>
                                        <a:srgbClr val="80DADF"/>
                                      </p:to>
                                    </p:animClr>
                                    <p:set>
                                      <p:cBhvr>
                                        <p:cTn id="67" dur="500" fill="hold"/>
                                        <p:tgtEl>
                                          <p:spTgt spid="75"/>
                                        </p:tgtEl>
                                        <p:attrNameLst>
                                          <p:attrName>fill.type</p:attrName>
                                        </p:attrNameLst>
                                      </p:cBhvr>
                                      <p:to>
                                        <p:strVal val="solid"/>
                                      </p:to>
                                    </p:set>
                                    <p:set>
                                      <p:cBhvr>
                                        <p:cTn id="68" dur="500" fill="hold"/>
                                        <p:tgtEl>
                                          <p:spTgt spid="7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8" grpId="0"/>
      <p:bldP spid="59" grpId="0"/>
      <p:bldP spid="62" grpId="0"/>
      <p:bldP spid="6" grpId="0" animBg="1"/>
      <p:bldP spid="72" grpId="0" animBg="1"/>
      <p:bldP spid="73" grpId="0" animBg="1"/>
      <p:bldP spid="74" grpId="0" animBg="1"/>
      <p:bldP spid="75" grpId="0" animBg="1"/>
      <p:bldP spid="76" grpId="0" animBg="1"/>
      <p:bldP spid="120" grpId="0" animBg="1"/>
      <p:bldP spid="129" grpId="0"/>
      <p:bldP spid="151" grpId="0"/>
    </p:bldLst>
  </p:timing>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F98FCF-3D7D-43F5-A943-FA651CACE2E3}"/>
              </a:ext>
            </a:extLst>
          </p:cNvPr>
          <p:cNvSpPr/>
          <p:nvPr/>
        </p:nvSpPr>
        <p:spPr>
          <a:xfrm>
            <a:off x="4044632" y="3941182"/>
            <a:ext cx="1576551" cy="914400"/>
          </a:xfrm>
          <a:prstGeom prst="rect">
            <a:avLst/>
          </a:prstGeom>
          <a:solidFill>
            <a:schemeClr val="accent5">
              <a:lumMod val="75000"/>
            </a:schemeClr>
          </a:solidFill>
          <a:ln>
            <a:solidFill>
              <a:schemeClr val="accent5">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pPr algn="ctr"/>
            <a:r>
              <a:rPr lang="en-GB" sz="1250" b="1"/>
              <a:t>Asset</a:t>
            </a:r>
            <a:br>
              <a:rPr lang="en-GB" sz="1250" b="1"/>
            </a:br>
            <a:r>
              <a:rPr lang="en-GB" sz="1250"/>
              <a:t>Internal network</a:t>
            </a:r>
          </a:p>
        </p:txBody>
      </p:sp>
      <p:cxnSp>
        <p:nvCxnSpPr>
          <p:cNvPr id="27" name="Straight Arrow Connector 26">
            <a:extLst>
              <a:ext uri="{FF2B5EF4-FFF2-40B4-BE49-F238E27FC236}">
                <a16:creationId xmlns:a16="http://schemas.microsoft.com/office/drawing/2014/main" id="{25A11728-8374-48D0-9516-E62C473048A4}"/>
              </a:ext>
            </a:extLst>
          </p:cNvPr>
          <p:cNvCxnSpPr>
            <a:cxnSpLocks/>
            <a:stCxn id="81" idx="3"/>
            <a:endCxn id="6" idx="1"/>
          </p:cNvCxnSpPr>
          <p:nvPr/>
        </p:nvCxnSpPr>
        <p:spPr>
          <a:xfrm>
            <a:off x="1745188" y="5906741"/>
            <a:ext cx="2299444" cy="0"/>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id="{BB50BEBD-0704-49C4-9BB6-50DCABDB74D4}"/>
              </a:ext>
            </a:extLst>
          </p:cNvPr>
          <p:cNvCxnSpPr>
            <a:cxnSpLocks/>
            <a:stCxn id="6" idx="3"/>
            <a:endCxn id="92" idx="1"/>
          </p:cNvCxnSpPr>
          <p:nvPr/>
        </p:nvCxnSpPr>
        <p:spPr>
          <a:xfrm>
            <a:off x="5621183" y="5906741"/>
            <a:ext cx="1023802" cy="0"/>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41" name="Rectangle 40">
            <a:extLst>
              <a:ext uri="{FF2B5EF4-FFF2-40B4-BE49-F238E27FC236}">
                <a16:creationId xmlns:a16="http://schemas.microsoft.com/office/drawing/2014/main" id="{AF63FE9F-CC39-4611-9311-37F85644C816}"/>
              </a:ext>
            </a:extLst>
          </p:cNvPr>
          <p:cNvSpPr/>
          <p:nvPr/>
        </p:nvSpPr>
        <p:spPr>
          <a:xfrm>
            <a:off x="10459768" y="3941182"/>
            <a:ext cx="1576551" cy="914400"/>
          </a:xfrm>
          <a:prstGeom prst="rect">
            <a:avLst/>
          </a:prstGeom>
          <a:solidFill>
            <a:schemeClr val="accent6">
              <a:lumMod val="75000"/>
            </a:schemeClr>
          </a:solidFill>
          <a:ln>
            <a:solidFill>
              <a:schemeClr val="accent6">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algn="ctr"/>
            <a:r>
              <a:rPr lang="en-GB" sz="1250" b="1"/>
              <a:t>Asset</a:t>
            </a:r>
          </a:p>
          <a:p>
            <a:pPr algn="ctr"/>
            <a:r>
              <a:rPr lang="en-GB" sz="1250"/>
              <a:t>Data set</a:t>
            </a:r>
          </a:p>
        </p:txBody>
      </p:sp>
      <p:sp>
        <p:nvSpPr>
          <p:cNvPr id="57" name="TextBox 56">
            <a:extLst>
              <a:ext uri="{FF2B5EF4-FFF2-40B4-BE49-F238E27FC236}">
                <a16:creationId xmlns:a16="http://schemas.microsoft.com/office/drawing/2014/main" id="{966CCC9B-41A7-4520-A961-767B1F0743AF}"/>
              </a:ext>
            </a:extLst>
          </p:cNvPr>
          <p:cNvSpPr txBox="1"/>
          <p:nvPr/>
        </p:nvSpPr>
        <p:spPr>
          <a:xfrm rot="18947479">
            <a:off x="5766960" y="5323054"/>
            <a:ext cx="962636" cy="338554"/>
          </a:xfrm>
          <a:prstGeom prst="rect">
            <a:avLst/>
          </a:prstGeom>
          <a:noFill/>
          <a:ln>
            <a:noFill/>
          </a:ln>
        </p:spPr>
        <p:txBody>
          <a:bodyPr wrap="none" rtlCol="0" anchor="t" anchorCtr="0">
            <a:spAutoFit/>
          </a:bodyPr>
          <a:lstStyle/>
          <a:p>
            <a:r>
              <a:rPr lang="en-GB" sz="1600">
                <a:solidFill>
                  <a:srgbClr val="FF0000"/>
                </a:solidFill>
              </a:rPr>
              <a:t>Increases</a:t>
            </a:r>
          </a:p>
        </p:txBody>
      </p:sp>
      <p:sp>
        <p:nvSpPr>
          <p:cNvPr id="58" name="TextBox 57">
            <a:extLst>
              <a:ext uri="{FF2B5EF4-FFF2-40B4-BE49-F238E27FC236}">
                <a16:creationId xmlns:a16="http://schemas.microsoft.com/office/drawing/2014/main" id="{B1800283-4C62-4B10-821C-AFBAD9546FD1}"/>
              </a:ext>
            </a:extLst>
          </p:cNvPr>
          <p:cNvSpPr txBox="1"/>
          <p:nvPr/>
        </p:nvSpPr>
        <p:spPr>
          <a:xfrm rot="18947479">
            <a:off x="840989" y="3242525"/>
            <a:ext cx="761747" cy="338554"/>
          </a:xfrm>
          <a:prstGeom prst="rect">
            <a:avLst/>
          </a:prstGeom>
          <a:noFill/>
        </p:spPr>
        <p:txBody>
          <a:bodyPr wrap="none" rtlCol="0">
            <a:spAutoFit/>
          </a:bodyPr>
          <a:lstStyle/>
          <a:p>
            <a:r>
              <a:rPr lang="en-GB" sz="1600"/>
              <a:t>Causes</a:t>
            </a:r>
          </a:p>
        </p:txBody>
      </p:sp>
      <p:sp>
        <p:nvSpPr>
          <p:cNvPr id="59" name="TextBox 58">
            <a:extLst>
              <a:ext uri="{FF2B5EF4-FFF2-40B4-BE49-F238E27FC236}">
                <a16:creationId xmlns:a16="http://schemas.microsoft.com/office/drawing/2014/main" id="{4E7647DA-40E4-453F-903A-7713B7B64998}"/>
              </a:ext>
            </a:extLst>
          </p:cNvPr>
          <p:cNvSpPr txBox="1"/>
          <p:nvPr/>
        </p:nvSpPr>
        <p:spPr>
          <a:xfrm rot="18947479">
            <a:off x="2488154" y="5351869"/>
            <a:ext cx="879984" cy="338554"/>
          </a:xfrm>
          <a:prstGeom prst="rect">
            <a:avLst/>
          </a:prstGeom>
          <a:noFill/>
        </p:spPr>
        <p:txBody>
          <a:bodyPr wrap="none" rtlCol="0" anchor="t" anchorCtr="0">
            <a:spAutoFit/>
          </a:bodyPr>
          <a:lstStyle/>
          <a:p>
            <a:r>
              <a:rPr lang="en-GB" sz="1600">
                <a:solidFill>
                  <a:srgbClr val="FF0000"/>
                </a:solidFill>
              </a:rPr>
              <a:t>Reduces</a:t>
            </a:r>
          </a:p>
        </p:txBody>
      </p:sp>
      <p:sp>
        <p:nvSpPr>
          <p:cNvPr id="61" name="TextBox 60">
            <a:extLst>
              <a:ext uri="{FF2B5EF4-FFF2-40B4-BE49-F238E27FC236}">
                <a16:creationId xmlns:a16="http://schemas.microsoft.com/office/drawing/2014/main" id="{056E632F-D9D2-4367-9032-5361D1616388}"/>
              </a:ext>
            </a:extLst>
          </p:cNvPr>
          <p:cNvSpPr txBox="1"/>
          <p:nvPr/>
        </p:nvSpPr>
        <p:spPr>
          <a:xfrm>
            <a:off x="166195" y="1582251"/>
            <a:ext cx="1742738" cy="1200329"/>
          </a:xfrm>
          <a:prstGeom prst="rect">
            <a:avLst/>
          </a:prstGeom>
          <a:noFill/>
        </p:spPr>
        <p:txBody>
          <a:bodyPr wrap="square" rtlCol="0">
            <a:spAutoFit/>
          </a:bodyPr>
          <a:lstStyle/>
          <a:p>
            <a:r>
              <a:rPr lang="en-GB" b="1">
                <a:solidFill>
                  <a:srgbClr val="495961"/>
                </a:solidFill>
              </a:rPr>
              <a:t>Threat</a:t>
            </a:r>
            <a:br>
              <a:rPr lang="en-GB">
                <a:solidFill>
                  <a:srgbClr val="495961"/>
                </a:solidFill>
              </a:rPr>
            </a:br>
            <a:r>
              <a:rPr lang="en-GB">
                <a:solidFill>
                  <a:srgbClr val="495961"/>
                </a:solidFill>
              </a:rPr>
              <a:t>an attack on an external firewall</a:t>
            </a:r>
          </a:p>
        </p:txBody>
      </p:sp>
      <p:sp>
        <p:nvSpPr>
          <p:cNvPr id="62" name="TextBox 61">
            <a:extLst>
              <a:ext uri="{FF2B5EF4-FFF2-40B4-BE49-F238E27FC236}">
                <a16:creationId xmlns:a16="http://schemas.microsoft.com/office/drawing/2014/main" id="{061B1B4E-37AC-4C87-8F2A-7B62AD62BEE0}"/>
              </a:ext>
            </a:extLst>
          </p:cNvPr>
          <p:cNvSpPr txBox="1"/>
          <p:nvPr/>
        </p:nvSpPr>
        <p:spPr>
          <a:xfrm>
            <a:off x="4087730" y="1582251"/>
            <a:ext cx="2008270" cy="1477328"/>
          </a:xfrm>
          <a:prstGeom prst="rect">
            <a:avLst/>
          </a:prstGeom>
          <a:noFill/>
        </p:spPr>
        <p:txBody>
          <a:bodyPr wrap="square" rtlCol="0">
            <a:spAutoFit/>
          </a:bodyPr>
          <a:lstStyle/>
          <a:p>
            <a:r>
              <a:rPr lang="en-GB">
                <a:solidFill>
                  <a:srgbClr val="495961"/>
                </a:solidFill>
              </a:rPr>
              <a:t>Reduction in trustworthiness in the users of an internal network</a:t>
            </a:r>
          </a:p>
        </p:txBody>
      </p:sp>
      <p:sp>
        <p:nvSpPr>
          <p:cNvPr id="64" name="TextBox 63">
            <a:extLst>
              <a:ext uri="{FF2B5EF4-FFF2-40B4-BE49-F238E27FC236}">
                <a16:creationId xmlns:a16="http://schemas.microsoft.com/office/drawing/2014/main" id="{C53CD2F9-E7D5-4738-BE42-FFEAB2C56A58}"/>
              </a:ext>
            </a:extLst>
          </p:cNvPr>
          <p:cNvSpPr txBox="1"/>
          <p:nvPr/>
        </p:nvSpPr>
        <p:spPr>
          <a:xfrm>
            <a:off x="6580082" y="1582251"/>
            <a:ext cx="1742738" cy="1200329"/>
          </a:xfrm>
          <a:prstGeom prst="rect">
            <a:avLst/>
          </a:prstGeom>
          <a:noFill/>
        </p:spPr>
        <p:txBody>
          <a:bodyPr wrap="square" rtlCol="0">
            <a:spAutoFit/>
          </a:bodyPr>
          <a:lstStyle/>
          <a:p>
            <a:r>
              <a:rPr lang="en-GB" b="1">
                <a:solidFill>
                  <a:srgbClr val="495961"/>
                </a:solidFill>
              </a:rPr>
              <a:t>Threat</a:t>
            </a:r>
            <a:br>
              <a:rPr lang="en-GB" b="1">
                <a:solidFill>
                  <a:srgbClr val="495961"/>
                </a:solidFill>
              </a:rPr>
            </a:br>
            <a:r>
              <a:rPr lang="en-GB">
                <a:solidFill>
                  <a:srgbClr val="495961"/>
                </a:solidFill>
              </a:rPr>
              <a:t>an internal data flow being read</a:t>
            </a:r>
          </a:p>
        </p:txBody>
      </p:sp>
      <p:sp>
        <p:nvSpPr>
          <p:cNvPr id="65" name="TextBox 64">
            <a:extLst>
              <a:ext uri="{FF2B5EF4-FFF2-40B4-BE49-F238E27FC236}">
                <a16:creationId xmlns:a16="http://schemas.microsoft.com/office/drawing/2014/main" id="{B01F5CEC-DF16-4E02-801E-187391FF91E1}"/>
              </a:ext>
            </a:extLst>
          </p:cNvPr>
          <p:cNvSpPr txBox="1"/>
          <p:nvPr/>
        </p:nvSpPr>
        <p:spPr>
          <a:xfrm>
            <a:off x="8551723" y="1582251"/>
            <a:ext cx="1792749" cy="923330"/>
          </a:xfrm>
          <a:prstGeom prst="rect">
            <a:avLst/>
          </a:prstGeom>
          <a:noFill/>
          <a:ln w="12700">
            <a:solidFill>
              <a:srgbClr val="FF0000"/>
            </a:solidFill>
          </a:ln>
        </p:spPr>
        <p:txBody>
          <a:bodyPr wrap="square" rtlCol="0">
            <a:spAutoFit/>
          </a:bodyPr>
          <a:lstStyle/>
          <a:p>
            <a:r>
              <a:rPr lang="en-GB">
                <a:solidFill>
                  <a:srgbClr val="495961"/>
                </a:solidFill>
              </a:rPr>
              <a:t>Loss of confidentiality in a data set</a:t>
            </a:r>
          </a:p>
        </p:txBody>
      </p:sp>
      <p:sp>
        <p:nvSpPr>
          <p:cNvPr id="4" name="Rectangle 3">
            <a:extLst>
              <a:ext uri="{FF2B5EF4-FFF2-40B4-BE49-F238E27FC236}">
                <a16:creationId xmlns:a16="http://schemas.microsoft.com/office/drawing/2014/main" id="{651819E8-C2BF-423A-8B47-D550BCA4F90D}"/>
              </a:ext>
            </a:extLst>
          </p:cNvPr>
          <p:cNvSpPr/>
          <p:nvPr/>
        </p:nvSpPr>
        <p:spPr>
          <a:xfrm>
            <a:off x="166195" y="3941182"/>
            <a:ext cx="1576551" cy="914400"/>
          </a:xfrm>
          <a:prstGeom prst="rect">
            <a:avLst/>
          </a:prstGeom>
          <a:solidFill>
            <a:schemeClr val="accent5">
              <a:lumMod val="75000"/>
            </a:schemeClr>
          </a:solidFill>
          <a:ln>
            <a:solidFill>
              <a:schemeClr val="accent5">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pPr algn="ctr"/>
            <a:r>
              <a:rPr lang="en-GB" sz="1250" b="1"/>
              <a:t>Threat</a:t>
            </a:r>
          </a:p>
        </p:txBody>
      </p:sp>
      <p:sp>
        <p:nvSpPr>
          <p:cNvPr id="6" name="Rectangle 5">
            <a:extLst>
              <a:ext uri="{FF2B5EF4-FFF2-40B4-BE49-F238E27FC236}">
                <a16:creationId xmlns:a16="http://schemas.microsoft.com/office/drawing/2014/main" id="{48583181-0E0D-4B90-8060-F0A8CA59875C}"/>
              </a:ext>
            </a:extLst>
          </p:cNvPr>
          <p:cNvSpPr/>
          <p:nvPr/>
        </p:nvSpPr>
        <p:spPr>
          <a:xfrm>
            <a:off x="4044632" y="5449541"/>
            <a:ext cx="1576551" cy="9144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250" b="1">
                <a:solidFill>
                  <a:schemeClr val="bg1"/>
                </a:solidFill>
                <a:effectLst>
                  <a:outerShdw blurRad="63500" sx="102000" sy="102000" algn="ctr" rotWithShape="0">
                    <a:prstClr val="black">
                      <a:alpha val="40000"/>
                    </a:prstClr>
                  </a:outerShdw>
                </a:effectLst>
              </a:rPr>
              <a:t>Trustworthiness Level</a:t>
            </a:r>
          </a:p>
        </p:txBody>
      </p:sp>
      <p:grpSp>
        <p:nvGrpSpPr>
          <p:cNvPr id="53" name="Group 52">
            <a:extLst>
              <a:ext uri="{FF2B5EF4-FFF2-40B4-BE49-F238E27FC236}">
                <a16:creationId xmlns:a16="http://schemas.microsoft.com/office/drawing/2014/main" id="{D66452A1-4B00-49D2-966A-9850B3F29552}"/>
              </a:ext>
            </a:extLst>
          </p:cNvPr>
          <p:cNvGrpSpPr/>
          <p:nvPr/>
        </p:nvGrpSpPr>
        <p:grpSpPr>
          <a:xfrm>
            <a:off x="4092704" y="6129033"/>
            <a:ext cx="1482383" cy="185473"/>
            <a:chOff x="5366349" y="3610108"/>
            <a:chExt cx="1482383" cy="185473"/>
          </a:xfrm>
        </p:grpSpPr>
        <p:sp>
          <p:nvSpPr>
            <p:cNvPr id="72" name="Rectangle 71">
              <a:extLst>
                <a:ext uri="{FF2B5EF4-FFF2-40B4-BE49-F238E27FC236}">
                  <a16:creationId xmlns:a16="http://schemas.microsoft.com/office/drawing/2014/main" id="{08ED6C0C-AC55-4890-B5BE-007970DD6492}"/>
                </a:ext>
              </a:extLst>
            </p:cNvPr>
            <p:cNvSpPr/>
            <p:nvPr/>
          </p:nvSpPr>
          <p:spPr>
            <a:xfrm>
              <a:off x="5366349" y="3610108"/>
              <a:ext cx="254162" cy="18547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50"/>
            </a:p>
          </p:txBody>
        </p:sp>
        <p:sp>
          <p:nvSpPr>
            <p:cNvPr id="73" name="Rectangle 72">
              <a:extLst>
                <a:ext uri="{FF2B5EF4-FFF2-40B4-BE49-F238E27FC236}">
                  <a16:creationId xmlns:a16="http://schemas.microsoft.com/office/drawing/2014/main" id="{B4675FB4-CD9C-49FF-8FBB-21C7FFE3B066}"/>
                </a:ext>
              </a:extLst>
            </p:cNvPr>
            <p:cNvSpPr/>
            <p:nvPr/>
          </p:nvSpPr>
          <p:spPr>
            <a:xfrm>
              <a:off x="5673404" y="3610108"/>
              <a:ext cx="254162" cy="18547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50"/>
            </a:p>
          </p:txBody>
        </p:sp>
        <p:sp>
          <p:nvSpPr>
            <p:cNvPr id="74" name="Rectangle 73">
              <a:extLst>
                <a:ext uri="{FF2B5EF4-FFF2-40B4-BE49-F238E27FC236}">
                  <a16:creationId xmlns:a16="http://schemas.microsoft.com/office/drawing/2014/main" id="{F0B292A7-E0A0-44B1-9D71-F83368AC7AA2}"/>
                </a:ext>
              </a:extLst>
            </p:cNvPr>
            <p:cNvSpPr/>
            <p:nvPr/>
          </p:nvSpPr>
          <p:spPr>
            <a:xfrm>
              <a:off x="5980459" y="3610108"/>
              <a:ext cx="254162" cy="18547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50"/>
            </a:p>
          </p:txBody>
        </p:sp>
        <p:sp>
          <p:nvSpPr>
            <p:cNvPr id="75" name="Rectangle 74">
              <a:extLst>
                <a:ext uri="{FF2B5EF4-FFF2-40B4-BE49-F238E27FC236}">
                  <a16:creationId xmlns:a16="http://schemas.microsoft.com/office/drawing/2014/main" id="{67EA3860-D5A8-469E-9135-6D76486FCD01}"/>
                </a:ext>
              </a:extLst>
            </p:cNvPr>
            <p:cNvSpPr/>
            <p:nvPr/>
          </p:nvSpPr>
          <p:spPr>
            <a:xfrm>
              <a:off x="6287514" y="3610108"/>
              <a:ext cx="254162" cy="185473"/>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50"/>
            </a:p>
          </p:txBody>
        </p:sp>
        <p:sp>
          <p:nvSpPr>
            <p:cNvPr id="76" name="Rectangle 75">
              <a:extLst>
                <a:ext uri="{FF2B5EF4-FFF2-40B4-BE49-F238E27FC236}">
                  <a16:creationId xmlns:a16="http://schemas.microsoft.com/office/drawing/2014/main" id="{B864EF49-DBAA-43CC-ABF1-6BD2F667F63B}"/>
                </a:ext>
              </a:extLst>
            </p:cNvPr>
            <p:cNvSpPr/>
            <p:nvPr/>
          </p:nvSpPr>
          <p:spPr>
            <a:xfrm>
              <a:off x="6594570" y="3610108"/>
              <a:ext cx="254162" cy="185473"/>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50"/>
            </a:p>
          </p:txBody>
        </p:sp>
      </p:grpSp>
      <p:sp>
        <p:nvSpPr>
          <p:cNvPr id="9" name="Rectangle 8">
            <a:extLst>
              <a:ext uri="{FF2B5EF4-FFF2-40B4-BE49-F238E27FC236}">
                <a16:creationId xmlns:a16="http://schemas.microsoft.com/office/drawing/2014/main" id="{7B2A6C0E-8F8E-4BA0-9955-34C285E44B4D}"/>
              </a:ext>
            </a:extLst>
          </p:cNvPr>
          <p:cNvSpPr/>
          <p:nvPr/>
        </p:nvSpPr>
        <p:spPr>
          <a:xfrm>
            <a:off x="6643679" y="3941182"/>
            <a:ext cx="1576551" cy="914400"/>
          </a:xfrm>
          <a:prstGeom prst="rect">
            <a:avLst/>
          </a:prstGeom>
          <a:solidFill>
            <a:schemeClr val="accent6">
              <a:lumMod val="75000"/>
            </a:schemeClr>
          </a:solidFill>
          <a:ln>
            <a:solidFill>
              <a:schemeClr val="accent6">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algn="ctr"/>
            <a:r>
              <a:rPr lang="en-GB" sz="1250" b="1"/>
              <a:t>Threat</a:t>
            </a:r>
          </a:p>
        </p:txBody>
      </p:sp>
      <p:sp>
        <p:nvSpPr>
          <p:cNvPr id="81" name="Rectangle 80">
            <a:extLst>
              <a:ext uri="{FF2B5EF4-FFF2-40B4-BE49-F238E27FC236}">
                <a16:creationId xmlns:a16="http://schemas.microsoft.com/office/drawing/2014/main" id="{C4402D32-F708-4AB3-9DD5-EC5C75FE4D81}"/>
              </a:ext>
            </a:extLst>
          </p:cNvPr>
          <p:cNvSpPr/>
          <p:nvPr/>
        </p:nvSpPr>
        <p:spPr>
          <a:xfrm>
            <a:off x="168637" y="5449541"/>
            <a:ext cx="1576551" cy="9144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250" b="1">
                <a:solidFill>
                  <a:schemeClr val="bg1"/>
                </a:solidFill>
                <a:effectLst>
                  <a:outerShdw blurRad="63500" sx="102000" sy="102000" algn="ctr" rotWithShape="0">
                    <a:prstClr val="black">
                      <a:alpha val="40000"/>
                    </a:prstClr>
                  </a:outerShdw>
                </a:effectLst>
              </a:rPr>
              <a:t>Likelihood</a:t>
            </a:r>
            <a:br>
              <a:rPr lang="en-GB" sz="1250" b="1">
                <a:solidFill>
                  <a:schemeClr val="bg1"/>
                </a:solidFill>
                <a:effectLst>
                  <a:outerShdw blurRad="63500" sx="102000" sy="102000" algn="ctr" rotWithShape="0">
                    <a:prstClr val="black">
                      <a:alpha val="40000"/>
                    </a:prstClr>
                  </a:outerShdw>
                </a:effectLst>
              </a:rPr>
            </a:br>
            <a:r>
              <a:rPr lang="en-GB" sz="1250" b="1">
                <a:solidFill>
                  <a:schemeClr val="bg1"/>
                </a:solidFill>
                <a:effectLst>
                  <a:outerShdw blurRad="63500" sx="102000" sy="102000" algn="ctr" rotWithShape="0">
                    <a:prstClr val="black">
                      <a:alpha val="40000"/>
                    </a:prstClr>
                  </a:outerShdw>
                </a:effectLst>
              </a:rPr>
              <a:t>Level</a:t>
            </a:r>
          </a:p>
        </p:txBody>
      </p:sp>
      <p:grpSp>
        <p:nvGrpSpPr>
          <p:cNvPr id="82" name="Group 81">
            <a:extLst>
              <a:ext uri="{FF2B5EF4-FFF2-40B4-BE49-F238E27FC236}">
                <a16:creationId xmlns:a16="http://schemas.microsoft.com/office/drawing/2014/main" id="{89088548-8732-4B7B-8B01-CA78068FEE9A}"/>
              </a:ext>
            </a:extLst>
          </p:cNvPr>
          <p:cNvGrpSpPr/>
          <p:nvPr/>
        </p:nvGrpSpPr>
        <p:grpSpPr>
          <a:xfrm>
            <a:off x="216708" y="6129034"/>
            <a:ext cx="1482383" cy="185473"/>
            <a:chOff x="5366349" y="3610108"/>
            <a:chExt cx="1482383" cy="185473"/>
          </a:xfrm>
        </p:grpSpPr>
        <p:sp>
          <p:nvSpPr>
            <p:cNvPr id="83" name="Rectangle 82">
              <a:extLst>
                <a:ext uri="{FF2B5EF4-FFF2-40B4-BE49-F238E27FC236}">
                  <a16:creationId xmlns:a16="http://schemas.microsoft.com/office/drawing/2014/main" id="{B30D41D5-E2D2-4AD7-9E3B-1F2816CCC1A1}"/>
                </a:ext>
              </a:extLst>
            </p:cNvPr>
            <p:cNvSpPr/>
            <p:nvPr/>
          </p:nvSpPr>
          <p:spPr>
            <a:xfrm>
              <a:off x="5366349" y="3610108"/>
              <a:ext cx="254162" cy="18547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50"/>
            </a:p>
          </p:txBody>
        </p:sp>
        <p:sp>
          <p:nvSpPr>
            <p:cNvPr id="84" name="Rectangle 83">
              <a:extLst>
                <a:ext uri="{FF2B5EF4-FFF2-40B4-BE49-F238E27FC236}">
                  <a16:creationId xmlns:a16="http://schemas.microsoft.com/office/drawing/2014/main" id="{FB527159-0D8D-4C84-AFAC-C7307E63BB6F}"/>
                </a:ext>
              </a:extLst>
            </p:cNvPr>
            <p:cNvSpPr/>
            <p:nvPr/>
          </p:nvSpPr>
          <p:spPr>
            <a:xfrm>
              <a:off x="5673404" y="3610108"/>
              <a:ext cx="254162" cy="18547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50"/>
            </a:p>
          </p:txBody>
        </p:sp>
        <p:sp>
          <p:nvSpPr>
            <p:cNvPr id="85" name="Rectangle 84">
              <a:extLst>
                <a:ext uri="{FF2B5EF4-FFF2-40B4-BE49-F238E27FC236}">
                  <a16:creationId xmlns:a16="http://schemas.microsoft.com/office/drawing/2014/main" id="{DB68A077-751C-43F4-8756-555078333FC2}"/>
                </a:ext>
              </a:extLst>
            </p:cNvPr>
            <p:cNvSpPr/>
            <p:nvPr/>
          </p:nvSpPr>
          <p:spPr>
            <a:xfrm>
              <a:off x="5980459" y="3610108"/>
              <a:ext cx="254162" cy="18547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50"/>
            </a:p>
          </p:txBody>
        </p:sp>
        <p:sp>
          <p:nvSpPr>
            <p:cNvPr id="89" name="Rectangle 88">
              <a:extLst>
                <a:ext uri="{FF2B5EF4-FFF2-40B4-BE49-F238E27FC236}">
                  <a16:creationId xmlns:a16="http://schemas.microsoft.com/office/drawing/2014/main" id="{66E56CD1-A8B0-4059-9AD8-50DAC98757F8}"/>
                </a:ext>
              </a:extLst>
            </p:cNvPr>
            <p:cNvSpPr/>
            <p:nvPr/>
          </p:nvSpPr>
          <p:spPr>
            <a:xfrm>
              <a:off x="6287514" y="3610108"/>
              <a:ext cx="254162" cy="185473"/>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50"/>
            </a:p>
          </p:txBody>
        </p:sp>
        <p:sp>
          <p:nvSpPr>
            <p:cNvPr id="90" name="Rectangle 89">
              <a:extLst>
                <a:ext uri="{FF2B5EF4-FFF2-40B4-BE49-F238E27FC236}">
                  <a16:creationId xmlns:a16="http://schemas.microsoft.com/office/drawing/2014/main" id="{F381DFB8-1174-4A32-900C-7D7B88858632}"/>
                </a:ext>
              </a:extLst>
            </p:cNvPr>
            <p:cNvSpPr/>
            <p:nvPr/>
          </p:nvSpPr>
          <p:spPr>
            <a:xfrm>
              <a:off x="6594570" y="3610108"/>
              <a:ext cx="254162" cy="185473"/>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50"/>
            </a:p>
          </p:txBody>
        </p:sp>
      </p:grpSp>
      <p:sp>
        <p:nvSpPr>
          <p:cNvPr id="92" name="Rectangle 91">
            <a:extLst>
              <a:ext uri="{FF2B5EF4-FFF2-40B4-BE49-F238E27FC236}">
                <a16:creationId xmlns:a16="http://schemas.microsoft.com/office/drawing/2014/main" id="{EADF08DA-4D95-4503-90BA-32457881BDD2}"/>
              </a:ext>
            </a:extLst>
          </p:cNvPr>
          <p:cNvSpPr/>
          <p:nvPr/>
        </p:nvSpPr>
        <p:spPr>
          <a:xfrm>
            <a:off x="6644985" y="5449541"/>
            <a:ext cx="1576551" cy="9144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250" b="1">
                <a:solidFill>
                  <a:schemeClr val="bg1"/>
                </a:solidFill>
                <a:effectLst>
                  <a:outerShdw blurRad="63500" sx="102000" sy="102000" algn="ctr" rotWithShape="0">
                    <a:prstClr val="black">
                      <a:alpha val="40000"/>
                    </a:prstClr>
                  </a:outerShdw>
                </a:effectLst>
              </a:rPr>
              <a:t>Likelihood</a:t>
            </a:r>
            <a:br>
              <a:rPr lang="en-GB" sz="1250" b="1">
                <a:solidFill>
                  <a:schemeClr val="bg1"/>
                </a:solidFill>
                <a:effectLst>
                  <a:outerShdw blurRad="63500" sx="102000" sy="102000" algn="ctr" rotWithShape="0">
                    <a:prstClr val="black">
                      <a:alpha val="40000"/>
                    </a:prstClr>
                  </a:outerShdw>
                </a:effectLst>
              </a:rPr>
            </a:br>
            <a:r>
              <a:rPr lang="en-GB" sz="1250" b="1">
                <a:solidFill>
                  <a:schemeClr val="bg1"/>
                </a:solidFill>
                <a:effectLst>
                  <a:outerShdw blurRad="63500" sx="102000" sy="102000" algn="ctr" rotWithShape="0">
                    <a:prstClr val="black">
                      <a:alpha val="40000"/>
                    </a:prstClr>
                  </a:outerShdw>
                </a:effectLst>
              </a:rPr>
              <a:t>Level</a:t>
            </a:r>
          </a:p>
        </p:txBody>
      </p:sp>
      <p:sp>
        <p:nvSpPr>
          <p:cNvPr id="94" name="Rectangle 93">
            <a:extLst>
              <a:ext uri="{FF2B5EF4-FFF2-40B4-BE49-F238E27FC236}">
                <a16:creationId xmlns:a16="http://schemas.microsoft.com/office/drawing/2014/main" id="{29D6C6D3-24DF-46C0-841E-0EA37A897959}"/>
              </a:ext>
            </a:extLst>
          </p:cNvPr>
          <p:cNvSpPr/>
          <p:nvPr/>
        </p:nvSpPr>
        <p:spPr>
          <a:xfrm>
            <a:off x="6693056" y="6129034"/>
            <a:ext cx="254162" cy="18547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600">
              <a:solidFill>
                <a:schemeClr val="bg1"/>
              </a:solidFill>
            </a:endParaRPr>
          </a:p>
        </p:txBody>
      </p:sp>
      <p:sp>
        <p:nvSpPr>
          <p:cNvPr id="95" name="Rectangle 94">
            <a:extLst>
              <a:ext uri="{FF2B5EF4-FFF2-40B4-BE49-F238E27FC236}">
                <a16:creationId xmlns:a16="http://schemas.microsoft.com/office/drawing/2014/main" id="{557F4EBB-4FBE-4F75-8A66-104ED1380C8B}"/>
              </a:ext>
            </a:extLst>
          </p:cNvPr>
          <p:cNvSpPr/>
          <p:nvPr/>
        </p:nvSpPr>
        <p:spPr>
          <a:xfrm>
            <a:off x="7000111" y="6129034"/>
            <a:ext cx="254162" cy="185473"/>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600">
              <a:solidFill>
                <a:schemeClr val="bg1"/>
              </a:solidFill>
            </a:endParaRPr>
          </a:p>
        </p:txBody>
      </p:sp>
      <p:sp>
        <p:nvSpPr>
          <p:cNvPr id="96" name="Rectangle 95">
            <a:extLst>
              <a:ext uri="{FF2B5EF4-FFF2-40B4-BE49-F238E27FC236}">
                <a16:creationId xmlns:a16="http://schemas.microsoft.com/office/drawing/2014/main" id="{6F479922-E39F-46A0-96B7-71BD41651102}"/>
              </a:ext>
            </a:extLst>
          </p:cNvPr>
          <p:cNvSpPr/>
          <p:nvPr/>
        </p:nvSpPr>
        <p:spPr>
          <a:xfrm>
            <a:off x="7307166" y="6129034"/>
            <a:ext cx="254162" cy="185473"/>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600">
              <a:solidFill>
                <a:schemeClr val="bg1"/>
              </a:solidFill>
            </a:endParaRPr>
          </a:p>
        </p:txBody>
      </p:sp>
      <p:sp>
        <p:nvSpPr>
          <p:cNvPr id="97" name="Rectangle 96">
            <a:extLst>
              <a:ext uri="{FF2B5EF4-FFF2-40B4-BE49-F238E27FC236}">
                <a16:creationId xmlns:a16="http://schemas.microsoft.com/office/drawing/2014/main" id="{FC0782D8-606F-49D2-9D73-6DB1B8BB637D}"/>
              </a:ext>
            </a:extLst>
          </p:cNvPr>
          <p:cNvSpPr/>
          <p:nvPr/>
        </p:nvSpPr>
        <p:spPr>
          <a:xfrm>
            <a:off x="7614221" y="6129034"/>
            <a:ext cx="254162" cy="185473"/>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600">
              <a:solidFill>
                <a:schemeClr val="bg1"/>
              </a:solidFill>
            </a:endParaRPr>
          </a:p>
        </p:txBody>
      </p:sp>
      <p:sp>
        <p:nvSpPr>
          <p:cNvPr id="98" name="Rectangle 97">
            <a:extLst>
              <a:ext uri="{FF2B5EF4-FFF2-40B4-BE49-F238E27FC236}">
                <a16:creationId xmlns:a16="http://schemas.microsoft.com/office/drawing/2014/main" id="{212FD78A-6875-4117-B46F-D432004B214A}"/>
              </a:ext>
            </a:extLst>
          </p:cNvPr>
          <p:cNvSpPr/>
          <p:nvPr/>
        </p:nvSpPr>
        <p:spPr>
          <a:xfrm>
            <a:off x="7921277" y="6129034"/>
            <a:ext cx="254162" cy="185473"/>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600">
              <a:solidFill>
                <a:schemeClr val="bg1"/>
              </a:solidFill>
            </a:endParaRPr>
          </a:p>
        </p:txBody>
      </p:sp>
      <p:cxnSp>
        <p:nvCxnSpPr>
          <p:cNvPr id="115" name="Straight Arrow Connector 114">
            <a:extLst>
              <a:ext uri="{FF2B5EF4-FFF2-40B4-BE49-F238E27FC236}">
                <a16:creationId xmlns:a16="http://schemas.microsoft.com/office/drawing/2014/main" id="{C5121E4F-1763-492F-B4E2-FA9D8D69B127}"/>
              </a:ext>
            </a:extLst>
          </p:cNvPr>
          <p:cNvCxnSpPr>
            <a:cxnSpLocks/>
            <a:stCxn id="4" idx="2"/>
            <a:endCxn id="81" idx="0"/>
          </p:cNvCxnSpPr>
          <p:nvPr/>
        </p:nvCxnSpPr>
        <p:spPr>
          <a:xfrm>
            <a:off x="954471" y="4855582"/>
            <a:ext cx="2442" cy="593959"/>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19" name="TextBox 118">
            <a:extLst>
              <a:ext uri="{FF2B5EF4-FFF2-40B4-BE49-F238E27FC236}">
                <a16:creationId xmlns:a16="http://schemas.microsoft.com/office/drawing/2014/main" id="{2341ED4B-E401-45F3-8ABE-F4DB9385CB5E}"/>
              </a:ext>
            </a:extLst>
          </p:cNvPr>
          <p:cNvSpPr txBox="1"/>
          <p:nvPr/>
        </p:nvSpPr>
        <p:spPr>
          <a:xfrm rot="18947479">
            <a:off x="483227" y="4963167"/>
            <a:ext cx="490840" cy="338554"/>
          </a:xfrm>
          <a:prstGeom prst="rect">
            <a:avLst/>
          </a:prstGeom>
          <a:noFill/>
        </p:spPr>
        <p:txBody>
          <a:bodyPr wrap="none" rtlCol="0" anchor="t" anchorCtr="0">
            <a:spAutoFit/>
          </a:bodyPr>
          <a:lstStyle/>
          <a:p>
            <a:r>
              <a:rPr lang="en-GB" sz="1600"/>
              <a:t>Has</a:t>
            </a:r>
          </a:p>
        </p:txBody>
      </p:sp>
      <p:sp>
        <p:nvSpPr>
          <p:cNvPr id="120" name="Rectangle 119">
            <a:extLst>
              <a:ext uri="{FF2B5EF4-FFF2-40B4-BE49-F238E27FC236}">
                <a16:creationId xmlns:a16="http://schemas.microsoft.com/office/drawing/2014/main" id="{B6E761B5-82EC-48A5-A0F4-1362A26F32AD}"/>
              </a:ext>
            </a:extLst>
          </p:cNvPr>
          <p:cNvSpPr/>
          <p:nvPr/>
        </p:nvSpPr>
        <p:spPr>
          <a:xfrm>
            <a:off x="2100218" y="3941182"/>
            <a:ext cx="1576551" cy="914400"/>
          </a:xfrm>
          <a:prstGeom prst="rect">
            <a:avLst/>
          </a:prstGeom>
          <a:solidFill>
            <a:schemeClr val="accent5">
              <a:lumMod val="75000"/>
            </a:schemeClr>
          </a:solidFill>
          <a:ln>
            <a:solidFill>
              <a:schemeClr val="accent5">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pPr algn="ctr"/>
            <a:r>
              <a:rPr lang="en-GB" sz="1250" b="1"/>
              <a:t>Effect</a:t>
            </a:r>
            <a:br>
              <a:rPr lang="en-GB" sz="1250" b="1"/>
            </a:br>
            <a:r>
              <a:rPr lang="en-GB" sz="1250"/>
              <a:t>Loss of user trustworthiness</a:t>
            </a:r>
          </a:p>
        </p:txBody>
      </p:sp>
      <p:sp>
        <p:nvSpPr>
          <p:cNvPr id="121" name="Rectangle 120">
            <a:extLst>
              <a:ext uri="{FF2B5EF4-FFF2-40B4-BE49-F238E27FC236}">
                <a16:creationId xmlns:a16="http://schemas.microsoft.com/office/drawing/2014/main" id="{0233E3F6-6D99-4206-8B45-CBFC9C862FF5}"/>
              </a:ext>
            </a:extLst>
          </p:cNvPr>
          <p:cNvSpPr/>
          <p:nvPr/>
        </p:nvSpPr>
        <p:spPr>
          <a:xfrm>
            <a:off x="8551723" y="3941182"/>
            <a:ext cx="1576551" cy="914400"/>
          </a:xfrm>
          <a:prstGeom prst="rect">
            <a:avLst/>
          </a:prstGeom>
          <a:solidFill>
            <a:schemeClr val="accent6">
              <a:lumMod val="75000"/>
            </a:schemeClr>
          </a:solidFill>
          <a:ln>
            <a:solidFill>
              <a:schemeClr val="accent6">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algn="ctr"/>
            <a:r>
              <a:rPr lang="en-GB" sz="1250" b="1"/>
              <a:t>Effect</a:t>
            </a:r>
            <a:br>
              <a:rPr lang="en-GB" sz="1250" b="1"/>
            </a:br>
            <a:r>
              <a:rPr lang="en-GB" sz="1250"/>
              <a:t>Loss of confidentiality</a:t>
            </a:r>
          </a:p>
        </p:txBody>
      </p:sp>
      <p:cxnSp>
        <p:nvCxnSpPr>
          <p:cNvPr id="124" name="Connector: Curved 123">
            <a:extLst>
              <a:ext uri="{FF2B5EF4-FFF2-40B4-BE49-F238E27FC236}">
                <a16:creationId xmlns:a16="http://schemas.microsoft.com/office/drawing/2014/main" id="{8CD6FF9B-1931-4073-BDBF-56C271ABA2C9}"/>
              </a:ext>
            </a:extLst>
          </p:cNvPr>
          <p:cNvCxnSpPr>
            <a:stCxn id="4" idx="0"/>
            <a:endCxn id="120" idx="0"/>
          </p:cNvCxnSpPr>
          <p:nvPr/>
        </p:nvCxnSpPr>
        <p:spPr>
          <a:xfrm rot="5400000" flipH="1" flipV="1">
            <a:off x="1921482" y="2974171"/>
            <a:ext cx="12700" cy="1934023"/>
          </a:xfrm>
          <a:prstGeom prst="curvedConnector3">
            <a:avLst>
              <a:gd name="adj1" fmla="val 294545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2F7DB0CB-6B38-4F1E-BC50-3765D52FBA35}"/>
              </a:ext>
            </a:extLst>
          </p:cNvPr>
          <p:cNvCxnSpPr>
            <a:cxnSpLocks/>
            <a:stCxn id="120" idx="3"/>
            <a:endCxn id="5" idx="1"/>
          </p:cNvCxnSpPr>
          <p:nvPr/>
        </p:nvCxnSpPr>
        <p:spPr>
          <a:xfrm>
            <a:off x="3676769" y="4398382"/>
            <a:ext cx="367863"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29" name="TextBox 128">
            <a:extLst>
              <a:ext uri="{FF2B5EF4-FFF2-40B4-BE49-F238E27FC236}">
                <a16:creationId xmlns:a16="http://schemas.microsoft.com/office/drawing/2014/main" id="{AB3A6716-4DB9-4DF2-BC22-68E5915D1C47}"/>
              </a:ext>
            </a:extLst>
          </p:cNvPr>
          <p:cNvSpPr txBox="1"/>
          <p:nvPr/>
        </p:nvSpPr>
        <p:spPr>
          <a:xfrm rot="18947479">
            <a:off x="3665290" y="3669568"/>
            <a:ext cx="367024" cy="338554"/>
          </a:xfrm>
          <a:prstGeom prst="rect">
            <a:avLst/>
          </a:prstGeom>
          <a:noFill/>
        </p:spPr>
        <p:txBody>
          <a:bodyPr wrap="none" rtlCol="0" anchor="t" anchorCtr="0">
            <a:spAutoFit/>
          </a:bodyPr>
          <a:lstStyle/>
          <a:p>
            <a:r>
              <a:rPr lang="en-GB" sz="1600"/>
              <a:t>At</a:t>
            </a:r>
          </a:p>
        </p:txBody>
      </p:sp>
      <p:sp>
        <p:nvSpPr>
          <p:cNvPr id="134" name="TextBox 133">
            <a:extLst>
              <a:ext uri="{FF2B5EF4-FFF2-40B4-BE49-F238E27FC236}">
                <a16:creationId xmlns:a16="http://schemas.microsoft.com/office/drawing/2014/main" id="{CD919809-715F-44E6-9750-88C38CC07E4D}"/>
              </a:ext>
            </a:extLst>
          </p:cNvPr>
          <p:cNvSpPr txBox="1"/>
          <p:nvPr/>
        </p:nvSpPr>
        <p:spPr>
          <a:xfrm rot="18947479">
            <a:off x="7312124" y="3236175"/>
            <a:ext cx="761747" cy="338554"/>
          </a:xfrm>
          <a:prstGeom prst="rect">
            <a:avLst/>
          </a:prstGeom>
          <a:noFill/>
        </p:spPr>
        <p:txBody>
          <a:bodyPr wrap="none" rtlCol="0">
            <a:spAutoFit/>
          </a:bodyPr>
          <a:lstStyle/>
          <a:p>
            <a:r>
              <a:rPr lang="en-GB" sz="1600"/>
              <a:t>Causes</a:t>
            </a:r>
          </a:p>
        </p:txBody>
      </p:sp>
      <p:cxnSp>
        <p:nvCxnSpPr>
          <p:cNvPr id="135" name="Connector: Curved 134">
            <a:extLst>
              <a:ext uri="{FF2B5EF4-FFF2-40B4-BE49-F238E27FC236}">
                <a16:creationId xmlns:a16="http://schemas.microsoft.com/office/drawing/2014/main" id="{80C239F8-DF95-4C48-9FE2-44ABDB4AA163}"/>
              </a:ext>
            </a:extLst>
          </p:cNvPr>
          <p:cNvCxnSpPr>
            <a:cxnSpLocks/>
            <a:stCxn id="9" idx="0"/>
            <a:endCxn id="121" idx="0"/>
          </p:cNvCxnSpPr>
          <p:nvPr/>
        </p:nvCxnSpPr>
        <p:spPr>
          <a:xfrm rot="5400000" flipH="1" flipV="1">
            <a:off x="8385977" y="2987160"/>
            <a:ext cx="12700" cy="1908044"/>
          </a:xfrm>
          <a:prstGeom prst="curvedConnector3">
            <a:avLst>
              <a:gd name="adj1" fmla="val 270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0774A20A-1BBD-42BF-9521-FA9AD1F1BD8C}"/>
              </a:ext>
            </a:extLst>
          </p:cNvPr>
          <p:cNvCxnSpPr>
            <a:cxnSpLocks/>
            <a:stCxn id="121" idx="3"/>
            <a:endCxn id="41" idx="1"/>
          </p:cNvCxnSpPr>
          <p:nvPr/>
        </p:nvCxnSpPr>
        <p:spPr>
          <a:xfrm>
            <a:off x="10128274" y="4398382"/>
            <a:ext cx="331494"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40" name="TextBox 139">
            <a:extLst>
              <a:ext uri="{FF2B5EF4-FFF2-40B4-BE49-F238E27FC236}">
                <a16:creationId xmlns:a16="http://schemas.microsoft.com/office/drawing/2014/main" id="{DF273B51-B138-4D8B-9252-2EF45CA5A506}"/>
              </a:ext>
            </a:extLst>
          </p:cNvPr>
          <p:cNvSpPr txBox="1"/>
          <p:nvPr/>
        </p:nvSpPr>
        <p:spPr>
          <a:xfrm rot="18947479">
            <a:off x="10116775" y="3629037"/>
            <a:ext cx="539048" cy="338554"/>
          </a:xfrm>
          <a:prstGeom prst="rect">
            <a:avLst/>
          </a:prstGeom>
          <a:noFill/>
        </p:spPr>
        <p:txBody>
          <a:bodyPr wrap="square" rtlCol="0" anchor="t" anchorCtr="0">
            <a:spAutoFit/>
          </a:bodyPr>
          <a:lstStyle/>
          <a:p>
            <a:r>
              <a:rPr lang="en-GB" sz="1600"/>
              <a:t>Of</a:t>
            </a:r>
          </a:p>
        </p:txBody>
      </p:sp>
      <p:cxnSp>
        <p:nvCxnSpPr>
          <p:cNvPr id="150" name="Straight Arrow Connector 149">
            <a:extLst>
              <a:ext uri="{FF2B5EF4-FFF2-40B4-BE49-F238E27FC236}">
                <a16:creationId xmlns:a16="http://schemas.microsoft.com/office/drawing/2014/main" id="{44967FB2-52C7-4206-91D0-DB591B1BF6A4}"/>
              </a:ext>
            </a:extLst>
          </p:cNvPr>
          <p:cNvCxnSpPr>
            <a:cxnSpLocks/>
            <a:stCxn id="5" idx="2"/>
            <a:endCxn id="6" idx="0"/>
          </p:cNvCxnSpPr>
          <p:nvPr/>
        </p:nvCxnSpPr>
        <p:spPr>
          <a:xfrm>
            <a:off x="4832908" y="4855582"/>
            <a:ext cx="0" cy="593959"/>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57" name="Straight Arrow Connector 156">
            <a:extLst>
              <a:ext uri="{FF2B5EF4-FFF2-40B4-BE49-F238E27FC236}">
                <a16:creationId xmlns:a16="http://schemas.microsoft.com/office/drawing/2014/main" id="{86072C86-8EA9-4F97-9DD2-69D4737E370B}"/>
              </a:ext>
            </a:extLst>
          </p:cNvPr>
          <p:cNvCxnSpPr>
            <a:cxnSpLocks/>
            <a:stCxn id="9" idx="2"/>
            <a:endCxn id="92" idx="0"/>
          </p:cNvCxnSpPr>
          <p:nvPr/>
        </p:nvCxnSpPr>
        <p:spPr>
          <a:xfrm>
            <a:off x="7431955" y="4855582"/>
            <a:ext cx="1306" cy="593959"/>
          </a:xfrm>
          <a:prstGeom prst="straightConnector1">
            <a:avLst/>
          </a:prstGeom>
          <a:ln w="38100">
            <a:headEnd type="triangle"/>
            <a:tailEnd type="none"/>
          </a:ln>
        </p:spPr>
        <p:style>
          <a:lnRef idx="3">
            <a:schemeClr val="dk1"/>
          </a:lnRef>
          <a:fillRef idx="0">
            <a:schemeClr val="dk1"/>
          </a:fillRef>
          <a:effectRef idx="2">
            <a:schemeClr val="dk1"/>
          </a:effectRef>
          <a:fontRef idx="minor">
            <a:schemeClr val="tx1"/>
          </a:fontRef>
        </p:style>
      </p:cxnSp>
      <p:sp>
        <p:nvSpPr>
          <p:cNvPr id="158" name="TextBox 157">
            <a:extLst>
              <a:ext uri="{FF2B5EF4-FFF2-40B4-BE49-F238E27FC236}">
                <a16:creationId xmlns:a16="http://schemas.microsoft.com/office/drawing/2014/main" id="{4BC95922-AB45-44F0-963A-2504E9F064F5}"/>
              </a:ext>
            </a:extLst>
          </p:cNvPr>
          <p:cNvSpPr txBox="1"/>
          <p:nvPr/>
        </p:nvSpPr>
        <p:spPr>
          <a:xfrm rot="18947479">
            <a:off x="6952090" y="4994370"/>
            <a:ext cx="490840" cy="338554"/>
          </a:xfrm>
          <a:prstGeom prst="rect">
            <a:avLst/>
          </a:prstGeom>
          <a:noFill/>
        </p:spPr>
        <p:txBody>
          <a:bodyPr wrap="square" rtlCol="0" anchor="t" anchorCtr="0">
            <a:spAutoFit/>
          </a:bodyPr>
          <a:lstStyle/>
          <a:p>
            <a:r>
              <a:rPr lang="en-GB" sz="1600"/>
              <a:t>Of</a:t>
            </a:r>
          </a:p>
        </p:txBody>
      </p:sp>
      <p:sp>
        <p:nvSpPr>
          <p:cNvPr id="54" name="TextBox 53">
            <a:extLst>
              <a:ext uri="{FF2B5EF4-FFF2-40B4-BE49-F238E27FC236}">
                <a16:creationId xmlns:a16="http://schemas.microsoft.com/office/drawing/2014/main" id="{43D3B074-E927-4ED5-B521-A117D21C6D12}"/>
              </a:ext>
            </a:extLst>
          </p:cNvPr>
          <p:cNvSpPr txBox="1"/>
          <p:nvPr/>
        </p:nvSpPr>
        <p:spPr>
          <a:xfrm rot="18947479">
            <a:off x="4266638" y="5001883"/>
            <a:ext cx="557141" cy="338554"/>
          </a:xfrm>
          <a:prstGeom prst="rect">
            <a:avLst/>
          </a:prstGeom>
          <a:noFill/>
        </p:spPr>
        <p:txBody>
          <a:bodyPr wrap="square" rtlCol="0" anchor="t" anchorCtr="0">
            <a:spAutoFit/>
          </a:bodyPr>
          <a:lstStyle/>
          <a:p>
            <a:r>
              <a:rPr lang="en-GB" sz="1600"/>
              <a:t>Has</a:t>
            </a:r>
          </a:p>
        </p:txBody>
      </p:sp>
      <p:sp>
        <p:nvSpPr>
          <p:cNvPr id="56" name="Title 1">
            <a:extLst>
              <a:ext uri="{FF2B5EF4-FFF2-40B4-BE49-F238E27FC236}">
                <a16:creationId xmlns:a16="http://schemas.microsoft.com/office/drawing/2014/main" id="{099ABDAA-C5E2-4099-8DFD-0A52532C199E}"/>
              </a:ext>
            </a:extLst>
          </p:cNvPr>
          <p:cNvSpPr>
            <a:spLocks noGrp="1"/>
          </p:cNvSpPr>
          <p:nvPr>
            <p:ph type="title"/>
          </p:nvPr>
        </p:nvSpPr>
        <p:spPr>
          <a:xfrm>
            <a:off x="623392" y="692696"/>
            <a:ext cx="10849205" cy="566614"/>
          </a:xfrm>
        </p:spPr>
        <p:txBody>
          <a:bodyPr/>
          <a:lstStyle/>
          <a:p>
            <a:r>
              <a:rPr lang="en-GB"/>
              <a:t>Threat Propagation</a:t>
            </a:r>
          </a:p>
        </p:txBody>
      </p:sp>
    </p:spTree>
    <p:extLst>
      <p:ext uri="{BB962C8B-B14F-4D97-AF65-F5344CB8AC3E}">
        <p14:creationId xmlns:p14="http://schemas.microsoft.com/office/powerpoint/2010/main" val="9452540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fade">
                                      <p:cBhvr>
                                        <p:cTn id="10" dur="500"/>
                                        <p:tgtEl>
                                          <p:spTgt spid="9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fade">
                                      <p:cBhvr>
                                        <p:cTn id="13" dur="500"/>
                                        <p:tgtEl>
                                          <p:spTgt spid="9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Effect transition="in" filter="fade">
                                      <p:cBhvr>
                                        <p:cTn id="16" dur="500"/>
                                        <p:tgtEl>
                                          <p:spTgt spid="9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fade">
                                      <p:cBhvr>
                                        <p:cTn id="19" dur="500"/>
                                        <p:tgtEl>
                                          <p:spTgt spid="9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fade">
                                      <p:cBhvr>
                                        <p:cTn id="22" dur="500"/>
                                        <p:tgtEl>
                                          <p:spTgt spid="9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fade">
                                      <p:cBhvr>
                                        <p:cTn id="25" dur="500"/>
                                        <p:tgtEl>
                                          <p:spTgt spid="6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157"/>
                                        </p:tgtEl>
                                        <p:attrNameLst>
                                          <p:attrName>style.visibility</p:attrName>
                                        </p:attrNameLst>
                                      </p:cBhvr>
                                      <p:to>
                                        <p:strVal val="visible"/>
                                      </p:to>
                                    </p:set>
                                    <p:animEffect transition="in" filter="fade">
                                      <p:cBhvr>
                                        <p:cTn id="31" dur="500"/>
                                        <p:tgtEl>
                                          <p:spTgt spid="15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8"/>
                                        </p:tgtEl>
                                        <p:attrNameLst>
                                          <p:attrName>style.visibility</p:attrName>
                                        </p:attrNameLst>
                                      </p:cBhvr>
                                      <p:to>
                                        <p:strVal val="visible"/>
                                      </p:to>
                                    </p:set>
                                    <p:animEffect transition="in" filter="fade">
                                      <p:cBhvr>
                                        <p:cTn id="34" dur="500"/>
                                        <p:tgtEl>
                                          <p:spTgt spid="15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wipe(left)">
                                      <p:cBhvr>
                                        <p:cTn id="39" dur="500"/>
                                        <p:tgtEl>
                                          <p:spTgt spid="57"/>
                                        </p:tgtEl>
                                      </p:cBhvr>
                                    </p:animEffect>
                                  </p:childTnLst>
                                </p:cTn>
                              </p:par>
                              <p:par>
                                <p:cTn id="40" presetID="22" presetClass="entr" presetSubtype="8"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par>
                          <p:cTn id="43" fill="hold">
                            <p:stCondLst>
                              <p:cond delay="500"/>
                            </p:stCondLst>
                            <p:childTnLst>
                              <p:par>
                                <p:cTn id="44" presetID="1" presetClass="emph" presetSubtype="2" fill="hold" nodeType="afterEffect">
                                  <p:stCondLst>
                                    <p:cond delay="0"/>
                                  </p:stCondLst>
                                  <p:childTnLst>
                                    <p:animClr clrSpc="rgb" dir="cw">
                                      <p:cBhvr>
                                        <p:cTn id="45" dur="500" fill="hold"/>
                                        <p:tgtEl>
                                          <p:spTgt spid="95"/>
                                        </p:tgtEl>
                                        <p:attrNameLst>
                                          <p:attrName>fillcolor</p:attrName>
                                        </p:attrNameLst>
                                      </p:cBhvr>
                                      <p:to>
                                        <a:srgbClr val="FFFF00"/>
                                      </p:to>
                                    </p:animClr>
                                    <p:set>
                                      <p:cBhvr>
                                        <p:cTn id="46" dur="500" fill="hold"/>
                                        <p:tgtEl>
                                          <p:spTgt spid="95"/>
                                        </p:tgtEl>
                                        <p:attrNameLst>
                                          <p:attrName>fill.type</p:attrName>
                                        </p:attrNameLst>
                                      </p:cBhvr>
                                      <p:to>
                                        <p:strVal val="solid"/>
                                      </p:to>
                                    </p:set>
                                    <p:set>
                                      <p:cBhvr>
                                        <p:cTn id="47" dur="500" fill="hold"/>
                                        <p:tgtEl>
                                          <p:spTgt spid="95"/>
                                        </p:tgtEl>
                                        <p:attrNameLst>
                                          <p:attrName>fill.on</p:attrName>
                                        </p:attrNameLst>
                                      </p:cBhvr>
                                      <p:to>
                                        <p:strVal val="true"/>
                                      </p:to>
                                    </p:set>
                                  </p:childTnLst>
                                </p:cTn>
                              </p:par>
                            </p:childTnLst>
                          </p:cTn>
                        </p:par>
                        <p:par>
                          <p:cTn id="48" fill="hold">
                            <p:stCondLst>
                              <p:cond delay="1000"/>
                            </p:stCondLst>
                            <p:childTnLst>
                              <p:par>
                                <p:cTn id="49" presetID="1" presetClass="emph" presetSubtype="2" fill="hold" nodeType="afterEffect">
                                  <p:stCondLst>
                                    <p:cond delay="0"/>
                                  </p:stCondLst>
                                  <p:childTnLst>
                                    <p:animClr clrSpc="rgb" dir="cw">
                                      <p:cBhvr>
                                        <p:cTn id="50" dur="500" fill="hold"/>
                                        <p:tgtEl>
                                          <p:spTgt spid="96"/>
                                        </p:tgtEl>
                                        <p:attrNameLst>
                                          <p:attrName>fillcolor</p:attrName>
                                        </p:attrNameLst>
                                      </p:cBhvr>
                                      <p:to>
                                        <a:srgbClr val="FFFF00"/>
                                      </p:to>
                                    </p:animClr>
                                    <p:set>
                                      <p:cBhvr>
                                        <p:cTn id="51" dur="500" fill="hold"/>
                                        <p:tgtEl>
                                          <p:spTgt spid="96"/>
                                        </p:tgtEl>
                                        <p:attrNameLst>
                                          <p:attrName>fill.type</p:attrName>
                                        </p:attrNameLst>
                                      </p:cBhvr>
                                      <p:to>
                                        <p:strVal val="solid"/>
                                      </p:to>
                                    </p:set>
                                    <p:set>
                                      <p:cBhvr>
                                        <p:cTn id="52" dur="500" fill="hold"/>
                                        <p:tgtEl>
                                          <p:spTgt spid="96"/>
                                        </p:tgtEl>
                                        <p:attrNameLst>
                                          <p:attrName>fill.on</p:attrName>
                                        </p:attrNameLst>
                                      </p:cBhvr>
                                      <p:to>
                                        <p:strVal val="true"/>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35"/>
                                        </p:tgtEl>
                                        <p:attrNameLst>
                                          <p:attrName>style.visibility</p:attrName>
                                        </p:attrNameLst>
                                      </p:cBhvr>
                                      <p:to>
                                        <p:strVal val="visible"/>
                                      </p:to>
                                    </p:set>
                                    <p:animEffect transition="in" filter="wipe(left)">
                                      <p:cBhvr>
                                        <p:cTn id="57" dur="500"/>
                                        <p:tgtEl>
                                          <p:spTgt spid="135"/>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wipe(left)">
                                      <p:cBhvr>
                                        <p:cTn id="60" dur="500"/>
                                        <p:tgtEl>
                                          <p:spTgt spid="134"/>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500"/>
                                        <p:tgtEl>
                                          <p:spTgt spid="4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21"/>
                                        </p:tgtEl>
                                        <p:attrNameLst>
                                          <p:attrName>style.visibility</p:attrName>
                                        </p:attrNameLst>
                                      </p:cBhvr>
                                      <p:to>
                                        <p:strVal val="visible"/>
                                      </p:to>
                                    </p:set>
                                    <p:animEffect transition="in" filter="fade">
                                      <p:cBhvr>
                                        <p:cTn id="67" dur="500"/>
                                        <p:tgtEl>
                                          <p:spTgt spid="121"/>
                                        </p:tgtEl>
                                      </p:cBhvr>
                                    </p:animEffect>
                                  </p:childTnLst>
                                </p:cTn>
                              </p:par>
                              <p:par>
                                <p:cTn id="68" presetID="10" presetClass="entr" presetSubtype="0" fill="hold" nodeType="withEffect">
                                  <p:stCondLst>
                                    <p:cond delay="0"/>
                                  </p:stCondLst>
                                  <p:childTnLst>
                                    <p:set>
                                      <p:cBhvr>
                                        <p:cTn id="69" dur="1" fill="hold">
                                          <p:stCondLst>
                                            <p:cond delay="0"/>
                                          </p:stCondLst>
                                        </p:cTn>
                                        <p:tgtEl>
                                          <p:spTgt spid="139"/>
                                        </p:tgtEl>
                                        <p:attrNameLst>
                                          <p:attrName>style.visibility</p:attrName>
                                        </p:attrNameLst>
                                      </p:cBhvr>
                                      <p:to>
                                        <p:strVal val="visible"/>
                                      </p:to>
                                    </p:set>
                                    <p:animEffect transition="in" filter="fade">
                                      <p:cBhvr>
                                        <p:cTn id="70" dur="500"/>
                                        <p:tgtEl>
                                          <p:spTgt spid="13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40"/>
                                        </p:tgtEl>
                                        <p:attrNameLst>
                                          <p:attrName>style.visibility</p:attrName>
                                        </p:attrNameLst>
                                      </p:cBhvr>
                                      <p:to>
                                        <p:strVal val="visible"/>
                                      </p:to>
                                    </p:set>
                                    <p:animEffect transition="in" filter="fade">
                                      <p:cBhvr>
                                        <p:cTn id="73" dur="500"/>
                                        <p:tgtEl>
                                          <p:spTgt spid="14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7" grpId="0"/>
      <p:bldP spid="64" grpId="0"/>
      <p:bldP spid="65" grpId="0" animBg="1"/>
      <p:bldP spid="9" grpId="0" animBg="1"/>
      <p:bldP spid="92" grpId="0" animBg="1"/>
      <p:bldP spid="94" grpId="0" animBg="1"/>
      <p:bldP spid="95" grpId="0" animBg="1"/>
      <p:bldP spid="96" grpId="0" animBg="1"/>
      <p:bldP spid="97" grpId="0" animBg="1"/>
      <p:bldP spid="98" grpId="0" animBg="1"/>
      <p:bldP spid="121" grpId="0" animBg="1"/>
      <p:bldP spid="134" grpId="0"/>
      <p:bldP spid="140" grpId="0"/>
      <p:bldP spid="15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F98FCF-3D7D-43F5-A943-FA651CACE2E3}"/>
              </a:ext>
            </a:extLst>
          </p:cNvPr>
          <p:cNvSpPr/>
          <p:nvPr/>
        </p:nvSpPr>
        <p:spPr>
          <a:xfrm>
            <a:off x="4044632" y="3941182"/>
            <a:ext cx="1576551" cy="914400"/>
          </a:xfrm>
          <a:prstGeom prst="rect">
            <a:avLst/>
          </a:prstGeom>
          <a:solidFill>
            <a:schemeClr val="accent5">
              <a:lumMod val="75000"/>
            </a:schemeClr>
          </a:solidFill>
          <a:ln>
            <a:solidFill>
              <a:schemeClr val="accent5">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pPr algn="ctr"/>
            <a:r>
              <a:rPr lang="en-GB" sz="1250" b="1"/>
              <a:t>Asset</a:t>
            </a:r>
            <a:br>
              <a:rPr lang="en-GB" sz="1250"/>
            </a:br>
            <a:r>
              <a:rPr lang="en-GB" sz="1250"/>
              <a:t>Internal network</a:t>
            </a:r>
          </a:p>
        </p:txBody>
      </p:sp>
      <p:cxnSp>
        <p:nvCxnSpPr>
          <p:cNvPr id="27" name="Straight Arrow Connector 26">
            <a:extLst>
              <a:ext uri="{FF2B5EF4-FFF2-40B4-BE49-F238E27FC236}">
                <a16:creationId xmlns:a16="http://schemas.microsoft.com/office/drawing/2014/main" id="{25A11728-8374-48D0-9516-E62C473048A4}"/>
              </a:ext>
            </a:extLst>
          </p:cNvPr>
          <p:cNvCxnSpPr>
            <a:cxnSpLocks/>
            <a:stCxn id="81" idx="3"/>
            <a:endCxn id="6" idx="1"/>
          </p:cNvCxnSpPr>
          <p:nvPr/>
        </p:nvCxnSpPr>
        <p:spPr>
          <a:xfrm>
            <a:off x="1745188" y="5906741"/>
            <a:ext cx="2299444" cy="0"/>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id="{BB50BEBD-0704-49C4-9BB6-50DCABDB74D4}"/>
              </a:ext>
            </a:extLst>
          </p:cNvPr>
          <p:cNvCxnSpPr>
            <a:cxnSpLocks/>
            <a:stCxn id="6" idx="3"/>
            <a:endCxn id="92" idx="1"/>
          </p:cNvCxnSpPr>
          <p:nvPr/>
        </p:nvCxnSpPr>
        <p:spPr>
          <a:xfrm>
            <a:off x="5621183" y="5906741"/>
            <a:ext cx="1023802" cy="0"/>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41" name="Rectangle 40">
            <a:extLst>
              <a:ext uri="{FF2B5EF4-FFF2-40B4-BE49-F238E27FC236}">
                <a16:creationId xmlns:a16="http://schemas.microsoft.com/office/drawing/2014/main" id="{AF63FE9F-CC39-4611-9311-37F85644C816}"/>
              </a:ext>
            </a:extLst>
          </p:cNvPr>
          <p:cNvSpPr/>
          <p:nvPr/>
        </p:nvSpPr>
        <p:spPr>
          <a:xfrm>
            <a:off x="10459768" y="3941182"/>
            <a:ext cx="1576551" cy="914400"/>
          </a:xfrm>
          <a:prstGeom prst="rect">
            <a:avLst/>
          </a:prstGeom>
          <a:solidFill>
            <a:schemeClr val="accent6">
              <a:lumMod val="75000"/>
            </a:schemeClr>
          </a:solidFill>
          <a:ln>
            <a:solidFill>
              <a:schemeClr val="accent6">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algn="ctr"/>
            <a:r>
              <a:rPr lang="en-GB" sz="1250" b="1"/>
              <a:t>Asset</a:t>
            </a:r>
          </a:p>
          <a:p>
            <a:pPr algn="ctr"/>
            <a:r>
              <a:rPr lang="en-GB" sz="1250"/>
              <a:t>Data set</a:t>
            </a:r>
          </a:p>
        </p:txBody>
      </p:sp>
      <p:cxnSp>
        <p:nvCxnSpPr>
          <p:cNvPr id="43" name="Straight Arrow Connector 42">
            <a:extLst>
              <a:ext uri="{FF2B5EF4-FFF2-40B4-BE49-F238E27FC236}">
                <a16:creationId xmlns:a16="http://schemas.microsoft.com/office/drawing/2014/main" id="{91DDFDBD-73E6-46B7-AA7E-11EDA979597E}"/>
              </a:ext>
            </a:extLst>
          </p:cNvPr>
          <p:cNvCxnSpPr>
            <a:cxnSpLocks/>
            <a:stCxn id="92" idx="3"/>
            <a:endCxn id="101" idx="1"/>
          </p:cNvCxnSpPr>
          <p:nvPr/>
        </p:nvCxnSpPr>
        <p:spPr>
          <a:xfrm>
            <a:off x="8221536" y="5906741"/>
            <a:ext cx="2238232" cy="0"/>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57" name="TextBox 56">
            <a:extLst>
              <a:ext uri="{FF2B5EF4-FFF2-40B4-BE49-F238E27FC236}">
                <a16:creationId xmlns:a16="http://schemas.microsoft.com/office/drawing/2014/main" id="{966CCC9B-41A7-4520-A961-767B1F0743AF}"/>
              </a:ext>
            </a:extLst>
          </p:cNvPr>
          <p:cNvSpPr txBox="1"/>
          <p:nvPr/>
        </p:nvSpPr>
        <p:spPr>
          <a:xfrm rot="18947479">
            <a:off x="5766960" y="5323054"/>
            <a:ext cx="962636" cy="338554"/>
          </a:xfrm>
          <a:prstGeom prst="rect">
            <a:avLst/>
          </a:prstGeom>
          <a:noFill/>
          <a:ln>
            <a:noFill/>
          </a:ln>
        </p:spPr>
        <p:txBody>
          <a:bodyPr wrap="none" rtlCol="0" anchor="t" anchorCtr="0">
            <a:spAutoFit/>
          </a:bodyPr>
          <a:lstStyle/>
          <a:p>
            <a:r>
              <a:rPr lang="en-GB" sz="1600">
                <a:solidFill>
                  <a:srgbClr val="FF0000"/>
                </a:solidFill>
              </a:rPr>
              <a:t>Increases</a:t>
            </a:r>
          </a:p>
        </p:txBody>
      </p:sp>
      <p:sp>
        <p:nvSpPr>
          <p:cNvPr id="58" name="TextBox 57">
            <a:extLst>
              <a:ext uri="{FF2B5EF4-FFF2-40B4-BE49-F238E27FC236}">
                <a16:creationId xmlns:a16="http://schemas.microsoft.com/office/drawing/2014/main" id="{B1800283-4C62-4B10-821C-AFBAD9546FD1}"/>
              </a:ext>
            </a:extLst>
          </p:cNvPr>
          <p:cNvSpPr txBox="1"/>
          <p:nvPr/>
        </p:nvSpPr>
        <p:spPr>
          <a:xfrm rot="18947479">
            <a:off x="840989" y="3242525"/>
            <a:ext cx="761747" cy="338554"/>
          </a:xfrm>
          <a:prstGeom prst="rect">
            <a:avLst/>
          </a:prstGeom>
          <a:noFill/>
        </p:spPr>
        <p:txBody>
          <a:bodyPr wrap="none" rtlCol="0">
            <a:spAutoFit/>
          </a:bodyPr>
          <a:lstStyle/>
          <a:p>
            <a:r>
              <a:rPr lang="en-GB" sz="1600"/>
              <a:t>Causes</a:t>
            </a:r>
          </a:p>
        </p:txBody>
      </p:sp>
      <p:sp>
        <p:nvSpPr>
          <p:cNvPr id="59" name="TextBox 58">
            <a:extLst>
              <a:ext uri="{FF2B5EF4-FFF2-40B4-BE49-F238E27FC236}">
                <a16:creationId xmlns:a16="http://schemas.microsoft.com/office/drawing/2014/main" id="{4E7647DA-40E4-453F-903A-7713B7B64998}"/>
              </a:ext>
            </a:extLst>
          </p:cNvPr>
          <p:cNvSpPr txBox="1"/>
          <p:nvPr/>
        </p:nvSpPr>
        <p:spPr>
          <a:xfrm rot="18947479">
            <a:off x="2488154" y="5351869"/>
            <a:ext cx="879984" cy="338554"/>
          </a:xfrm>
          <a:prstGeom prst="rect">
            <a:avLst/>
          </a:prstGeom>
          <a:noFill/>
        </p:spPr>
        <p:txBody>
          <a:bodyPr wrap="none" rtlCol="0" anchor="t" anchorCtr="0">
            <a:spAutoFit/>
          </a:bodyPr>
          <a:lstStyle/>
          <a:p>
            <a:r>
              <a:rPr lang="en-GB" sz="1600">
                <a:solidFill>
                  <a:srgbClr val="FF0000"/>
                </a:solidFill>
              </a:rPr>
              <a:t>Reduces</a:t>
            </a:r>
          </a:p>
        </p:txBody>
      </p:sp>
      <p:sp>
        <p:nvSpPr>
          <p:cNvPr id="61" name="TextBox 60">
            <a:extLst>
              <a:ext uri="{FF2B5EF4-FFF2-40B4-BE49-F238E27FC236}">
                <a16:creationId xmlns:a16="http://schemas.microsoft.com/office/drawing/2014/main" id="{056E632F-D9D2-4367-9032-5361D1616388}"/>
              </a:ext>
            </a:extLst>
          </p:cNvPr>
          <p:cNvSpPr txBox="1"/>
          <p:nvPr/>
        </p:nvSpPr>
        <p:spPr>
          <a:xfrm>
            <a:off x="166195" y="1582251"/>
            <a:ext cx="1742738" cy="1200329"/>
          </a:xfrm>
          <a:prstGeom prst="rect">
            <a:avLst/>
          </a:prstGeom>
          <a:noFill/>
        </p:spPr>
        <p:txBody>
          <a:bodyPr wrap="square" rtlCol="0">
            <a:spAutoFit/>
          </a:bodyPr>
          <a:lstStyle/>
          <a:p>
            <a:r>
              <a:rPr lang="en-GB" b="1">
                <a:solidFill>
                  <a:srgbClr val="495961"/>
                </a:solidFill>
              </a:rPr>
              <a:t>Threat</a:t>
            </a:r>
            <a:br>
              <a:rPr lang="en-GB">
                <a:solidFill>
                  <a:srgbClr val="495961"/>
                </a:solidFill>
              </a:rPr>
            </a:br>
            <a:r>
              <a:rPr lang="en-GB">
                <a:solidFill>
                  <a:srgbClr val="495961"/>
                </a:solidFill>
              </a:rPr>
              <a:t>an attack on an external firewall</a:t>
            </a:r>
          </a:p>
        </p:txBody>
      </p:sp>
      <p:sp>
        <p:nvSpPr>
          <p:cNvPr id="62" name="TextBox 61">
            <a:extLst>
              <a:ext uri="{FF2B5EF4-FFF2-40B4-BE49-F238E27FC236}">
                <a16:creationId xmlns:a16="http://schemas.microsoft.com/office/drawing/2014/main" id="{061B1B4E-37AC-4C87-8F2A-7B62AD62BEE0}"/>
              </a:ext>
            </a:extLst>
          </p:cNvPr>
          <p:cNvSpPr txBox="1"/>
          <p:nvPr/>
        </p:nvSpPr>
        <p:spPr>
          <a:xfrm>
            <a:off x="4087730" y="1582251"/>
            <a:ext cx="2008270" cy="1477328"/>
          </a:xfrm>
          <a:prstGeom prst="rect">
            <a:avLst/>
          </a:prstGeom>
          <a:noFill/>
        </p:spPr>
        <p:txBody>
          <a:bodyPr wrap="square" rtlCol="0">
            <a:spAutoFit/>
          </a:bodyPr>
          <a:lstStyle/>
          <a:p>
            <a:r>
              <a:rPr lang="en-GB">
                <a:solidFill>
                  <a:srgbClr val="495961"/>
                </a:solidFill>
              </a:rPr>
              <a:t>Reduction in trustworthiness in the users of an internal network</a:t>
            </a:r>
          </a:p>
        </p:txBody>
      </p:sp>
      <p:sp>
        <p:nvSpPr>
          <p:cNvPr id="64" name="TextBox 63">
            <a:extLst>
              <a:ext uri="{FF2B5EF4-FFF2-40B4-BE49-F238E27FC236}">
                <a16:creationId xmlns:a16="http://schemas.microsoft.com/office/drawing/2014/main" id="{C53CD2F9-E7D5-4738-BE42-FFEAB2C56A58}"/>
              </a:ext>
            </a:extLst>
          </p:cNvPr>
          <p:cNvSpPr txBox="1"/>
          <p:nvPr/>
        </p:nvSpPr>
        <p:spPr>
          <a:xfrm>
            <a:off x="6580082" y="1582251"/>
            <a:ext cx="1742738" cy="1200329"/>
          </a:xfrm>
          <a:prstGeom prst="rect">
            <a:avLst/>
          </a:prstGeom>
          <a:noFill/>
        </p:spPr>
        <p:txBody>
          <a:bodyPr wrap="square" rtlCol="0">
            <a:spAutoFit/>
          </a:bodyPr>
          <a:lstStyle/>
          <a:p>
            <a:r>
              <a:rPr lang="en-GB" b="1">
                <a:solidFill>
                  <a:srgbClr val="495961"/>
                </a:solidFill>
              </a:rPr>
              <a:t>Threat</a:t>
            </a:r>
            <a:br>
              <a:rPr lang="en-GB" b="1">
                <a:solidFill>
                  <a:srgbClr val="495961"/>
                </a:solidFill>
              </a:rPr>
            </a:br>
            <a:r>
              <a:rPr lang="en-GB">
                <a:solidFill>
                  <a:srgbClr val="495961"/>
                </a:solidFill>
              </a:rPr>
              <a:t>an internal data flow being read</a:t>
            </a:r>
          </a:p>
        </p:txBody>
      </p:sp>
      <p:sp>
        <p:nvSpPr>
          <p:cNvPr id="65" name="TextBox 64">
            <a:extLst>
              <a:ext uri="{FF2B5EF4-FFF2-40B4-BE49-F238E27FC236}">
                <a16:creationId xmlns:a16="http://schemas.microsoft.com/office/drawing/2014/main" id="{B01F5CEC-DF16-4E02-801E-187391FF91E1}"/>
              </a:ext>
            </a:extLst>
          </p:cNvPr>
          <p:cNvSpPr txBox="1"/>
          <p:nvPr/>
        </p:nvSpPr>
        <p:spPr>
          <a:xfrm>
            <a:off x="8551723" y="1582251"/>
            <a:ext cx="1792749" cy="923330"/>
          </a:xfrm>
          <a:prstGeom prst="rect">
            <a:avLst/>
          </a:prstGeom>
          <a:noFill/>
          <a:ln>
            <a:solidFill>
              <a:srgbClr val="FF0000"/>
            </a:solidFill>
          </a:ln>
        </p:spPr>
        <p:txBody>
          <a:bodyPr wrap="square" rtlCol="0">
            <a:spAutoFit/>
          </a:bodyPr>
          <a:lstStyle/>
          <a:p>
            <a:r>
              <a:rPr lang="en-GB">
                <a:solidFill>
                  <a:srgbClr val="495961"/>
                </a:solidFill>
              </a:rPr>
              <a:t>Loss of confidentiality in a data set</a:t>
            </a:r>
          </a:p>
        </p:txBody>
      </p:sp>
      <p:sp>
        <p:nvSpPr>
          <p:cNvPr id="4" name="Rectangle 3">
            <a:extLst>
              <a:ext uri="{FF2B5EF4-FFF2-40B4-BE49-F238E27FC236}">
                <a16:creationId xmlns:a16="http://schemas.microsoft.com/office/drawing/2014/main" id="{651819E8-C2BF-423A-8B47-D550BCA4F90D}"/>
              </a:ext>
            </a:extLst>
          </p:cNvPr>
          <p:cNvSpPr/>
          <p:nvPr/>
        </p:nvSpPr>
        <p:spPr>
          <a:xfrm>
            <a:off x="166195" y="3941182"/>
            <a:ext cx="1576551" cy="914400"/>
          </a:xfrm>
          <a:prstGeom prst="rect">
            <a:avLst/>
          </a:prstGeom>
          <a:solidFill>
            <a:schemeClr val="accent5">
              <a:lumMod val="75000"/>
            </a:schemeClr>
          </a:solidFill>
          <a:ln>
            <a:solidFill>
              <a:schemeClr val="accent5">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pPr algn="ctr"/>
            <a:r>
              <a:rPr lang="en-GB" sz="1250" b="1"/>
              <a:t>Threat</a:t>
            </a:r>
          </a:p>
        </p:txBody>
      </p:sp>
      <p:sp>
        <p:nvSpPr>
          <p:cNvPr id="6" name="Rectangle 5">
            <a:extLst>
              <a:ext uri="{FF2B5EF4-FFF2-40B4-BE49-F238E27FC236}">
                <a16:creationId xmlns:a16="http://schemas.microsoft.com/office/drawing/2014/main" id="{48583181-0E0D-4B90-8060-F0A8CA59875C}"/>
              </a:ext>
            </a:extLst>
          </p:cNvPr>
          <p:cNvSpPr/>
          <p:nvPr/>
        </p:nvSpPr>
        <p:spPr>
          <a:xfrm>
            <a:off x="4044632" y="5449541"/>
            <a:ext cx="1576551" cy="9144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250" b="1">
                <a:solidFill>
                  <a:schemeClr val="bg1"/>
                </a:solidFill>
                <a:effectLst>
                  <a:outerShdw blurRad="63500" sx="102000" sy="102000" algn="ctr" rotWithShape="0">
                    <a:prstClr val="black">
                      <a:alpha val="40000"/>
                    </a:prstClr>
                  </a:outerShdw>
                </a:effectLst>
              </a:rPr>
              <a:t>Trustworthiness Level</a:t>
            </a:r>
          </a:p>
        </p:txBody>
      </p:sp>
      <p:grpSp>
        <p:nvGrpSpPr>
          <p:cNvPr id="53" name="Group 52">
            <a:extLst>
              <a:ext uri="{FF2B5EF4-FFF2-40B4-BE49-F238E27FC236}">
                <a16:creationId xmlns:a16="http://schemas.microsoft.com/office/drawing/2014/main" id="{D66452A1-4B00-49D2-966A-9850B3F29552}"/>
              </a:ext>
            </a:extLst>
          </p:cNvPr>
          <p:cNvGrpSpPr/>
          <p:nvPr/>
        </p:nvGrpSpPr>
        <p:grpSpPr>
          <a:xfrm>
            <a:off x="4092704" y="6129033"/>
            <a:ext cx="1482383" cy="185473"/>
            <a:chOff x="5366349" y="3610108"/>
            <a:chExt cx="1482383" cy="185473"/>
          </a:xfrm>
        </p:grpSpPr>
        <p:sp>
          <p:nvSpPr>
            <p:cNvPr id="72" name="Rectangle 71">
              <a:extLst>
                <a:ext uri="{FF2B5EF4-FFF2-40B4-BE49-F238E27FC236}">
                  <a16:creationId xmlns:a16="http://schemas.microsoft.com/office/drawing/2014/main" id="{08ED6C0C-AC55-4890-B5BE-007970DD6492}"/>
                </a:ext>
              </a:extLst>
            </p:cNvPr>
            <p:cNvSpPr/>
            <p:nvPr/>
          </p:nvSpPr>
          <p:spPr>
            <a:xfrm>
              <a:off x="5366349" y="3610108"/>
              <a:ext cx="254162" cy="18547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50"/>
            </a:p>
          </p:txBody>
        </p:sp>
        <p:sp>
          <p:nvSpPr>
            <p:cNvPr id="73" name="Rectangle 72">
              <a:extLst>
                <a:ext uri="{FF2B5EF4-FFF2-40B4-BE49-F238E27FC236}">
                  <a16:creationId xmlns:a16="http://schemas.microsoft.com/office/drawing/2014/main" id="{B4675FB4-CD9C-49FF-8FBB-21C7FFE3B066}"/>
                </a:ext>
              </a:extLst>
            </p:cNvPr>
            <p:cNvSpPr/>
            <p:nvPr/>
          </p:nvSpPr>
          <p:spPr>
            <a:xfrm>
              <a:off x="5673404" y="3610108"/>
              <a:ext cx="254162" cy="18547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50"/>
            </a:p>
          </p:txBody>
        </p:sp>
        <p:sp>
          <p:nvSpPr>
            <p:cNvPr id="74" name="Rectangle 73">
              <a:extLst>
                <a:ext uri="{FF2B5EF4-FFF2-40B4-BE49-F238E27FC236}">
                  <a16:creationId xmlns:a16="http://schemas.microsoft.com/office/drawing/2014/main" id="{F0B292A7-E0A0-44B1-9D71-F83368AC7AA2}"/>
                </a:ext>
              </a:extLst>
            </p:cNvPr>
            <p:cNvSpPr/>
            <p:nvPr/>
          </p:nvSpPr>
          <p:spPr>
            <a:xfrm>
              <a:off x="5980459" y="3610108"/>
              <a:ext cx="254162" cy="18547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50"/>
            </a:p>
          </p:txBody>
        </p:sp>
        <p:sp>
          <p:nvSpPr>
            <p:cNvPr id="75" name="Rectangle 74">
              <a:extLst>
                <a:ext uri="{FF2B5EF4-FFF2-40B4-BE49-F238E27FC236}">
                  <a16:creationId xmlns:a16="http://schemas.microsoft.com/office/drawing/2014/main" id="{67EA3860-D5A8-469E-9135-6D76486FCD01}"/>
                </a:ext>
              </a:extLst>
            </p:cNvPr>
            <p:cNvSpPr/>
            <p:nvPr/>
          </p:nvSpPr>
          <p:spPr>
            <a:xfrm>
              <a:off x="6287514" y="3610108"/>
              <a:ext cx="254162" cy="185473"/>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50"/>
            </a:p>
          </p:txBody>
        </p:sp>
        <p:sp>
          <p:nvSpPr>
            <p:cNvPr id="76" name="Rectangle 75">
              <a:extLst>
                <a:ext uri="{FF2B5EF4-FFF2-40B4-BE49-F238E27FC236}">
                  <a16:creationId xmlns:a16="http://schemas.microsoft.com/office/drawing/2014/main" id="{B864EF49-DBAA-43CC-ABF1-6BD2F667F63B}"/>
                </a:ext>
              </a:extLst>
            </p:cNvPr>
            <p:cNvSpPr/>
            <p:nvPr/>
          </p:nvSpPr>
          <p:spPr>
            <a:xfrm>
              <a:off x="6594570" y="3610108"/>
              <a:ext cx="254162" cy="185473"/>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50"/>
            </a:p>
          </p:txBody>
        </p:sp>
      </p:grpSp>
      <p:sp>
        <p:nvSpPr>
          <p:cNvPr id="9" name="Rectangle 8">
            <a:extLst>
              <a:ext uri="{FF2B5EF4-FFF2-40B4-BE49-F238E27FC236}">
                <a16:creationId xmlns:a16="http://schemas.microsoft.com/office/drawing/2014/main" id="{7B2A6C0E-8F8E-4BA0-9955-34C285E44B4D}"/>
              </a:ext>
            </a:extLst>
          </p:cNvPr>
          <p:cNvSpPr/>
          <p:nvPr/>
        </p:nvSpPr>
        <p:spPr>
          <a:xfrm>
            <a:off x="6643679" y="3941182"/>
            <a:ext cx="1576551" cy="914400"/>
          </a:xfrm>
          <a:prstGeom prst="rect">
            <a:avLst/>
          </a:prstGeom>
          <a:solidFill>
            <a:schemeClr val="accent6">
              <a:lumMod val="75000"/>
            </a:schemeClr>
          </a:solidFill>
          <a:ln>
            <a:solidFill>
              <a:schemeClr val="accent6">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algn="ctr"/>
            <a:r>
              <a:rPr lang="en-GB" sz="1250" b="1"/>
              <a:t>Threat</a:t>
            </a:r>
          </a:p>
        </p:txBody>
      </p:sp>
      <p:sp>
        <p:nvSpPr>
          <p:cNvPr id="81" name="Rectangle 80">
            <a:extLst>
              <a:ext uri="{FF2B5EF4-FFF2-40B4-BE49-F238E27FC236}">
                <a16:creationId xmlns:a16="http://schemas.microsoft.com/office/drawing/2014/main" id="{C4402D32-F708-4AB3-9DD5-EC5C75FE4D81}"/>
              </a:ext>
            </a:extLst>
          </p:cNvPr>
          <p:cNvSpPr/>
          <p:nvPr/>
        </p:nvSpPr>
        <p:spPr>
          <a:xfrm>
            <a:off x="168637" y="5449541"/>
            <a:ext cx="1576551" cy="9144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250" b="1">
                <a:solidFill>
                  <a:schemeClr val="bg1"/>
                </a:solidFill>
                <a:effectLst>
                  <a:outerShdw blurRad="63500" sx="102000" sy="102000" algn="ctr" rotWithShape="0">
                    <a:prstClr val="black">
                      <a:alpha val="40000"/>
                    </a:prstClr>
                  </a:outerShdw>
                </a:effectLst>
              </a:rPr>
              <a:t>Likelihood</a:t>
            </a:r>
            <a:br>
              <a:rPr lang="en-GB" sz="1250" b="1">
                <a:solidFill>
                  <a:schemeClr val="bg1"/>
                </a:solidFill>
                <a:effectLst>
                  <a:outerShdw blurRad="63500" sx="102000" sy="102000" algn="ctr" rotWithShape="0">
                    <a:prstClr val="black">
                      <a:alpha val="40000"/>
                    </a:prstClr>
                  </a:outerShdw>
                </a:effectLst>
              </a:rPr>
            </a:br>
            <a:r>
              <a:rPr lang="en-GB" sz="1250" b="1">
                <a:solidFill>
                  <a:schemeClr val="bg1"/>
                </a:solidFill>
                <a:effectLst>
                  <a:outerShdw blurRad="63500" sx="102000" sy="102000" algn="ctr" rotWithShape="0">
                    <a:prstClr val="black">
                      <a:alpha val="40000"/>
                    </a:prstClr>
                  </a:outerShdw>
                </a:effectLst>
              </a:rPr>
              <a:t>Level</a:t>
            </a:r>
          </a:p>
        </p:txBody>
      </p:sp>
      <p:grpSp>
        <p:nvGrpSpPr>
          <p:cNvPr id="82" name="Group 81">
            <a:extLst>
              <a:ext uri="{FF2B5EF4-FFF2-40B4-BE49-F238E27FC236}">
                <a16:creationId xmlns:a16="http://schemas.microsoft.com/office/drawing/2014/main" id="{89088548-8732-4B7B-8B01-CA78068FEE9A}"/>
              </a:ext>
            </a:extLst>
          </p:cNvPr>
          <p:cNvGrpSpPr/>
          <p:nvPr/>
        </p:nvGrpSpPr>
        <p:grpSpPr>
          <a:xfrm>
            <a:off x="216708" y="6129034"/>
            <a:ext cx="1482383" cy="185473"/>
            <a:chOff x="5366349" y="3610108"/>
            <a:chExt cx="1482383" cy="185473"/>
          </a:xfrm>
        </p:grpSpPr>
        <p:sp>
          <p:nvSpPr>
            <p:cNvPr id="83" name="Rectangle 82">
              <a:extLst>
                <a:ext uri="{FF2B5EF4-FFF2-40B4-BE49-F238E27FC236}">
                  <a16:creationId xmlns:a16="http://schemas.microsoft.com/office/drawing/2014/main" id="{B30D41D5-E2D2-4AD7-9E3B-1F2816CCC1A1}"/>
                </a:ext>
              </a:extLst>
            </p:cNvPr>
            <p:cNvSpPr/>
            <p:nvPr/>
          </p:nvSpPr>
          <p:spPr>
            <a:xfrm>
              <a:off x="5366349" y="3610108"/>
              <a:ext cx="254162" cy="18547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50"/>
            </a:p>
          </p:txBody>
        </p:sp>
        <p:sp>
          <p:nvSpPr>
            <p:cNvPr id="84" name="Rectangle 83">
              <a:extLst>
                <a:ext uri="{FF2B5EF4-FFF2-40B4-BE49-F238E27FC236}">
                  <a16:creationId xmlns:a16="http://schemas.microsoft.com/office/drawing/2014/main" id="{FB527159-0D8D-4C84-AFAC-C7307E63BB6F}"/>
                </a:ext>
              </a:extLst>
            </p:cNvPr>
            <p:cNvSpPr/>
            <p:nvPr/>
          </p:nvSpPr>
          <p:spPr>
            <a:xfrm>
              <a:off x="5673404" y="3610108"/>
              <a:ext cx="254162" cy="18547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50"/>
            </a:p>
          </p:txBody>
        </p:sp>
        <p:sp>
          <p:nvSpPr>
            <p:cNvPr id="85" name="Rectangle 84">
              <a:extLst>
                <a:ext uri="{FF2B5EF4-FFF2-40B4-BE49-F238E27FC236}">
                  <a16:creationId xmlns:a16="http://schemas.microsoft.com/office/drawing/2014/main" id="{DB68A077-751C-43F4-8756-555078333FC2}"/>
                </a:ext>
              </a:extLst>
            </p:cNvPr>
            <p:cNvSpPr/>
            <p:nvPr/>
          </p:nvSpPr>
          <p:spPr>
            <a:xfrm>
              <a:off x="5980459" y="3610108"/>
              <a:ext cx="254162" cy="18547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50"/>
            </a:p>
          </p:txBody>
        </p:sp>
        <p:sp>
          <p:nvSpPr>
            <p:cNvPr id="89" name="Rectangle 88">
              <a:extLst>
                <a:ext uri="{FF2B5EF4-FFF2-40B4-BE49-F238E27FC236}">
                  <a16:creationId xmlns:a16="http://schemas.microsoft.com/office/drawing/2014/main" id="{66E56CD1-A8B0-4059-9AD8-50DAC98757F8}"/>
                </a:ext>
              </a:extLst>
            </p:cNvPr>
            <p:cNvSpPr/>
            <p:nvPr/>
          </p:nvSpPr>
          <p:spPr>
            <a:xfrm>
              <a:off x="6287514" y="3610108"/>
              <a:ext cx="254162" cy="185473"/>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50"/>
            </a:p>
          </p:txBody>
        </p:sp>
        <p:sp>
          <p:nvSpPr>
            <p:cNvPr id="90" name="Rectangle 89">
              <a:extLst>
                <a:ext uri="{FF2B5EF4-FFF2-40B4-BE49-F238E27FC236}">
                  <a16:creationId xmlns:a16="http://schemas.microsoft.com/office/drawing/2014/main" id="{F381DFB8-1174-4A32-900C-7D7B88858632}"/>
                </a:ext>
              </a:extLst>
            </p:cNvPr>
            <p:cNvSpPr/>
            <p:nvPr/>
          </p:nvSpPr>
          <p:spPr>
            <a:xfrm>
              <a:off x="6594570" y="3610108"/>
              <a:ext cx="254162" cy="185473"/>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50"/>
            </a:p>
          </p:txBody>
        </p:sp>
      </p:grpSp>
      <p:sp>
        <p:nvSpPr>
          <p:cNvPr id="92" name="Rectangle 91">
            <a:extLst>
              <a:ext uri="{FF2B5EF4-FFF2-40B4-BE49-F238E27FC236}">
                <a16:creationId xmlns:a16="http://schemas.microsoft.com/office/drawing/2014/main" id="{EADF08DA-4D95-4503-90BA-32457881BDD2}"/>
              </a:ext>
            </a:extLst>
          </p:cNvPr>
          <p:cNvSpPr/>
          <p:nvPr/>
        </p:nvSpPr>
        <p:spPr>
          <a:xfrm>
            <a:off x="6644985" y="5449541"/>
            <a:ext cx="1576551" cy="9144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250" b="1">
                <a:solidFill>
                  <a:schemeClr val="bg1"/>
                </a:solidFill>
                <a:effectLst>
                  <a:outerShdw blurRad="63500" sx="102000" sy="102000" algn="ctr" rotWithShape="0">
                    <a:prstClr val="black">
                      <a:alpha val="40000"/>
                    </a:prstClr>
                  </a:outerShdw>
                </a:effectLst>
              </a:rPr>
              <a:t>Likelihood</a:t>
            </a:r>
            <a:br>
              <a:rPr lang="en-GB" sz="1250" b="1">
                <a:solidFill>
                  <a:schemeClr val="bg1"/>
                </a:solidFill>
                <a:effectLst>
                  <a:outerShdw blurRad="63500" sx="102000" sy="102000" algn="ctr" rotWithShape="0">
                    <a:prstClr val="black">
                      <a:alpha val="40000"/>
                    </a:prstClr>
                  </a:outerShdw>
                </a:effectLst>
              </a:rPr>
            </a:br>
            <a:r>
              <a:rPr lang="en-GB" sz="1250" b="1">
                <a:solidFill>
                  <a:schemeClr val="bg1"/>
                </a:solidFill>
                <a:effectLst>
                  <a:outerShdw blurRad="63500" sx="102000" sy="102000" algn="ctr" rotWithShape="0">
                    <a:prstClr val="black">
                      <a:alpha val="40000"/>
                    </a:prstClr>
                  </a:outerShdw>
                </a:effectLst>
              </a:rPr>
              <a:t>Level</a:t>
            </a:r>
          </a:p>
        </p:txBody>
      </p:sp>
      <p:grpSp>
        <p:nvGrpSpPr>
          <p:cNvPr id="93" name="Group 92">
            <a:extLst>
              <a:ext uri="{FF2B5EF4-FFF2-40B4-BE49-F238E27FC236}">
                <a16:creationId xmlns:a16="http://schemas.microsoft.com/office/drawing/2014/main" id="{1AEF6778-AF88-4719-84F1-470817073D53}"/>
              </a:ext>
            </a:extLst>
          </p:cNvPr>
          <p:cNvGrpSpPr/>
          <p:nvPr/>
        </p:nvGrpSpPr>
        <p:grpSpPr>
          <a:xfrm>
            <a:off x="6693056" y="6129034"/>
            <a:ext cx="1482383" cy="185473"/>
            <a:chOff x="5366349" y="3610108"/>
            <a:chExt cx="1482383" cy="185473"/>
          </a:xfrm>
        </p:grpSpPr>
        <p:sp>
          <p:nvSpPr>
            <p:cNvPr id="94" name="Rectangle 93">
              <a:extLst>
                <a:ext uri="{FF2B5EF4-FFF2-40B4-BE49-F238E27FC236}">
                  <a16:creationId xmlns:a16="http://schemas.microsoft.com/office/drawing/2014/main" id="{29D6C6D3-24DF-46C0-841E-0EA37A897959}"/>
                </a:ext>
              </a:extLst>
            </p:cNvPr>
            <p:cNvSpPr/>
            <p:nvPr/>
          </p:nvSpPr>
          <p:spPr>
            <a:xfrm>
              <a:off x="5366349" y="3610108"/>
              <a:ext cx="254162" cy="18547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50">
                <a:solidFill>
                  <a:schemeClr val="bg1"/>
                </a:solidFill>
              </a:endParaRPr>
            </a:p>
          </p:txBody>
        </p:sp>
        <p:sp>
          <p:nvSpPr>
            <p:cNvPr id="95" name="Rectangle 94">
              <a:extLst>
                <a:ext uri="{FF2B5EF4-FFF2-40B4-BE49-F238E27FC236}">
                  <a16:creationId xmlns:a16="http://schemas.microsoft.com/office/drawing/2014/main" id="{557F4EBB-4FBE-4F75-8A66-104ED1380C8B}"/>
                </a:ext>
              </a:extLst>
            </p:cNvPr>
            <p:cNvSpPr/>
            <p:nvPr/>
          </p:nvSpPr>
          <p:spPr>
            <a:xfrm>
              <a:off x="5673404" y="3610108"/>
              <a:ext cx="254162" cy="18547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50">
                <a:solidFill>
                  <a:schemeClr val="bg1"/>
                </a:solidFill>
              </a:endParaRPr>
            </a:p>
          </p:txBody>
        </p:sp>
        <p:sp>
          <p:nvSpPr>
            <p:cNvPr id="96" name="Rectangle 95">
              <a:extLst>
                <a:ext uri="{FF2B5EF4-FFF2-40B4-BE49-F238E27FC236}">
                  <a16:creationId xmlns:a16="http://schemas.microsoft.com/office/drawing/2014/main" id="{6F479922-E39F-46A0-96B7-71BD41651102}"/>
                </a:ext>
              </a:extLst>
            </p:cNvPr>
            <p:cNvSpPr/>
            <p:nvPr/>
          </p:nvSpPr>
          <p:spPr>
            <a:xfrm>
              <a:off x="5980459" y="3610108"/>
              <a:ext cx="254162" cy="18547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50">
                <a:solidFill>
                  <a:schemeClr val="bg1"/>
                </a:solidFill>
              </a:endParaRPr>
            </a:p>
          </p:txBody>
        </p:sp>
        <p:sp>
          <p:nvSpPr>
            <p:cNvPr id="97" name="Rectangle 96">
              <a:extLst>
                <a:ext uri="{FF2B5EF4-FFF2-40B4-BE49-F238E27FC236}">
                  <a16:creationId xmlns:a16="http://schemas.microsoft.com/office/drawing/2014/main" id="{FC0782D8-606F-49D2-9D73-6DB1B8BB637D}"/>
                </a:ext>
              </a:extLst>
            </p:cNvPr>
            <p:cNvSpPr/>
            <p:nvPr/>
          </p:nvSpPr>
          <p:spPr>
            <a:xfrm>
              <a:off x="6287514" y="3610108"/>
              <a:ext cx="254162" cy="185473"/>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50">
                <a:solidFill>
                  <a:schemeClr val="bg1"/>
                </a:solidFill>
              </a:endParaRPr>
            </a:p>
          </p:txBody>
        </p:sp>
        <p:sp>
          <p:nvSpPr>
            <p:cNvPr id="98" name="Rectangle 97">
              <a:extLst>
                <a:ext uri="{FF2B5EF4-FFF2-40B4-BE49-F238E27FC236}">
                  <a16:creationId xmlns:a16="http://schemas.microsoft.com/office/drawing/2014/main" id="{212FD78A-6875-4117-B46F-D432004B214A}"/>
                </a:ext>
              </a:extLst>
            </p:cNvPr>
            <p:cNvSpPr/>
            <p:nvPr/>
          </p:nvSpPr>
          <p:spPr>
            <a:xfrm>
              <a:off x="6594570" y="3610108"/>
              <a:ext cx="254162" cy="185473"/>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50">
                <a:solidFill>
                  <a:schemeClr val="bg1"/>
                </a:solidFill>
              </a:endParaRPr>
            </a:p>
          </p:txBody>
        </p:sp>
      </p:grpSp>
      <p:sp>
        <p:nvSpPr>
          <p:cNvPr id="101" name="Rectangle 100">
            <a:extLst>
              <a:ext uri="{FF2B5EF4-FFF2-40B4-BE49-F238E27FC236}">
                <a16:creationId xmlns:a16="http://schemas.microsoft.com/office/drawing/2014/main" id="{AAE4CEAF-91E7-4A9C-8AA2-B40DAC373FB1}"/>
              </a:ext>
            </a:extLst>
          </p:cNvPr>
          <p:cNvSpPr/>
          <p:nvPr/>
        </p:nvSpPr>
        <p:spPr>
          <a:xfrm>
            <a:off x="10459768" y="5449541"/>
            <a:ext cx="1576551" cy="9144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250" b="1">
                <a:solidFill>
                  <a:schemeClr val="bg1"/>
                </a:solidFill>
                <a:effectLst>
                  <a:outerShdw blurRad="63500" sx="102000" sy="102000" algn="ctr" rotWithShape="0">
                    <a:prstClr val="black">
                      <a:alpha val="40000"/>
                    </a:prstClr>
                  </a:outerShdw>
                </a:effectLst>
              </a:rPr>
              <a:t>Trustworthiness</a:t>
            </a:r>
            <a:br>
              <a:rPr lang="en-GB" sz="1250" b="1">
                <a:solidFill>
                  <a:schemeClr val="bg1"/>
                </a:solidFill>
                <a:effectLst>
                  <a:outerShdw blurRad="63500" sx="102000" sy="102000" algn="ctr" rotWithShape="0">
                    <a:prstClr val="black">
                      <a:alpha val="40000"/>
                    </a:prstClr>
                  </a:outerShdw>
                </a:effectLst>
              </a:rPr>
            </a:br>
            <a:r>
              <a:rPr lang="en-GB" sz="1250" b="1">
                <a:solidFill>
                  <a:schemeClr val="bg1"/>
                </a:solidFill>
                <a:effectLst>
                  <a:outerShdw blurRad="63500" sx="102000" sy="102000" algn="ctr" rotWithShape="0">
                    <a:prstClr val="black">
                      <a:alpha val="40000"/>
                    </a:prstClr>
                  </a:outerShdw>
                </a:effectLst>
              </a:rPr>
              <a:t>Level</a:t>
            </a:r>
          </a:p>
        </p:txBody>
      </p:sp>
      <p:sp>
        <p:nvSpPr>
          <p:cNvPr id="103" name="Rectangle 102">
            <a:extLst>
              <a:ext uri="{FF2B5EF4-FFF2-40B4-BE49-F238E27FC236}">
                <a16:creationId xmlns:a16="http://schemas.microsoft.com/office/drawing/2014/main" id="{0D2854AF-9A95-4F44-80C5-8EF38A1694FA}"/>
              </a:ext>
            </a:extLst>
          </p:cNvPr>
          <p:cNvSpPr/>
          <p:nvPr/>
        </p:nvSpPr>
        <p:spPr>
          <a:xfrm>
            <a:off x="10507840" y="6129033"/>
            <a:ext cx="254162" cy="18547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600">
              <a:solidFill>
                <a:schemeClr val="bg1"/>
              </a:solidFill>
            </a:endParaRPr>
          </a:p>
        </p:txBody>
      </p:sp>
      <p:sp>
        <p:nvSpPr>
          <p:cNvPr id="104" name="Rectangle 103">
            <a:extLst>
              <a:ext uri="{FF2B5EF4-FFF2-40B4-BE49-F238E27FC236}">
                <a16:creationId xmlns:a16="http://schemas.microsoft.com/office/drawing/2014/main" id="{5B09BAA1-2DB6-4479-8CCB-387A9A6149CE}"/>
              </a:ext>
            </a:extLst>
          </p:cNvPr>
          <p:cNvSpPr/>
          <p:nvPr/>
        </p:nvSpPr>
        <p:spPr>
          <a:xfrm>
            <a:off x="10814895" y="6129033"/>
            <a:ext cx="254162" cy="18547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600">
              <a:solidFill>
                <a:schemeClr val="bg1"/>
              </a:solidFill>
            </a:endParaRPr>
          </a:p>
        </p:txBody>
      </p:sp>
      <p:sp>
        <p:nvSpPr>
          <p:cNvPr id="105" name="Rectangle 104">
            <a:extLst>
              <a:ext uri="{FF2B5EF4-FFF2-40B4-BE49-F238E27FC236}">
                <a16:creationId xmlns:a16="http://schemas.microsoft.com/office/drawing/2014/main" id="{22384D7B-1141-49F3-A5CB-8DB0E364711A}"/>
              </a:ext>
            </a:extLst>
          </p:cNvPr>
          <p:cNvSpPr/>
          <p:nvPr/>
        </p:nvSpPr>
        <p:spPr>
          <a:xfrm>
            <a:off x="11121950" y="6129033"/>
            <a:ext cx="254162" cy="18547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600">
              <a:solidFill>
                <a:schemeClr val="bg1"/>
              </a:solidFill>
            </a:endParaRPr>
          </a:p>
        </p:txBody>
      </p:sp>
      <p:sp>
        <p:nvSpPr>
          <p:cNvPr id="106" name="Rectangle 105">
            <a:extLst>
              <a:ext uri="{FF2B5EF4-FFF2-40B4-BE49-F238E27FC236}">
                <a16:creationId xmlns:a16="http://schemas.microsoft.com/office/drawing/2014/main" id="{7C260B13-8FB8-4ED5-9A7C-F8D9772EAEE1}"/>
              </a:ext>
            </a:extLst>
          </p:cNvPr>
          <p:cNvSpPr/>
          <p:nvPr/>
        </p:nvSpPr>
        <p:spPr>
          <a:xfrm>
            <a:off x="11429005" y="6129033"/>
            <a:ext cx="254162" cy="18547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600">
              <a:solidFill>
                <a:schemeClr val="bg1"/>
              </a:solidFill>
            </a:endParaRPr>
          </a:p>
        </p:txBody>
      </p:sp>
      <p:sp>
        <p:nvSpPr>
          <p:cNvPr id="107" name="Rectangle 106">
            <a:extLst>
              <a:ext uri="{FF2B5EF4-FFF2-40B4-BE49-F238E27FC236}">
                <a16:creationId xmlns:a16="http://schemas.microsoft.com/office/drawing/2014/main" id="{ADE2EF34-183C-44F1-9B3A-C6850A3F20A0}"/>
              </a:ext>
            </a:extLst>
          </p:cNvPr>
          <p:cNvSpPr/>
          <p:nvPr/>
        </p:nvSpPr>
        <p:spPr>
          <a:xfrm>
            <a:off x="11736061" y="6129033"/>
            <a:ext cx="254162" cy="18547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600">
              <a:solidFill>
                <a:schemeClr val="bg1"/>
              </a:solidFill>
            </a:endParaRPr>
          </a:p>
        </p:txBody>
      </p:sp>
      <p:sp>
        <p:nvSpPr>
          <p:cNvPr id="114" name="TextBox 113">
            <a:extLst>
              <a:ext uri="{FF2B5EF4-FFF2-40B4-BE49-F238E27FC236}">
                <a16:creationId xmlns:a16="http://schemas.microsoft.com/office/drawing/2014/main" id="{1A4155EF-0147-4929-BC4A-8B8FE1256702}"/>
              </a:ext>
            </a:extLst>
          </p:cNvPr>
          <p:cNvSpPr txBox="1"/>
          <p:nvPr/>
        </p:nvSpPr>
        <p:spPr>
          <a:xfrm rot="18947479">
            <a:off x="8835684" y="5351869"/>
            <a:ext cx="879984" cy="338554"/>
          </a:xfrm>
          <a:prstGeom prst="rect">
            <a:avLst/>
          </a:prstGeom>
          <a:noFill/>
          <a:ln>
            <a:noFill/>
          </a:ln>
        </p:spPr>
        <p:txBody>
          <a:bodyPr wrap="none" rtlCol="0" anchor="t" anchorCtr="0">
            <a:spAutoFit/>
          </a:bodyPr>
          <a:lstStyle/>
          <a:p>
            <a:r>
              <a:rPr lang="en-GB" sz="1600">
                <a:solidFill>
                  <a:srgbClr val="FF0000"/>
                </a:solidFill>
              </a:rPr>
              <a:t>Reduces</a:t>
            </a:r>
          </a:p>
        </p:txBody>
      </p:sp>
      <p:cxnSp>
        <p:nvCxnSpPr>
          <p:cNvPr id="115" name="Straight Arrow Connector 114">
            <a:extLst>
              <a:ext uri="{FF2B5EF4-FFF2-40B4-BE49-F238E27FC236}">
                <a16:creationId xmlns:a16="http://schemas.microsoft.com/office/drawing/2014/main" id="{C5121E4F-1763-492F-B4E2-FA9D8D69B127}"/>
              </a:ext>
            </a:extLst>
          </p:cNvPr>
          <p:cNvCxnSpPr>
            <a:cxnSpLocks/>
            <a:stCxn id="4" idx="2"/>
            <a:endCxn id="81" idx="0"/>
          </p:cNvCxnSpPr>
          <p:nvPr/>
        </p:nvCxnSpPr>
        <p:spPr>
          <a:xfrm>
            <a:off x="954471" y="4855582"/>
            <a:ext cx="2442" cy="593959"/>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19" name="TextBox 118">
            <a:extLst>
              <a:ext uri="{FF2B5EF4-FFF2-40B4-BE49-F238E27FC236}">
                <a16:creationId xmlns:a16="http://schemas.microsoft.com/office/drawing/2014/main" id="{2341ED4B-E401-45F3-8ABE-F4DB9385CB5E}"/>
              </a:ext>
            </a:extLst>
          </p:cNvPr>
          <p:cNvSpPr txBox="1"/>
          <p:nvPr/>
        </p:nvSpPr>
        <p:spPr>
          <a:xfrm rot="18947479">
            <a:off x="483227" y="4963167"/>
            <a:ext cx="490840" cy="338554"/>
          </a:xfrm>
          <a:prstGeom prst="rect">
            <a:avLst/>
          </a:prstGeom>
          <a:noFill/>
        </p:spPr>
        <p:txBody>
          <a:bodyPr wrap="none" rtlCol="0" anchor="t" anchorCtr="0">
            <a:spAutoFit/>
          </a:bodyPr>
          <a:lstStyle/>
          <a:p>
            <a:r>
              <a:rPr lang="en-GB" sz="1600"/>
              <a:t>Has</a:t>
            </a:r>
          </a:p>
        </p:txBody>
      </p:sp>
      <p:sp>
        <p:nvSpPr>
          <p:cNvPr id="120" name="Rectangle 119">
            <a:extLst>
              <a:ext uri="{FF2B5EF4-FFF2-40B4-BE49-F238E27FC236}">
                <a16:creationId xmlns:a16="http://schemas.microsoft.com/office/drawing/2014/main" id="{B6E761B5-82EC-48A5-A0F4-1362A26F32AD}"/>
              </a:ext>
            </a:extLst>
          </p:cNvPr>
          <p:cNvSpPr/>
          <p:nvPr/>
        </p:nvSpPr>
        <p:spPr>
          <a:xfrm>
            <a:off x="2100218" y="3941182"/>
            <a:ext cx="1576551" cy="914400"/>
          </a:xfrm>
          <a:prstGeom prst="rect">
            <a:avLst/>
          </a:prstGeom>
          <a:solidFill>
            <a:schemeClr val="accent5">
              <a:lumMod val="75000"/>
            </a:schemeClr>
          </a:solidFill>
          <a:ln>
            <a:solidFill>
              <a:schemeClr val="accent5">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pPr algn="ctr"/>
            <a:r>
              <a:rPr lang="en-GB" sz="1250" b="1"/>
              <a:t>Effect</a:t>
            </a:r>
            <a:br>
              <a:rPr lang="en-GB" sz="1250"/>
            </a:br>
            <a:r>
              <a:rPr lang="en-GB" sz="1250"/>
              <a:t>Loss of user trustworthiness</a:t>
            </a:r>
          </a:p>
        </p:txBody>
      </p:sp>
      <p:sp>
        <p:nvSpPr>
          <p:cNvPr id="121" name="Rectangle 120">
            <a:extLst>
              <a:ext uri="{FF2B5EF4-FFF2-40B4-BE49-F238E27FC236}">
                <a16:creationId xmlns:a16="http://schemas.microsoft.com/office/drawing/2014/main" id="{0233E3F6-6D99-4206-8B45-CBFC9C862FF5}"/>
              </a:ext>
            </a:extLst>
          </p:cNvPr>
          <p:cNvSpPr/>
          <p:nvPr/>
        </p:nvSpPr>
        <p:spPr>
          <a:xfrm>
            <a:off x="8551723" y="3941182"/>
            <a:ext cx="1576551" cy="914400"/>
          </a:xfrm>
          <a:prstGeom prst="rect">
            <a:avLst/>
          </a:prstGeom>
          <a:solidFill>
            <a:schemeClr val="accent6">
              <a:lumMod val="75000"/>
            </a:schemeClr>
          </a:solidFill>
          <a:ln>
            <a:solidFill>
              <a:schemeClr val="accent6">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pPr algn="ctr"/>
            <a:r>
              <a:rPr lang="en-GB" sz="1250" b="1"/>
              <a:t>Effect</a:t>
            </a:r>
            <a:br>
              <a:rPr lang="en-GB" sz="1250"/>
            </a:br>
            <a:r>
              <a:rPr lang="en-GB" sz="1250"/>
              <a:t>Loss of confidentiality</a:t>
            </a:r>
          </a:p>
        </p:txBody>
      </p:sp>
      <p:cxnSp>
        <p:nvCxnSpPr>
          <p:cNvPr id="124" name="Connector: Curved 123">
            <a:extLst>
              <a:ext uri="{FF2B5EF4-FFF2-40B4-BE49-F238E27FC236}">
                <a16:creationId xmlns:a16="http://schemas.microsoft.com/office/drawing/2014/main" id="{8CD6FF9B-1931-4073-BDBF-56C271ABA2C9}"/>
              </a:ext>
            </a:extLst>
          </p:cNvPr>
          <p:cNvCxnSpPr>
            <a:stCxn id="4" idx="0"/>
            <a:endCxn id="120" idx="0"/>
          </p:cNvCxnSpPr>
          <p:nvPr/>
        </p:nvCxnSpPr>
        <p:spPr>
          <a:xfrm rot="5400000" flipH="1" flipV="1">
            <a:off x="1921482" y="2974171"/>
            <a:ext cx="12700" cy="1934023"/>
          </a:xfrm>
          <a:prstGeom prst="curvedConnector3">
            <a:avLst>
              <a:gd name="adj1" fmla="val 294545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2F7DB0CB-6B38-4F1E-BC50-3765D52FBA35}"/>
              </a:ext>
            </a:extLst>
          </p:cNvPr>
          <p:cNvCxnSpPr>
            <a:cxnSpLocks/>
            <a:stCxn id="120" idx="3"/>
            <a:endCxn id="5" idx="1"/>
          </p:cNvCxnSpPr>
          <p:nvPr/>
        </p:nvCxnSpPr>
        <p:spPr>
          <a:xfrm>
            <a:off x="3676769" y="4398382"/>
            <a:ext cx="367863"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29" name="TextBox 128">
            <a:extLst>
              <a:ext uri="{FF2B5EF4-FFF2-40B4-BE49-F238E27FC236}">
                <a16:creationId xmlns:a16="http://schemas.microsoft.com/office/drawing/2014/main" id="{AB3A6716-4DB9-4DF2-BC22-68E5915D1C47}"/>
              </a:ext>
            </a:extLst>
          </p:cNvPr>
          <p:cNvSpPr txBox="1"/>
          <p:nvPr/>
        </p:nvSpPr>
        <p:spPr>
          <a:xfrm rot="18947479">
            <a:off x="3665290" y="3669568"/>
            <a:ext cx="367024" cy="338554"/>
          </a:xfrm>
          <a:prstGeom prst="rect">
            <a:avLst/>
          </a:prstGeom>
          <a:noFill/>
        </p:spPr>
        <p:txBody>
          <a:bodyPr wrap="none" rtlCol="0" anchor="t" anchorCtr="0">
            <a:spAutoFit/>
          </a:bodyPr>
          <a:lstStyle/>
          <a:p>
            <a:r>
              <a:rPr lang="en-GB" sz="1600"/>
              <a:t>At</a:t>
            </a:r>
          </a:p>
        </p:txBody>
      </p:sp>
      <p:sp>
        <p:nvSpPr>
          <p:cNvPr id="134" name="TextBox 133">
            <a:extLst>
              <a:ext uri="{FF2B5EF4-FFF2-40B4-BE49-F238E27FC236}">
                <a16:creationId xmlns:a16="http://schemas.microsoft.com/office/drawing/2014/main" id="{CD919809-715F-44E6-9750-88C38CC07E4D}"/>
              </a:ext>
            </a:extLst>
          </p:cNvPr>
          <p:cNvSpPr txBox="1"/>
          <p:nvPr/>
        </p:nvSpPr>
        <p:spPr>
          <a:xfrm rot="18947479">
            <a:off x="7312124" y="3236175"/>
            <a:ext cx="761747" cy="338554"/>
          </a:xfrm>
          <a:prstGeom prst="rect">
            <a:avLst/>
          </a:prstGeom>
          <a:noFill/>
        </p:spPr>
        <p:txBody>
          <a:bodyPr wrap="none" rtlCol="0">
            <a:spAutoFit/>
          </a:bodyPr>
          <a:lstStyle/>
          <a:p>
            <a:r>
              <a:rPr lang="en-GB" sz="1600"/>
              <a:t>Causes</a:t>
            </a:r>
          </a:p>
        </p:txBody>
      </p:sp>
      <p:cxnSp>
        <p:nvCxnSpPr>
          <p:cNvPr id="135" name="Connector: Curved 134">
            <a:extLst>
              <a:ext uri="{FF2B5EF4-FFF2-40B4-BE49-F238E27FC236}">
                <a16:creationId xmlns:a16="http://schemas.microsoft.com/office/drawing/2014/main" id="{80C239F8-DF95-4C48-9FE2-44ABDB4AA163}"/>
              </a:ext>
            </a:extLst>
          </p:cNvPr>
          <p:cNvCxnSpPr>
            <a:cxnSpLocks/>
            <a:stCxn id="9" idx="0"/>
            <a:endCxn id="121" idx="0"/>
          </p:cNvCxnSpPr>
          <p:nvPr/>
        </p:nvCxnSpPr>
        <p:spPr>
          <a:xfrm rot="5400000" flipH="1" flipV="1">
            <a:off x="8385977" y="2987160"/>
            <a:ext cx="12700" cy="1908044"/>
          </a:xfrm>
          <a:prstGeom prst="curvedConnector3">
            <a:avLst>
              <a:gd name="adj1" fmla="val 270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0774A20A-1BBD-42BF-9521-FA9AD1F1BD8C}"/>
              </a:ext>
            </a:extLst>
          </p:cNvPr>
          <p:cNvCxnSpPr>
            <a:cxnSpLocks/>
            <a:stCxn id="121" idx="3"/>
            <a:endCxn id="41" idx="1"/>
          </p:cNvCxnSpPr>
          <p:nvPr/>
        </p:nvCxnSpPr>
        <p:spPr>
          <a:xfrm>
            <a:off x="10128274" y="4398382"/>
            <a:ext cx="331494"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40" name="TextBox 139">
            <a:extLst>
              <a:ext uri="{FF2B5EF4-FFF2-40B4-BE49-F238E27FC236}">
                <a16:creationId xmlns:a16="http://schemas.microsoft.com/office/drawing/2014/main" id="{DF273B51-B138-4D8B-9252-2EF45CA5A506}"/>
              </a:ext>
            </a:extLst>
          </p:cNvPr>
          <p:cNvSpPr txBox="1"/>
          <p:nvPr/>
        </p:nvSpPr>
        <p:spPr>
          <a:xfrm rot="18947479">
            <a:off x="10116775" y="3629037"/>
            <a:ext cx="539048" cy="338554"/>
          </a:xfrm>
          <a:prstGeom prst="rect">
            <a:avLst/>
          </a:prstGeom>
          <a:noFill/>
        </p:spPr>
        <p:txBody>
          <a:bodyPr wrap="square" rtlCol="0" anchor="t" anchorCtr="0">
            <a:spAutoFit/>
          </a:bodyPr>
          <a:lstStyle/>
          <a:p>
            <a:r>
              <a:rPr lang="en-GB" sz="1600"/>
              <a:t>Of</a:t>
            </a:r>
          </a:p>
        </p:txBody>
      </p:sp>
      <p:cxnSp>
        <p:nvCxnSpPr>
          <p:cNvPr id="150" name="Straight Arrow Connector 149">
            <a:extLst>
              <a:ext uri="{FF2B5EF4-FFF2-40B4-BE49-F238E27FC236}">
                <a16:creationId xmlns:a16="http://schemas.microsoft.com/office/drawing/2014/main" id="{44967FB2-52C7-4206-91D0-DB591B1BF6A4}"/>
              </a:ext>
            </a:extLst>
          </p:cNvPr>
          <p:cNvCxnSpPr>
            <a:cxnSpLocks/>
            <a:stCxn id="5" idx="2"/>
            <a:endCxn id="6" idx="0"/>
          </p:cNvCxnSpPr>
          <p:nvPr/>
        </p:nvCxnSpPr>
        <p:spPr>
          <a:xfrm>
            <a:off x="4832908" y="4855582"/>
            <a:ext cx="0" cy="593959"/>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57" name="Straight Arrow Connector 156">
            <a:extLst>
              <a:ext uri="{FF2B5EF4-FFF2-40B4-BE49-F238E27FC236}">
                <a16:creationId xmlns:a16="http://schemas.microsoft.com/office/drawing/2014/main" id="{86072C86-8EA9-4F97-9DD2-69D4737E370B}"/>
              </a:ext>
            </a:extLst>
          </p:cNvPr>
          <p:cNvCxnSpPr>
            <a:cxnSpLocks/>
            <a:stCxn id="9" idx="2"/>
            <a:endCxn id="92" idx="0"/>
          </p:cNvCxnSpPr>
          <p:nvPr/>
        </p:nvCxnSpPr>
        <p:spPr>
          <a:xfrm>
            <a:off x="7431955" y="4855582"/>
            <a:ext cx="1306" cy="593959"/>
          </a:xfrm>
          <a:prstGeom prst="straightConnector1">
            <a:avLst/>
          </a:prstGeom>
          <a:ln w="38100">
            <a:headEnd type="triangle"/>
            <a:tailEnd type="none"/>
          </a:ln>
        </p:spPr>
        <p:style>
          <a:lnRef idx="3">
            <a:schemeClr val="dk1"/>
          </a:lnRef>
          <a:fillRef idx="0">
            <a:schemeClr val="dk1"/>
          </a:fillRef>
          <a:effectRef idx="2">
            <a:schemeClr val="dk1"/>
          </a:effectRef>
          <a:fontRef idx="minor">
            <a:schemeClr val="tx1"/>
          </a:fontRef>
        </p:style>
      </p:cxnSp>
      <p:sp>
        <p:nvSpPr>
          <p:cNvPr id="158" name="TextBox 157">
            <a:extLst>
              <a:ext uri="{FF2B5EF4-FFF2-40B4-BE49-F238E27FC236}">
                <a16:creationId xmlns:a16="http://schemas.microsoft.com/office/drawing/2014/main" id="{4BC95922-AB45-44F0-963A-2504E9F064F5}"/>
              </a:ext>
            </a:extLst>
          </p:cNvPr>
          <p:cNvSpPr txBox="1"/>
          <p:nvPr/>
        </p:nvSpPr>
        <p:spPr>
          <a:xfrm rot="18947479">
            <a:off x="6952090" y="4994370"/>
            <a:ext cx="490840" cy="338554"/>
          </a:xfrm>
          <a:prstGeom prst="rect">
            <a:avLst/>
          </a:prstGeom>
          <a:noFill/>
        </p:spPr>
        <p:txBody>
          <a:bodyPr wrap="square" rtlCol="0" anchor="t" anchorCtr="0">
            <a:spAutoFit/>
          </a:bodyPr>
          <a:lstStyle/>
          <a:p>
            <a:r>
              <a:rPr lang="en-GB" sz="1600"/>
              <a:t>Of</a:t>
            </a:r>
          </a:p>
        </p:txBody>
      </p:sp>
      <p:cxnSp>
        <p:nvCxnSpPr>
          <p:cNvPr id="159" name="Straight Arrow Connector 158">
            <a:extLst>
              <a:ext uri="{FF2B5EF4-FFF2-40B4-BE49-F238E27FC236}">
                <a16:creationId xmlns:a16="http://schemas.microsoft.com/office/drawing/2014/main" id="{A64AE03A-0918-49B2-8FE8-028820B6D363}"/>
              </a:ext>
            </a:extLst>
          </p:cNvPr>
          <p:cNvCxnSpPr>
            <a:cxnSpLocks/>
            <a:stCxn id="41" idx="2"/>
            <a:endCxn id="101" idx="0"/>
          </p:cNvCxnSpPr>
          <p:nvPr/>
        </p:nvCxnSpPr>
        <p:spPr>
          <a:xfrm>
            <a:off x="11248044" y="4855582"/>
            <a:ext cx="0" cy="593959"/>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60" name="TextBox 159">
            <a:extLst>
              <a:ext uri="{FF2B5EF4-FFF2-40B4-BE49-F238E27FC236}">
                <a16:creationId xmlns:a16="http://schemas.microsoft.com/office/drawing/2014/main" id="{991A1138-022D-4025-9477-743726367276}"/>
              </a:ext>
            </a:extLst>
          </p:cNvPr>
          <p:cNvSpPr txBox="1"/>
          <p:nvPr/>
        </p:nvSpPr>
        <p:spPr>
          <a:xfrm rot="18947479">
            <a:off x="10717889" y="4993400"/>
            <a:ext cx="555182" cy="338554"/>
          </a:xfrm>
          <a:prstGeom prst="rect">
            <a:avLst/>
          </a:prstGeom>
          <a:noFill/>
        </p:spPr>
        <p:txBody>
          <a:bodyPr wrap="square" rtlCol="0" anchor="t" anchorCtr="0">
            <a:spAutoFit/>
          </a:bodyPr>
          <a:lstStyle/>
          <a:p>
            <a:r>
              <a:rPr lang="en-GB" sz="1600"/>
              <a:t>Has</a:t>
            </a:r>
          </a:p>
        </p:txBody>
      </p:sp>
      <p:sp>
        <p:nvSpPr>
          <p:cNvPr id="66" name="TextBox 65">
            <a:extLst>
              <a:ext uri="{FF2B5EF4-FFF2-40B4-BE49-F238E27FC236}">
                <a16:creationId xmlns:a16="http://schemas.microsoft.com/office/drawing/2014/main" id="{47AF7779-A087-49DF-A581-637D511A7FA3}"/>
              </a:ext>
            </a:extLst>
          </p:cNvPr>
          <p:cNvSpPr txBox="1"/>
          <p:nvPr/>
        </p:nvSpPr>
        <p:spPr>
          <a:xfrm rot="18947479">
            <a:off x="4266638" y="5001883"/>
            <a:ext cx="557141" cy="338554"/>
          </a:xfrm>
          <a:prstGeom prst="rect">
            <a:avLst/>
          </a:prstGeom>
          <a:noFill/>
        </p:spPr>
        <p:txBody>
          <a:bodyPr wrap="square" rtlCol="0" anchor="t" anchorCtr="0">
            <a:spAutoFit/>
          </a:bodyPr>
          <a:lstStyle/>
          <a:p>
            <a:r>
              <a:rPr lang="en-GB" sz="1600"/>
              <a:t>Has</a:t>
            </a:r>
          </a:p>
        </p:txBody>
      </p:sp>
      <p:sp>
        <p:nvSpPr>
          <p:cNvPr id="69" name="Title 1">
            <a:extLst>
              <a:ext uri="{FF2B5EF4-FFF2-40B4-BE49-F238E27FC236}">
                <a16:creationId xmlns:a16="http://schemas.microsoft.com/office/drawing/2014/main" id="{1D93B507-E4A5-45D5-96B9-44BB8612A2C0}"/>
              </a:ext>
            </a:extLst>
          </p:cNvPr>
          <p:cNvSpPr>
            <a:spLocks noGrp="1"/>
          </p:cNvSpPr>
          <p:nvPr>
            <p:ph type="title"/>
          </p:nvPr>
        </p:nvSpPr>
        <p:spPr>
          <a:xfrm>
            <a:off x="623392" y="692696"/>
            <a:ext cx="10849205" cy="566614"/>
          </a:xfrm>
        </p:spPr>
        <p:txBody>
          <a:bodyPr/>
          <a:lstStyle/>
          <a:p>
            <a:r>
              <a:rPr lang="en-GB"/>
              <a:t>Threat Propagation</a:t>
            </a:r>
          </a:p>
        </p:txBody>
      </p:sp>
    </p:spTree>
    <p:extLst>
      <p:ext uri="{BB962C8B-B14F-4D97-AF65-F5344CB8AC3E}">
        <p14:creationId xmlns:p14="http://schemas.microsoft.com/office/powerpoint/2010/main" val="188831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par>
                                <p:cTn id="8" presetID="22" presetClass="entr" presetSubtype="8"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1" presetClass="emph" presetSubtype="2" fill="hold" nodeType="afterEffect">
                                  <p:stCondLst>
                                    <p:cond delay="0"/>
                                  </p:stCondLst>
                                  <p:childTnLst>
                                    <p:animClr clrSpc="rgb" dir="cw">
                                      <p:cBhvr>
                                        <p:cTn id="13" dur="500" fill="hold"/>
                                        <p:tgtEl>
                                          <p:spTgt spid="107"/>
                                        </p:tgtEl>
                                        <p:attrNameLst>
                                          <p:attrName>fillcolor</p:attrName>
                                        </p:attrNameLst>
                                      </p:cBhvr>
                                      <p:to>
                                        <a:srgbClr val="FFB15C"/>
                                      </p:to>
                                    </p:animClr>
                                    <p:set>
                                      <p:cBhvr>
                                        <p:cTn id="14" dur="500" fill="hold"/>
                                        <p:tgtEl>
                                          <p:spTgt spid="107"/>
                                        </p:tgtEl>
                                        <p:attrNameLst>
                                          <p:attrName>fill.type</p:attrName>
                                        </p:attrNameLst>
                                      </p:cBhvr>
                                      <p:to>
                                        <p:strVal val="solid"/>
                                      </p:to>
                                    </p:set>
                                    <p:set>
                                      <p:cBhvr>
                                        <p:cTn id="15" dur="500" fill="hold"/>
                                        <p:tgtEl>
                                          <p:spTgt spid="107"/>
                                        </p:tgtEl>
                                        <p:attrNameLst>
                                          <p:attrName>fill.on</p:attrName>
                                        </p:attrNameLst>
                                      </p:cBhvr>
                                      <p:to>
                                        <p:strVal val="true"/>
                                      </p:to>
                                    </p:set>
                                  </p:childTnLst>
                                </p:cTn>
                              </p:par>
                            </p:childTnLst>
                          </p:cTn>
                        </p:par>
                        <p:par>
                          <p:cTn id="16" fill="hold">
                            <p:stCondLst>
                              <p:cond delay="1000"/>
                            </p:stCondLst>
                            <p:childTnLst>
                              <p:par>
                                <p:cTn id="17" presetID="1" presetClass="emph" presetSubtype="2" fill="hold" nodeType="afterEffect">
                                  <p:stCondLst>
                                    <p:cond delay="0"/>
                                  </p:stCondLst>
                                  <p:childTnLst>
                                    <p:animClr clrSpc="rgb" dir="cw">
                                      <p:cBhvr>
                                        <p:cTn id="18" dur="500" fill="hold"/>
                                        <p:tgtEl>
                                          <p:spTgt spid="106"/>
                                        </p:tgtEl>
                                        <p:attrNameLst>
                                          <p:attrName>fillcolor</p:attrName>
                                        </p:attrNameLst>
                                      </p:cBhvr>
                                      <p:to>
                                        <a:srgbClr val="FFB15C"/>
                                      </p:to>
                                    </p:animClr>
                                    <p:set>
                                      <p:cBhvr>
                                        <p:cTn id="19" dur="500" fill="hold"/>
                                        <p:tgtEl>
                                          <p:spTgt spid="106"/>
                                        </p:tgtEl>
                                        <p:attrNameLst>
                                          <p:attrName>fill.type</p:attrName>
                                        </p:attrNameLst>
                                      </p:cBhvr>
                                      <p:to>
                                        <p:strVal val="solid"/>
                                      </p:to>
                                    </p:set>
                                    <p:set>
                                      <p:cBhvr>
                                        <p:cTn id="20" dur="500" fill="hold"/>
                                        <p:tgtEl>
                                          <p:spTgt spid="10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145F4-01AC-4469-BBD6-9F3226CF9D76}"/>
              </a:ext>
            </a:extLst>
          </p:cNvPr>
          <p:cNvSpPr>
            <a:spLocks noGrp="1"/>
          </p:cNvSpPr>
          <p:nvPr>
            <p:ph type="title"/>
          </p:nvPr>
        </p:nvSpPr>
        <p:spPr/>
        <p:txBody>
          <a:bodyPr/>
          <a:lstStyle/>
          <a:p>
            <a:r>
              <a:rPr lang="en-GB" dirty="0"/>
              <a:t>Threat Paths</a:t>
            </a:r>
          </a:p>
        </p:txBody>
      </p:sp>
      <p:sp>
        <p:nvSpPr>
          <p:cNvPr id="3" name="Content Placeholder 2">
            <a:extLst>
              <a:ext uri="{FF2B5EF4-FFF2-40B4-BE49-F238E27FC236}">
                <a16:creationId xmlns:a16="http://schemas.microsoft.com/office/drawing/2014/main" id="{6902818D-7DF6-4D70-BCB0-DF6C42C56777}"/>
              </a:ext>
            </a:extLst>
          </p:cNvPr>
          <p:cNvSpPr>
            <a:spLocks noGrp="1"/>
          </p:cNvSpPr>
          <p:nvPr>
            <p:ph idx="1"/>
          </p:nvPr>
        </p:nvSpPr>
        <p:spPr>
          <a:xfrm>
            <a:off x="623393" y="1844825"/>
            <a:ext cx="5832648" cy="4381947"/>
          </a:xfrm>
        </p:spPr>
        <p:txBody>
          <a:bodyPr/>
          <a:lstStyle/>
          <a:p>
            <a:r>
              <a:rPr lang="en-GB" dirty="0"/>
              <a:t>The threat propagation model does not create a simple linear path.</a:t>
            </a:r>
          </a:p>
          <a:p>
            <a:r>
              <a:rPr lang="en-GB" dirty="0"/>
              <a:t>Threats and their effects combine and branch:</a:t>
            </a:r>
          </a:p>
          <a:p>
            <a:pPr lvl="1"/>
            <a:r>
              <a:rPr lang="en-GB" dirty="0"/>
              <a:t>Threats can need more than one cause to be present/likely</a:t>
            </a:r>
          </a:p>
          <a:p>
            <a:pPr lvl="1"/>
            <a:r>
              <a:rPr lang="en-GB" dirty="0"/>
              <a:t>The effect of a threat can cause more than one other threat</a:t>
            </a:r>
          </a:p>
          <a:p>
            <a:r>
              <a:rPr lang="en-GB" dirty="0"/>
              <a:t>Determining where best to put the security controls is therefore not easy.</a:t>
            </a:r>
          </a:p>
          <a:p>
            <a:r>
              <a:rPr lang="en-GB" dirty="0"/>
              <a:t>The SSM includes exploration tools to navigate the paths.</a:t>
            </a:r>
          </a:p>
        </p:txBody>
      </p:sp>
      <p:pic>
        <p:nvPicPr>
          <p:cNvPr id="6" name="Picture 5" descr="Graphical user interface, website&#10;&#10;Description automatically generated">
            <a:extLst>
              <a:ext uri="{FF2B5EF4-FFF2-40B4-BE49-F238E27FC236}">
                <a16:creationId xmlns:a16="http://schemas.microsoft.com/office/drawing/2014/main" id="{697F7DFF-5154-492C-A616-BBF4755EE2D6}"/>
              </a:ext>
            </a:extLst>
          </p:cNvPr>
          <p:cNvPicPr>
            <a:picLocks noChangeAspect="1"/>
          </p:cNvPicPr>
          <p:nvPr/>
        </p:nvPicPr>
        <p:blipFill rotWithShape="1">
          <a:blip r:embed="rId2">
            <a:extLst>
              <a:ext uri="{28A0092B-C50C-407E-A947-70E740481C1C}">
                <a14:useLocalDpi xmlns:a14="http://schemas.microsoft.com/office/drawing/2010/main" val="0"/>
              </a:ext>
            </a:extLst>
          </a:blip>
          <a:srcRect b="12201"/>
          <a:stretch/>
        </p:blipFill>
        <p:spPr>
          <a:xfrm>
            <a:off x="6600056" y="836712"/>
            <a:ext cx="4424516" cy="6021288"/>
          </a:xfrm>
          <a:prstGeom prst="rect">
            <a:avLst/>
          </a:prstGeom>
        </p:spPr>
      </p:pic>
      <p:pic>
        <p:nvPicPr>
          <p:cNvPr id="9" name="Picture 8" descr="Graphical user interface&#10;&#10;Description automatically generated">
            <a:extLst>
              <a:ext uri="{FF2B5EF4-FFF2-40B4-BE49-F238E27FC236}">
                <a16:creationId xmlns:a16="http://schemas.microsoft.com/office/drawing/2014/main" id="{68A7DB7B-A494-4F9B-ACE9-EAD76DAF0908}"/>
              </a:ext>
            </a:extLst>
          </p:cNvPr>
          <p:cNvPicPr>
            <a:picLocks noChangeAspect="1"/>
          </p:cNvPicPr>
          <p:nvPr/>
        </p:nvPicPr>
        <p:blipFill rotWithShape="1">
          <a:blip r:embed="rId3">
            <a:extLst>
              <a:ext uri="{28A0092B-C50C-407E-A947-70E740481C1C}">
                <a14:useLocalDpi xmlns:a14="http://schemas.microsoft.com/office/drawing/2010/main" val="0"/>
              </a:ext>
            </a:extLst>
          </a:blip>
          <a:srcRect b="19467"/>
          <a:stretch/>
        </p:blipFill>
        <p:spPr>
          <a:xfrm>
            <a:off x="7714684" y="1335057"/>
            <a:ext cx="4318000" cy="5522943"/>
          </a:xfrm>
          <a:prstGeom prst="rect">
            <a:avLst/>
          </a:prstGeom>
        </p:spPr>
      </p:pic>
    </p:spTree>
    <p:extLst>
      <p:ext uri="{BB962C8B-B14F-4D97-AF65-F5344CB8AC3E}">
        <p14:creationId xmlns:p14="http://schemas.microsoft.com/office/powerpoint/2010/main" val="251877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6CA60479-EF4C-4E2C-A05C-179024791CBE}"/>
              </a:ext>
            </a:extLst>
          </p:cNvPr>
          <p:cNvSpPr/>
          <p:nvPr/>
        </p:nvSpPr>
        <p:spPr>
          <a:xfrm>
            <a:off x="6293224" y="1187707"/>
            <a:ext cx="4946767" cy="342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Title 1">
            <a:extLst>
              <a:ext uri="{FF2B5EF4-FFF2-40B4-BE49-F238E27FC236}">
                <a16:creationId xmlns:a16="http://schemas.microsoft.com/office/drawing/2014/main" id="{A76D1A65-AC83-4663-9C8E-3E9EA6D6866A}"/>
              </a:ext>
            </a:extLst>
          </p:cNvPr>
          <p:cNvSpPr>
            <a:spLocks noGrp="1"/>
          </p:cNvSpPr>
          <p:nvPr>
            <p:ph type="title"/>
          </p:nvPr>
        </p:nvSpPr>
        <p:spPr>
          <a:xfrm>
            <a:off x="623392" y="692696"/>
            <a:ext cx="10849205" cy="936104"/>
          </a:xfrm>
        </p:spPr>
        <p:txBody>
          <a:bodyPr/>
          <a:lstStyle/>
          <a:p>
            <a:r>
              <a:rPr lang="en-GB" dirty="0"/>
              <a:t>Threat Paths</a:t>
            </a:r>
          </a:p>
        </p:txBody>
      </p:sp>
      <p:sp>
        <p:nvSpPr>
          <p:cNvPr id="4" name="Rectangle 3">
            <a:extLst>
              <a:ext uri="{FF2B5EF4-FFF2-40B4-BE49-F238E27FC236}">
                <a16:creationId xmlns:a16="http://schemas.microsoft.com/office/drawing/2014/main" id="{6503478B-DF0E-4D97-808C-212D56D854AA}"/>
              </a:ext>
            </a:extLst>
          </p:cNvPr>
          <p:cNvSpPr/>
          <p:nvPr/>
        </p:nvSpPr>
        <p:spPr>
          <a:xfrm>
            <a:off x="8073069" y="4075425"/>
            <a:ext cx="1039906" cy="687494"/>
          </a:xfrm>
          <a:prstGeom prst="rect">
            <a:avLst/>
          </a:prstGeom>
          <a:solidFill>
            <a:srgbClr val="FFE389"/>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400"/>
              <a:t>Adverse effect</a:t>
            </a:r>
          </a:p>
        </p:txBody>
      </p:sp>
      <p:sp>
        <p:nvSpPr>
          <p:cNvPr id="5" name="Rectangle 4">
            <a:extLst>
              <a:ext uri="{FF2B5EF4-FFF2-40B4-BE49-F238E27FC236}">
                <a16:creationId xmlns:a16="http://schemas.microsoft.com/office/drawing/2014/main" id="{15F1C9CF-4211-4DAC-8AE5-D152E4CF24E6}"/>
              </a:ext>
            </a:extLst>
          </p:cNvPr>
          <p:cNvSpPr/>
          <p:nvPr/>
        </p:nvSpPr>
        <p:spPr>
          <a:xfrm>
            <a:off x="8073069" y="114731"/>
            <a:ext cx="1039906" cy="687494"/>
          </a:xfrm>
          <a:prstGeom prst="rect">
            <a:avLst/>
          </a:prstGeom>
          <a:solidFill>
            <a:srgbClr val="FFC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400"/>
              <a:t>External cause</a:t>
            </a:r>
          </a:p>
        </p:txBody>
      </p:sp>
      <p:sp>
        <p:nvSpPr>
          <p:cNvPr id="6" name="Rectangle 5">
            <a:extLst>
              <a:ext uri="{FF2B5EF4-FFF2-40B4-BE49-F238E27FC236}">
                <a16:creationId xmlns:a16="http://schemas.microsoft.com/office/drawing/2014/main" id="{3A45AB8D-805A-4171-8E30-FEAD6702B1E7}"/>
              </a:ext>
            </a:extLst>
          </p:cNvPr>
          <p:cNvSpPr/>
          <p:nvPr/>
        </p:nvSpPr>
        <p:spPr>
          <a:xfrm>
            <a:off x="7258059" y="3179381"/>
            <a:ext cx="1039906" cy="499235"/>
          </a:xfrm>
          <a:prstGeom prst="rect">
            <a:avLst/>
          </a:prstGeom>
          <a:solidFill>
            <a:srgbClr val="FF9999"/>
          </a:solidFill>
          <a:ln>
            <a:tailEnd w="lg" len="lg"/>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400"/>
              <a:t>Threat</a:t>
            </a:r>
          </a:p>
        </p:txBody>
      </p:sp>
      <p:sp>
        <p:nvSpPr>
          <p:cNvPr id="7" name="Rectangle 6">
            <a:extLst>
              <a:ext uri="{FF2B5EF4-FFF2-40B4-BE49-F238E27FC236}">
                <a16:creationId xmlns:a16="http://schemas.microsoft.com/office/drawing/2014/main" id="{5BB8433D-A2CE-4B5E-A4CA-3903D6D9BFA3}"/>
              </a:ext>
            </a:extLst>
          </p:cNvPr>
          <p:cNvSpPr/>
          <p:nvPr/>
        </p:nvSpPr>
        <p:spPr>
          <a:xfrm>
            <a:off x="8817918" y="1202646"/>
            <a:ext cx="1039906" cy="499235"/>
          </a:xfrm>
          <a:prstGeom prst="rect">
            <a:avLst/>
          </a:prstGeom>
          <a:solidFill>
            <a:srgbClr val="FF0000"/>
          </a:solidFill>
          <a:ln>
            <a:tailEnd w="lg" len="lg"/>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400"/>
              <a:t>Threat</a:t>
            </a:r>
          </a:p>
        </p:txBody>
      </p:sp>
      <p:sp>
        <p:nvSpPr>
          <p:cNvPr id="8" name="Rectangle 7">
            <a:extLst>
              <a:ext uri="{FF2B5EF4-FFF2-40B4-BE49-F238E27FC236}">
                <a16:creationId xmlns:a16="http://schemas.microsoft.com/office/drawing/2014/main" id="{A60BCD07-877E-47B8-AD59-8BEAAE98B2FE}"/>
              </a:ext>
            </a:extLst>
          </p:cNvPr>
          <p:cNvSpPr/>
          <p:nvPr/>
        </p:nvSpPr>
        <p:spPr>
          <a:xfrm>
            <a:off x="7258059" y="2095078"/>
            <a:ext cx="1039906" cy="687494"/>
          </a:xfrm>
          <a:prstGeom prst="rect">
            <a:avLst/>
          </a:prstGeom>
          <a:solidFill>
            <a:srgbClr val="FFE389"/>
          </a:solidFill>
          <a:ln>
            <a:tailEnd w="lg" len="lg"/>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400"/>
              <a:t>Adverse effect</a:t>
            </a:r>
          </a:p>
        </p:txBody>
      </p:sp>
      <p:sp>
        <p:nvSpPr>
          <p:cNvPr id="10" name="Rectangle 9">
            <a:extLst>
              <a:ext uri="{FF2B5EF4-FFF2-40B4-BE49-F238E27FC236}">
                <a16:creationId xmlns:a16="http://schemas.microsoft.com/office/drawing/2014/main" id="{ABB22061-8DDF-4ACE-966A-ABF01E758F66}"/>
              </a:ext>
            </a:extLst>
          </p:cNvPr>
          <p:cNvSpPr/>
          <p:nvPr/>
        </p:nvSpPr>
        <p:spPr>
          <a:xfrm>
            <a:off x="7258059" y="1199034"/>
            <a:ext cx="1039906" cy="499235"/>
          </a:xfrm>
          <a:prstGeom prst="rect">
            <a:avLst/>
          </a:prstGeom>
          <a:solidFill>
            <a:srgbClr val="FF0000"/>
          </a:solidFill>
          <a:ln>
            <a:tailEnd w="lg" len="lg"/>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400"/>
              <a:t>Threat</a:t>
            </a:r>
          </a:p>
        </p:txBody>
      </p:sp>
      <p:cxnSp>
        <p:nvCxnSpPr>
          <p:cNvPr id="13" name="Straight Arrow Connector 12">
            <a:extLst>
              <a:ext uri="{FF2B5EF4-FFF2-40B4-BE49-F238E27FC236}">
                <a16:creationId xmlns:a16="http://schemas.microsoft.com/office/drawing/2014/main" id="{71644CD1-BA78-4E0E-912D-59C498297858}"/>
              </a:ext>
            </a:extLst>
          </p:cNvPr>
          <p:cNvCxnSpPr>
            <a:stCxn id="5" idx="2"/>
            <a:endCxn id="10" idx="0"/>
          </p:cNvCxnSpPr>
          <p:nvPr/>
        </p:nvCxnSpPr>
        <p:spPr>
          <a:xfrm flipH="1">
            <a:off x="7778012" y="802225"/>
            <a:ext cx="815010" cy="396809"/>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81FB1094-0814-41A5-AD15-6331F1B6A057}"/>
              </a:ext>
            </a:extLst>
          </p:cNvPr>
          <p:cNvCxnSpPr>
            <a:cxnSpLocks/>
            <a:stCxn id="8" idx="2"/>
            <a:endCxn id="6" idx="0"/>
          </p:cNvCxnSpPr>
          <p:nvPr/>
        </p:nvCxnSpPr>
        <p:spPr>
          <a:xfrm>
            <a:off x="7778012" y="2782572"/>
            <a:ext cx="0" cy="396809"/>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C29DBD24-383C-4CB4-92AF-A675961557C6}"/>
              </a:ext>
            </a:extLst>
          </p:cNvPr>
          <p:cNvCxnSpPr>
            <a:cxnSpLocks/>
            <a:stCxn id="10" idx="2"/>
            <a:endCxn id="8" idx="0"/>
          </p:cNvCxnSpPr>
          <p:nvPr/>
        </p:nvCxnSpPr>
        <p:spPr>
          <a:xfrm>
            <a:off x="7778012" y="1698269"/>
            <a:ext cx="0" cy="396809"/>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23" name="Straight Arrow Connector 22">
            <a:extLst>
              <a:ext uri="{FF2B5EF4-FFF2-40B4-BE49-F238E27FC236}">
                <a16:creationId xmlns:a16="http://schemas.microsoft.com/office/drawing/2014/main" id="{E97B9D13-7A52-4058-970F-6ED38FF3BA50}"/>
              </a:ext>
            </a:extLst>
          </p:cNvPr>
          <p:cNvCxnSpPr>
            <a:cxnSpLocks/>
            <a:stCxn id="5" idx="2"/>
            <a:endCxn id="7" idx="0"/>
          </p:cNvCxnSpPr>
          <p:nvPr/>
        </p:nvCxnSpPr>
        <p:spPr>
          <a:xfrm>
            <a:off x="8593022" y="802225"/>
            <a:ext cx="744849" cy="400421"/>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C8AFEAD8-CE0A-4462-B6DE-F6D233B1F856}"/>
              </a:ext>
            </a:extLst>
          </p:cNvPr>
          <p:cNvCxnSpPr>
            <a:cxnSpLocks/>
            <a:stCxn id="7" idx="2"/>
            <a:endCxn id="4" idx="0"/>
          </p:cNvCxnSpPr>
          <p:nvPr/>
        </p:nvCxnSpPr>
        <p:spPr>
          <a:xfrm flipH="1">
            <a:off x="8593022" y="1701881"/>
            <a:ext cx="744849" cy="2373544"/>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sp>
        <p:nvSpPr>
          <p:cNvPr id="29" name="Rectangle 28">
            <a:extLst>
              <a:ext uri="{FF2B5EF4-FFF2-40B4-BE49-F238E27FC236}">
                <a16:creationId xmlns:a16="http://schemas.microsoft.com/office/drawing/2014/main" id="{D6AE0705-C63E-4364-A600-58914B1F6E22}"/>
              </a:ext>
            </a:extLst>
          </p:cNvPr>
          <p:cNvSpPr/>
          <p:nvPr/>
        </p:nvSpPr>
        <p:spPr>
          <a:xfrm>
            <a:off x="8073069" y="5159728"/>
            <a:ext cx="1039906" cy="499235"/>
          </a:xfrm>
          <a:prstGeom prst="rect">
            <a:avLst/>
          </a:prstGeom>
          <a:solidFill>
            <a:srgbClr val="FF9999"/>
          </a:solidFill>
          <a:ln>
            <a:tailEnd w="lg" len="lg"/>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400"/>
              <a:t>Threat</a:t>
            </a:r>
          </a:p>
        </p:txBody>
      </p:sp>
      <p:sp>
        <p:nvSpPr>
          <p:cNvPr id="36" name="Rectangle 35">
            <a:extLst>
              <a:ext uri="{FF2B5EF4-FFF2-40B4-BE49-F238E27FC236}">
                <a16:creationId xmlns:a16="http://schemas.microsoft.com/office/drawing/2014/main" id="{E10CB7D4-2520-4180-84D5-BE0532C153EB}"/>
              </a:ext>
            </a:extLst>
          </p:cNvPr>
          <p:cNvSpPr/>
          <p:nvPr/>
        </p:nvSpPr>
        <p:spPr>
          <a:xfrm>
            <a:off x="8073069" y="6055775"/>
            <a:ext cx="1039906" cy="687494"/>
          </a:xfrm>
          <a:prstGeom prst="rect">
            <a:avLst/>
          </a:prstGeom>
          <a:solidFill>
            <a:srgbClr val="FFC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400"/>
              <a:t>Adverse effect</a:t>
            </a:r>
          </a:p>
        </p:txBody>
      </p:sp>
      <p:sp>
        <p:nvSpPr>
          <p:cNvPr id="51" name="TextBox 50">
            <a:extLst>
              <a:ext uri="{FF2B5EF4-FFF2-40B4-BE49-F238E27FC236}">
                <a16:creationId xmlns:a16="http://schemas.microsoft.com/office/drawing/2014/main" id="{5900D537-C2AB-4C1B-B721-CBA1EFDD977E}"/>
              </a:ext>
            </a:extLst>
          </p:cNvPr>
          <p:cNvSpPr txBox="1"/>
          <p:nvPr/>
        </p:nvSpPr>
        <p:spPr>
          <a:xfrm>
            <a:off x="9533091" y="5778641"/>
            <a:ext cx="2331087" cy="338554"/>
          </a:xfrm>
          <a:prstGeom prst="rect">
            <a:avLst/>
          </a:prstGeom>
          <a:noFill/>
        </p:spPr>
        <p:txBody>
          <a:bodyPr wrap="none" rtlCol="0">
            <a:spAutoFit/>
          </a:bodyPr>
          <a:lstStyle/>
          <a:p>
            <a:r>
              <a:rPr lang="en-GB" sz="1600" i="1"/>
              <a:t>Your biggest problem</a:t>
            </a:r>
          </a:p>
        </p:txBody>
      </p:sp>
      <p:cxnSp>
        <p:nvCxnSpPr>
          <p:cNvPr id="53" name="Straight Arrow Connector 52">
            <a:extLst>
              <a:ext uri="{FF2B5EF4-FFF2-40B4-BE49-F238E27FC236}">
                <a16:creationId xmlns:a16="http://schemas.microsoft.com/office/drawing/2014/main" id="{0B1536B4-7B51-4817-8B57-367646D67092}"/>
              </a:ext>
            </a:extLst>
          </p:cNvPr>
          <p:cNvCxnSpPr>
            <a:cxnSpLocks/>
            <a:stCxn id="51" idx="1"/>
          </p:cNvCxnSpPr>
          <p:nvPr/>
        </p:nvCxnSpPr>
        <p:spPr>
          <a:xfrm flipH="1">
            <a:off x="9125811" y="5947918"/>
            <a:ext cx="407280" cy="10785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6" name="TextBox 55">
            <a:extLst>
              <a:ext uri="{FF2B5EF4-FFF2-40B4-BE49-F238E27FC236}">
                <a16:creationId xmlns:a16="http://schemas.microsoft.com/office/drawing/2014/main" id="{5FABB5D4-50BD-4F21-B23A-95A4FD138757}"/>
              </a:ext>
            </a:extLst>
          </p:cNvPr>
          <p:cNvSpPr txBox="1"/>
          <p:nvPr/>
        </p:nvSpPr>
        <p:spPr>
          <a:xfrm>
            <a:off x="10257995" y="1272624"/>
            <a:ext cx="1358064" cy="338554"/>
          </a:xfrm>
          <a:prstGeom prst="rect">
            <a:avLst/>
          </a:prstGeom>
          <a:noFill/>
        </p:spPr>
        <p:txBody>
          <a:bodyPr wrap="none" rtlCol="0">
            <a:spAutoFit/>
          </a:bodyPr>
          <a:lstStyle/>
          <a:p>
            <a:r>
              <a:rPr lang="en-GB" sz="1600" i="1"/>
              <a:t>Root causes</a:t>
            </a:r>
          </a:p>
        </p:txBody>
      </p:sp>
      <p:cxnSp>
        <p:nvCxnSpPr>
          <p:cNvPr id="57" name="Straight Arrow Connector 56">
            <a:extLst>
              <a:ext uri="{FF2B5EF4-FFF2-40B4-BE49-F238E27FC236}">
                <a16:creationId xmlns:a16="http://schemas.microsoft.com/office/drawing/2014/main" id="{87FE5A53-2920-44A1-8309-3A38F5DB91E2}"/>
              </a:ext>
            </a:extLst>
          </p:cNvPr>
          <p:cNvCxnSpPr>
            <a:cxnSpLocks/>
            <a:stCxn id="56" idx="1"/>
          </p:cNvCxnSpPr>
          <p:nvPr/>
        </p:nvCxnSpPr>
        <p:spPr>
          <a:xfrm flipH="1">
            <a:off x="9953207" y="1441901"/>
            <a:ext cx="304788" cy="306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5" name="Rectangle 24">
            <a:extLst>
              <a:ext uri="{FF2B5EF4-FFF2-40B4-BE49-F238E27FC236}">
                <a16:creationId xmlns:a16="http://schemas.microsoft.com/office/drawing/2014/main" id="{04DF8F55-AADB-4F7C-8B5D-40D1380AAFF7}"/>
              </a:ext>
            </a:extLst>
          </p:cNvPr>
          <p:cNvSpPr/>
          <p:nvPr/>
        </p:nvSpPr>
        <p:spPr>
          <a:xfrm>
            <a:off x="4658295" y="3173870"/>
            <a:ext cx="1039906" cy="499235"/>
          </a:xfrm>
          <a:prstGeom prst="rect">
            <a:avLst/>
          </a:prstGeom>
          <a:solidFill>
            <a:srgbClr val="FF9999"/>
          </a:solidFill>
          <a:ln>
            <a:tailEnd w="lg" len="lg"/>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400"/>
              <a:t>Threat</a:t>
            </a:r>
          </a:p>
        </p:txBody>
      </p:sp>
      <p:sp>
        <p:nvSpPr>
          <p:cNvPr id="27" name="Rectangle 26">
            <a:extLst>
              <a:ext uri="{FF2B5EF4-FFF2-40B4-BE49-F238E27FC236}">
                <a16:creationId xmlns:a16="http://schemas.microsoft.com/office/drawing/2014/main" id="{71EB22D0-8E5E-4869-8C8C-7E6A777F1095}"/>
              </a:ext>
            </a:extLst>
          </p:cNvPr>
          <p:cNvSpPr/>
          <p:nvPr/>
        </p:nvSpPr>
        <p:spPr>
          <a:xfrm>
            <a:off x="5958177" y="3173872"/>
            <a:ext cx="1039906" cy="499235"/>
          </a:xfrm>
          <a:prstGeom prst="rect">
            <a:avLst/>
          </a:prstGeom>
          <a:solidFill>
            <a:srgbClr val="FF9999"/>
          </a:solidFill>
          <a:ln>
            <a:tailEnd w="lg" len="lg"/>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400"/>
              <a:t>Threat</a:t>
            </a:r>
          </a:p>
        </p:txBody>
      </p:sp>
      <p:cxnSp>
        <p:nvCxnSpPr>
          <p:cNvPr id="28" name="Straight Arrow Connector 27">
            <a:extLst>
              <a:ext uri="{FF2B5EF4-FFF2-40B4-BE49-F238E27FC236}">
                <a16:creationId xmlns:a16="http://schemas.microsoft.com/office/drawing/2014/main" id="{B10285C0-D02A-413D-AE36-EBBD23A69C94}"/>
              </a:ext>
            </a:extLst>
          </p:cNvPr>
          <p:cNvCxnSpPr>
            <a:cxnSpLocks/>
            <a:endCxn id="27" idx="0"/>
          </p:cNvCxnSpPr>
          <p:nvPr/>
        </p:nvCxnSpPr>
        <p:spPr>
          <a:xfrm flipH="1">
            <a:off x="6478130" y="2782572"/>
            <a:ext cx="1299882" cy="391300"/>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30" name="Straight Arrow Connector 29">
            <a:extLst>
              <a:ext uri="{FF2B5EF4-FFF2-40B4-BE49-F238E27FC236}">
                <a16:creationId xmlns:a16="http://schemas.microsoft.com/office/drawing/2014/main" id="{B6C2C77C-85C4-4363-A640-9E9F9508CF01}"/>
              </a:ext>
            </a:extLst>
          </p:cNvPr>
          <p:cNvCxnSpPr>
            <a:cxnSpLocks/>
            <a:endCxn id="25" idx="0"/>
          </p:cNvCxnSpPr>
          <p:nvPr/>
        </p:nvCxnSpPr>
        <p:spPr>
          <a:xfrm flipH="1">
            <a:off x="5178248" y="2782572"/>
            <a:ext cx="2599764" cy="391298"/>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sp>
        <p:nvSpPr>
          <p:cNvPr id="3" name="Content Placeholder 2">
            <a:extLst>
              <a:ext uri="{FF2B5EF4-FFF2-40B4-BE49-F238E27FC236}">
                <a16:creationId xmlns:a16="http://schemas.microsoft.com/office/drawing/2014/main" id="{925284D0-AAA5-4834-897F-A9C5F433374C}"/>
              </a:ext>
            </a:extLst>
          </p:cNvPr>
          <p:cNvSpPr>
            <a:spLocks noGrp="1"/>
          </p:cNvSpPr>
          <p:nvPr>
            <p:ph idx="1"/>
          </p:nvPr>
        </p:nvSpPr>
        <p:spPr>
          <a:xfrm>
            <a:off x="623887" y="1844675"/>
            <a:ext cx="6621335" cy="4381500"/>
          </a:xfrm>
          <a:solidFill>
            <a:schemeClr val="bg1"/>
          </a:solidFill>
        </p:spPr>
        <p:txBody>
          <a:bodyPr>
            <a:normAutofit/>
          </a:bodyPr>
          <a:lstStyle/>
          <a:p>
            <a:r>
              <a:rPr lang="en-GB" dirty="0"/>
              <a:t>The </a:t>
            </a:r>
            <a:r>
              <a:rPr lang="en-GB" dirty="0">
                <a:solidFill>
                  <a:srgbClr val="495961"/>
                </a:solidFill>
              </a:rPr>
              <a:t>Spyderisk</a:t>
            </a:r>
            <a:r>
              <a:rPr lang="en-GB" dirty="0"/>
              <a:t>’s analysis shows the highest risk adverse effects: your biggest issues</a:t>
            </a:r>
          </a:p>
          <a:p>
            <a:pPr lvl="1"/>
            <a:r>
              <a:rPr lang="en-GB" dirty="0"/>
              <a:t>E.g. loss of confidentiality in customer profile data</a:t>
            </a:r>
          </a:p>
          <a:p>
            <a:r>
              <a:rPr lang="en-GB" dirty="0"/>
              <a:t>As an analyst you want to know what has caused this risk (to be so likely) and therefore how to mitigate it</a:t>
            </a:r>
          </a:p>
        </p:txBody>
      </p:sp>
      <p:cxnSp>
        <p:nvCxnSpPr>
          <p:cNvPr id="14" name="Straight Arrow Connector 13">
            <a:extLst>
              <a:ext uri="{FF2B5EF4-FFF2-40B4-BE49-F238E27FC236}">
                <a16:creationId xmlns:a16="http://schemas.microsoft.com/office/drawing/2014/main" id="{EB86F276-D21C-4451-8A41-848E36FDDC5C}"/>
              </a:ext>
            </a:extLst>
          </p:cNvPr>
          <p:cNvCxnSpPr>
            <a:cxnSpLocks/>
            <a:stCxn id="6" idx="2"/>
            <a:endCxn id="4" idx="0"/>
          </p:cNvCxnSpPr>
          <p:nvPr/>
        </p:nvCxnSpPr>
        <p:spPr>
          <a:xfrm>
            <a:off x="7778012" y="3678616"/>
            <a:ext cx="815010" cy="396809"/>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37" name="Straight Arrow Connector 36">
            <a:extLst>
              <a:ext uri="{FF2B5EF4-FFF2-40B4-BE49-F238E27FC236}">
                <a16:creationId xmlns:a16="http://schemas.microsoft.com/office/drawing/2014/main" id="{F7AD522C-F7D8-40BF-97A2-2E89B6CB3108}"/>
              </a:ext>
            </a:extLst>
          </p:cNvPr>
          <p:cNvCxnSpPr>
            <a:cxnSpLocks/>
            <a:stCxn id="4" idx="2"/>
            <a:endCxn id="29" idx="0"/>
          </p:cNvCxnSpPr>
          <p:nvPr/>
        </p:nvCxnSpPr>
        <p:spPr>
          <a:xfrm>
            <a:off x="8593022" y="4762919"/>
            <a:ext cx="0" cy="396809"/>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38" name="Straight Arrow Connector 37">
            <a:extLst>
              <a:ext uri="{FF2B5EF4-FFF2-40B4-BE49-F238E27FC236}">
                <a16:creationId xmlns:a16="http://schemas.microsoft.com/office/drawing/2014/main" id="{0ACF5DCE-7277-450E-B824-E0422BDFFB4C}"/>
              </a:ext>
            </a:extLst>
          </p:cNvPr>
          <p:cNvCxnSpPr>
            <a:cxnSpLocks/>
            <a:stCxn id="29" idx="2"/>
            <a:endCxn id="36" idx="0"/>
          </p:cNvCxnSpPr>
          <p:nvPr/>
        </p:nvCxnSpPr>
        <p:spPr>
          <a:xfrm>
            <a:off x="8593022" y="5658963"/>
            <a:ext cx="0" cy="396812"/>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sp>
        <p:nvSpPr>
          <p:cNvPr id="35" name="Content Placeholder 2">
            <a:extLst>
              <a:ext uri="{FF2B5EF4-FFF2-40B4-BE49-F238E27FC236}">
                <a16:creationId xmlns:a16="http://schemas.microsoft.com/office/drawing/2014/main" id="{3F38C55C-EDDA-41DE-98B4-760C3897E377}"/>
              </a:ext>
            </a:extLst>
          </p:cNvPr>
          <p:cNvSpPr txBox="1">
            <a:spLocks/>
          </p:cNvSpPr>
          <p:nvPr/>
        </p:nvSpPr>
        <p:spPr>
          <a:xfrm>
            <a:off x="623889" y="4111768"/>
            <a:ext cx="6621334" cy="2481720"/>
          </a:xfrm>
          <a:prstGeom prst="rect">
            <a:avLst/>
          </a:prstGeom>
        </p:spPr>
        <p:txBody>
          <a:bodyPr vert="horz" lIns="91440" tIns="45720" rIns="91440" bIns="45720" rtlCol="0">
            <a:noAutofit/>
          </a:bodyPr>
          <a:lst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495961"/>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495961"/>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4959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t>There are often many options to mitigate a threat</a:t>
            </a:r>
          </a:p>
          <a:p>
            <a:pPr lvl="1"/>
            <a:r>
              <a:rPr lang="en-GB"/>
              <a:t>Putting a security control early in the path mitigates many paths but may leave other options for the attacker</a:t>
            </a:r>
          </a:p>
          <a:p>
            <a:pPr lvl="1"/>
            <a:r>
              <a:rPr lang="en-GB"/>
              <a:t>Putting it late will fix that one issue but may leave other problems unaddressed</a:t>
            </a:r>
          </a:p>
          <a:p>
            <a:endParaRPr lang="en-GB"/>
          </a:p>
        </p:txBody>
      </p:sp>
      <p:sp>
        <p:nvSpPr>
          <p:cNvPr id="9" name="Rectangle 8">
            <a:extLst>
              <a:ext uri="{FF2B5EF4-FFF2-40B4-BE49-F238E27FC236}">
                <a16:creationId xmlns:a16="http://schemas.microsoft.com/office/drawing/2014/main" id="{74DB7EF8-99AD-4344-A740-A814F86C80C9}"/>
              </a:ext>
            </a:extLst>
          </p:cNvPr>
          <p:cNvSpPr/>
          <p:nvPr/>
        </p:nvSpPr>
        <p:spPr>
          <a:xfrm>
            <a:off x="1040138" y="4823628"/>
            <a:ext cx="6092863" cy="1841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0864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6CA60479-EF4C-4E2C-A05C-179024791CBE}"/>
              </a:ext>
            </a:extLst>
          </p:cNvPr>
          <p:cNvSpPr/>
          <p:nvPr/>
        </p:nvSpPr>
        <p:spPr>
          <a:xfrm>
            <a:off x="6293224" y="1187707"/>
            <a:ext cx="4946767" cy="342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Title 1">
            <a:extLst>
              <a:ext uri="{FF2B5EF4-FFF2-40B4-BE49-F238E27FC236}">
                <a16:creationId xmlns:a16="http://schemas.microsoft.com/office/drawing/2014/main" id="{A76D1A65-AC83-4663-9C8E-3E9EA6D6866A}"/>
              </a:ext>
            </a:extLst>
          </p:cNvPr>
          <p:cNvSpPr>
            <a:spLocks noGrp="1"/>
          </p:cNvSpPr>
          <p:nvPr>
            <p:ph type="title"/>
          </p:nvPr>
        </p:nvSpPr>
        <p:spPr/>
        <p:txBody>
          <a:bodyPr/>
          <a:lstStyle/>
          <a:p>
            <a:r>
              <a:rPr lang="en-GB" dirty="0"/>
              <a:t>Threat Paths</a:t>
            </a:r>
          </a:p>
        </p:txBody>
      </p:sp>
      <p:sp>
        <p:nvSpPr>
          <p:cNvPr id="4" name="Rectangle 3">
            <a:extLst>
              <a:ext uri="{FF2B5EF4-FFF2-40B4-BE49-F238E27FC236}">
                <a16:creationId xmlns:a16="http://schemas.microsoft.com/office/drawing/2014/main" id="{6503478B-DF0E-4D97-808C-212D56D854AA}"/>
              </a:ext>
            </a:extLst>
          </p:cNvPr>
          <p:cNvSpPr/>
          <p:nvPr/>
        </p:nvSpPr>
        <p:spPr>
          <a:xfrm>
            <a:off x="8073069" y="4075425"/>
            <a:ext cx="1039906" cy="687494"/>
          </a:xfrm>
          <a:prstGeom prst="rect">
            <a:avLst/>
          </a:prstGeom>
          <a:solidFill>
            <a:srgbClr val="FFE389"/>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400"/>
              <a:t>Adverse effect</a:t>
            </a:r>
          </a:p>
        </p:txBody>
      </p:sp>
      <p:sp>
        <p:nvSpPr>
          <p:cNvPr id="5" name="Rectangle 4">
            <a:extLst>
              <a:ext uri="{FF2B5EF4-FFF2-40B4-BE49-F238E27FC236}">
                <a16:creationId xmlns:a16="http://schemas.microsoft.com/office/drawing/2014/main" id="{15F1C9CF-4211-4DAC-8AE5-D152E4CF24E6}"/>
              </a:ext>
            </a:extLst>
          </p:cNvPr>
          <p:cNvSpPr/>
          <p:nvPr/>
        </p:nvSpPr>
        <p:spPr>
          <a:xfrm>
            <a:off x="8073069" y="114731"/>
            <a:ext cx="1039906" cy="687494"/>
          </a:xfrm>
          <a:prstGeom prst="rect">
            <a:avLst/>
          </a:prstGeom>
          <a:solidFill>
            <a:srgbClr val="FFC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400"/>
              <a:t>External cause</a:t>
            </a:r>
          </a:p>
        </p:txBody>
      </p:sp>
      <p:sp>
        <p:nvSpPr>
          <p:cNvPr id="7" name="Rectangle 6">
            <a:extLst>
              <a:ext uri="{FF2B5EF4-FFF2-40B4-BE49-F238E27FC236}">
                <a16:creationId xmlns:a16="http://schemas.microsoft.com/office/drawing/2014/main" id="{5BB8433D-A2CE-4B5E-A4CA-3903D6D9BFA3}"/>
              </a:ext>
            </a:extLst>
          </p:cNvPr>
          <p:cNvSpPr/>
          <p:nvPr/>
        </p:nvSpPr>
        <p:spPr>
          <a:xfrm>
            <a:off x="8817918" y="1202646"/>
            <a:ext cx="1039906" cy="499235"/>
          </a:xfrm>
          <a:prstGeom prst="rect">
            <a:avLst/>
          </a:prstGeom>
          <a:solidFill>
            <a:srgbClr val="FF0000"/>
          </a:solidFill>
          <a:ln>
            <a:tailEnd w="lg" len="lg"/>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400"/>
              <a:t>Threat</a:t>
            </a:r>
          </a:p>
        </p:txBody>
      </p:sp>
      <p:cxnSp>
        <p:nvCxnSpPr>
          <p:cNvPr id="13" name="Straight Arrow Connector 12">
            <a:extLst>
              <a:ext uri="{FF2B5EF4-FFF2-40B4-BE49-F238E27FC236}">
                <a16:creationId xmlns:a16="http://schemas.microsoft.com/office/drawing/2014/main" id="{71644CD1-BA78-4E0E-912D-59C498297858}"/>
              </a:ext>
            </a:extLst>
          </p:cNvPr>
          <p:cNvCxnSpPr>
            <a:cxnSpLocks/>
            <a:stCxn id="5" idx="2"/>
          </p:cNvCxnSpPr>
          <p:nvPr/>
        </p:nvCxnSpPr>
        <p:spPr>
          <a:xfrm flipH="1">
            <a:off x="7778012" y="802225"/>
            <a:ext cx="815010" cy="396809"/>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23" name="Straight Arrow Connector 22">
            <a:extLst>
              <a:ext uri="{FF2B5EF4-FFF2-40B4-BE49-F238E27FC236}">
                <a16:creationId xmlns:a16="http://schemas.microsoft.com/office/drawing/2014/main" id="{E97B9D13-7A52-4058-970F-6ED38FF3BA50}"/>
              </a:ext>
            </a:extLst>
          </p:cNvPr>
          <p:cNvCxnSpPr>
            <a:cxnSpLocks/>
            <a:stCxn id="5" idx="2"/>
            <a:endCxn id="7" idx="0"/>
          </p:cNvCxnSpPr>
          <p:nvPr/>
        </p:nvCxnSpPr>
        <p:spPr>
          <a:xfrm>
            <a:off x="8593022" y="802225"/>
            <a:ext cx="744849" cy="400421"/>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C8AFEAD8-CE0A-4462-B6DE-F6D233B1F856}"/>
              </a:ext>
            </a:extLst>
          </p:cNvPr>
          <p:cNvCxnSpPr>
            <a:cxnSpLocks/>
            <a:stCxn id="7" idx="2"/>
            <a:endCxn id="4" idx="0"/>
          </p:cNvCxnSpPr>
          <p:nvPr/>
        </p:nvCxnSpPr>
        <p:spPr>
          <a:xfrm flipH="1">
            <a:off x="8593022" y="1701881"/>
            <a:ext cx="744849" cy="2373544"/>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sp>
        <p:nvSpPr>
          <p:cNvPr id="29" name="Rectangle 28">
            <a:extLst>
              <a:ext uri="{FF2B5EF4-FFF2-40B4-BE49-F238E27FC236}">
                <a16:creationId xmlns:a16="http://schemas.microsoft.com/office/drawing/2014/main" id="{D6AE0705-C63E-4364-A600-58914B1F6E22}"/>
              </a:ext>
            </a:extLst>
          </p:cNvPr>
          <p:cNvSpPr/>
          <p:nvPr/>
        </p:nvSpPr>
        <p:spPr>
          <a:xfrm>
            <a:off x="8073069" y="5159728"/>
            <a:ext cx="1039906" cy="499235"/>
          </a:xfrm>
          <a:prstGeom prst="rect">
            <a:avLst/>
          </a:prstGeom>
          <a:solidFill>
            <a:srgbClr val="FF9999"/>
          </a:solidFill>
          <a:ln>
            <a:tailEnd w="lg" len="lg"/>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400"/>
              <a:t>Threat</a:t>
            </a:r>
          </a:p>
        </p:txBody>
      </p:sp>
      <p:sp>
        <p:nvSpPr>
          <p:cNvPr id="36" name="Rectangle 35">
            <a:extLst>
              <a:ext uri="{FF2B5EF4-FFF2-40B4-BE49-F238E27FC236}">
                <a16:creationId xmlns:a16="http://schemas.microsoft.com/office/drawing/2014/main" id="{E10CB7D4-2520-4180-84D5-BE0532C153EB}"/>
              </a:ext>
            </a:extLst>
          </p:cNvPr>
          <p:cNvSpPr/>
          <p:nvPr/>
        </p:nvSpPr>
        <p:spPr>
          <a:xfrm>
            <a:off x="8073069" y="6055775"/>
            <a:ext cx="1039906" cy="687494"/>
          </a:xfrm>
          <a:prstGeom prst="rect">
            <a:avLst/>
          </a:prstGeom>
          <a:solidFill>
            <a:srgbClr val="FFC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400"/>
              <a:t>Adverse effect</a:t>
            </a:r>
          </a:p>
        </p:txBody>
      </p:sp>
      <p:cxnSp>
        <p:nvCxnSpPr>
          <p:cNvPr id="37" name="Straight Arrow Connector 36">
            <a:extLst>
              <a:ext uri="{FF2B5EF4-FFF2-40B4-BE49-F238E27FC236}">
                <a16:creationId xmlns:a16="http://schemas.microsoft.com/office/drawing/2014/main" id="{F7AD522C-F7D8-40BF-97A2-2E89B6CB3108}"/>
              </a:ext>
            </a:extLst>
          </p:cNvPr>
          <p:cNvCxnSpPr>
            <a:cxnSpLocks/>
            <a:stCxn id="4" idx="2"/>
            <a:endCxn id="29" idx="0"/>
          </p:cNvCxnSpPr>
          <p:nvPr/>
        </p:nvCxnSpPr>
        <p:spPr>
          <a:xfrm>
            <a:off x="8593022" y="4762919"/>
            <a:ext cx="0" cy="396809"/>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38" name="Straight Arrow Connector 37">
            <a:extLst>
              <a:ext uri="{FF2B5EF4-FFF2-40B4-BE49-F238E27FC236}">
                <a16:creationId xmlns:a16="http://schemas.microsoft.com/office/drawing/2014/main" id="{0ACF5DCE-7277-450E-B824-E0422BDFFB4C}"/>
              </a:ext>
            </a:extLst>
          </p:cNvPr>
          <p:cNvCxnSpPr>
            <a:cxnSpLocks/>
            <a:stCxn id="29" idx="2"/>
            <a:endCxn id="36" idx="0"/>
          </p:cNvCxnSpPr>
          <p:nvPr/>
        </p:nvCxnSpPr>
        <p:spPr>
          <a:xfrm>
            <a:off x="8593022" y="5658963"/>
            <a:ext cx="0" cy="396812"/>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sp>
        <p:nvSpPr>
          <p:cNvPr id="9" name="Oval 8">
            <a:extLst>
              <a:ext uri="{FF2B5EF4-FFF2-40B4-BE49-F238E27FC236}">
                <a16:creationId xmlns:a16="http://schemas.microsoft.com/office/drawing/2014/main" id="{8B14FB5B-3B09-481E-BD62-89620E8A3A84}"/>
              </a:ext>
            </a:extLst>
          </p:cNvPr>
          <p:cNvSpPr/>
          <p:nvPr/>
        </p:nvSpPr>
        <p:spPr>
          <a:xfrm>
            <a:off x="5560847" y="996119"/>
            <a:ext cx="1252330" cy="914400"/>
          </a:xfrm>
          <a:prstGeom prst="ellipse">
            <a:avLst/>
          </a:prstGeom>
          <a:solidFill>
            <a:srgbClr val="92D050"/>
          </a:solidFill>
          <a:ln>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400"/>
              <a:t>Control</a:t>
            </a:r>
          </a:p>
        </p:txBody>
      </p:sp>
      <p:cxnSp>
        <p:nvCxnSpPr>
          <p:cNvPr id="22" name="Straight Arrow Connector 21">
            <a:extLst>
              <a:ext uri="{FF2B5EF4-FFF2-40B4-BE49-F238E27FC236}">
                <a16:creationId xmlns:a16="http://schemas.microsoft.com/office/drawing/2014/main" id="{8C0563C8-8858-49F9-A2D3-749FD63A521F}"/>
              </a:ext>
            </a:extLst>
          </p:cNvPr>
          <p:cNvCxnSpPr>
            <a:cxnSpLocks/>
            <a:stCxn id="9" idx="6"/>
          </p:cNvCxnSpPr>
          <p:nvPr/>
        </p:nvCxnSpPr>
        <p:spPr>
          <a:xfrm flipV="1">
            <a:off x="6813177" y="1448652"/>
            <a:ext cx="444882" cy="4667"/>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94B1352-7EBA-4177-B96E-63C53D0E5037}"/>
              </a:ext>
            </a:extLst>
          </p:cNvPr>
          <p:cNvCxnSpPr>
            <a:cxnSpLocks/>
            <a:endCxn id="28" idx="0"/>
          </p:cNvCxnSpPr>
          <p:nvPr/>
        </p:nvCxnSpPr>
        <p:spPr>
          <a:xfrm flipH="1">
            <a:off x="6478130" y="2782572"/>
            <a:ext cx="1299882" cy="391300"/>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sp>
        <p:nvSpPr>
          <p:cNvPr id="34" name="Rectangle 33">
            <a:extLst>
              <a:ext uri="{FF2B5EF4-FFF2-40B4-BE49-F238E27FC236}">
                <a16:creationId xmlns:a16="http://schemas.microsoft.com/office/drawing/2014/main" id="{67A74A7D-1D04-4628-B85B-A5B49BC2F43B}"/>
              </a:ext>
            </a:extLst>
          </p:cNvPr>
          <p:cNvSpPr/>
          <p:nvPr/>
        </p:nvSpPr>
        <p:spPr>
          <a:xfrm>
            <a:off x="7258059" y="3179381"/>
            <a:ext cx="1039906" cy="499235"/>
          </a:xfrm>
          <a:prstGeom prst="rect">
            <a:avLst/>
          </a:prstGeom>
          <a:solidFill>
            <a:srgbClr val="FF9999"/>
          </a:solidFill>
          <a:ln>
            <a:tailEnd w="lg" len="lg"/>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400"/>
              <a:t>Threat</a:t>
            </a:r>
          </a:p>
        </p:txBody>
      </p:sp>
      <p:sp>
        <p:nvSpPr>
          <p:cNvPr id="35" name="Rectangle 34">
            <a:extLst>
              <a:ext uri="{FF2B5EF4-FFF2-40B4-BE49-F238E27FC236}">
                <a16:creationId xmlns:a16="http://schemas.microsoft.com/office/drawing/2014/main" id="{D16060F5-D4F2-4BF5-B838-E9B0180D9091}"/>
              </a:ext>
            </a:extLst>
          </p:cNvPr>
          <p:cNvSpPr/>
          <p:nvPr/>
        </p:nvSpPr>
        <p:spPr>
          <a:xfrm>
            <a:off x="7258059" y="2095078"/>
            <a:ext cx="1039906" cy="687494"/>
          </a:xfrm>
          <a:prstGeom prst="rect">
            <a:avLst/>
          </a:prstGeom>
          <a:solidFill>
            <a:srgbClr val="FFE389"/>
          </a:solidFill>
          <a:ln>
            <a:tailEnd w="lg" len="lg"/>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400"/>
              <a:t>Adverse effect</a:t>
            </a:r>
          </a:p>
        </p:txBody>
      </p:sp>
      <p:sp>
        <p:nvSpPr>
          <p:cNvPr id="39" name="Rectangle 38">
            <a:extLst>
              <a:ext uri="{FF2B5EF4-FFF2-40B4-BE49-F238E27FC236}">
                <a16:creationId xmlns:a16="http://schemas.microsoft.com/office/drawing/2014/main" id="{CC22FF93-8E67-4CBE-9A38-AFC6CCEFEC1D}"/>
              </a:ext>
            </a:extLst>
          </p:cNvPr>
          <p:cNvSpPr/>
          <p:nvPr/>
        </p:nvSpPr>
        <p:spPr>
          <a:xfrm>
            <a:off x="7258059" y="1199034"/>
            <a:ext cx="1039906" cy="499235"/>
          </a:xfrm>
          <a:prstGeom prst="rect">
            <a:avLst/>
          </a:prstGeom>
          <a:solidFill>
            <a:srgbClr val="FF0000"/>
          </a:solidFill>
          <a:ln>
            <a:tailEnd w="lg" len="lg"/>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400"/>
              <a:t>Threat</a:t>
            </a:r>
          </a:p>
        </p:txBody>
      </p:sp>
      <p:cxnSp>
        <p:nvCxnSpPr>
          <p:cNvPr id="40" name="Straight Arrow Connector 39">
            <a:extLst>
              <a:ext uri="{FF2B5EF4-FFF2-40B4-BE49-F238E27FC236}">
                <a16:creationId xmlns:a16="http://schemas.microsoft.com/office/drawing/2014/main" id="{24179A1C-3663-44FE-9C76-9C02ADB16171}"/>
              </a:ext>
            </a:extLst>
          </p:cNvPr>
          <p:cNvCxnSpPr>
            <a:cxnSpLocks/>
            <a:stCxn id="34" idx="2"/>
          </p:cNvCxnSpPr>
          <p:nvPr/>
        </p:nvCxnSpPr>
        <p:spPr>
          <a:xfrm>
            <a:off x="7778012" y="3678616"/>
            <a:ext cx="815010" cy="396809"/>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41" name="Straight Arrow Connector 40">
            <a:extLst>
              <a:ext uri="{FF2B5EF4-FFF2-40B4-BE49-F238E27FC236}">
                <a16:creationId xmlns:a16="http://schemas.microsoft.com/office/drawing/2014/main" id="{33E36B8A-7FB9-4E01-989F-CE8CF3B9B96E}"/>
              </a:ext>
            </a:extLst>
          </p:cNvPr>
          <p:cNvCxnSpPr>
            <a:cxnSpLocks/>
            <a:stCxn id="35" idx="2"/>
            <a:endCxn id="34" idx="0"/>
          </p:cNvCxnSpPr>
          <p:nvPr/>
        </p:nvCxnSpPr>
        <p:spPr>
          <a:xfrm>
            <a:off x="7778012" y="2782572"/>
            <a:ext cx="0" cy="396809"/>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42" name="Straight Arrow Connector 41">
            <a:extLst>
              <a:ext uri="{FF2B5EF4-FFF2-40B4-BE49-F238E27FC236}">
                <a16:creationId xmlns:a16="http://schemas.microsoft.com/office/drawing/2014/main" id="{8837CA03-A425-4399-B352-3414D3976BAC}"/>
              </a:ext>
            </a:extLst>
          </p:cNvPr>
          <p:cNvCxnSpPr>
            <a:cxnSpLocks/>
            <a:stCxn id="39" idx="2"/>
            <a:endCxn id="35" idx="0"/>
          </p:cNvCxnSpPr>
          <p:nvPr/>
        </p:nvCxnSpPr>
        <p:spPr>
          <a:xfrm>
            <a:off x="7778012" y="1698269"/>
            <a:ext cx="0" cy="396809"/>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sp>
        <p:nvSpPr>
          <p:cNvPr id="44" name="TextBox 43">
            <a:extLst>
              <a:ext uri="{FF2B5EF4-FFF2-40B4-BE49-F238E27FC236}">
                <a16:creationId xmlns:a16="http://schemas.microsoft.com/office/drawing/2014/main" id="{455B8F0B-A970-4E97-97A4-382E5BA82246}"/>
              </a:ext>
            </a:extLst>
          </p:cNvPr>
          <p:cNvSpPr txBox="1"/>
          <p:nvPr/>
        </p:nvSpPr>
        <p:spPr>
          <a:xfrm>
            <a:off x="9533091" y="5778641"/>
            <a:ext cx="2331087" cy="338554"/>
          </a:xfrm>
          <a:prstGeom prst="rect">
            <a:avLst/>
          </a:prstGeom>
          <a:noFill/>
        </p:spPr>
        <p:txBody>
          <a:bodyPr wrap="none" rtlCol="0">
            <a:spAutoFit/>
          </a:bodyPr>
          <a:lstStyle/>
          <a:p>
            <a:r>
              <a:rPr lang="en-GB" sz="1600" i="1"/>
              <a:t>Your biggest problem</a:t>
            </a:r>
          </a:p>
        </p:txBody>
      </p:sp>
      <p:cxnSp>
        <p:nvCxnSpPr>
          <p:cNvPr id="45" name="Straight Arrow Connector 44">
            <a:extLst>
              <a:ext uri="{FF2B5EF4-FFF2-40B4-BE49-F238E27FC236}">
                <a16:creationId xmlns:a16="http://schemas.microsoft.com/office/drawing/2014/main" id="{54470175-841D-46C3-8E9C-3781FB56BC34}"/>
              </a:ext>
            </a:extLst>
          </p:cNvPr>
          <p:cNvCxnSpPr>
            <a:cxnSpLocks/>
            <a:stCxn id="44" idx="1"/>
          </p:cNvCxnSpPr>
          <p:nvPr/>
        </p:nvCxnSpPr>
        <p:spPr>
          <a:xfrm flipH="1">
            <a:off x="9125811" y="5947918"/>
            <a:ext cx="407280" cy="10785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7" name="TextBox 46">
            <a:extLst>
              <a:ext uri="{FF2B5EF4-FFF2-40B4-BE49-F238E27FC236}">
                <a16:creationId xmlns:a16="http://schemas.microsoft.com/office/drawing/2014/main" id="{EB35B362-99C7-4959-9851-90086FC13A12}"/>
              </a:ext>
            </a:extLst>
          </p:cNvPr>
          <p:cNvSpPr txBox="1"/>
          <p:nvPr/>
        </p:nvSpPr>
        <p:spPr>
          <a:xfrm>
            <a:off x="10257995" y="1272624"/>
            <a:ext cx="1358064" cy="338554"/>
          </a:xfrm>
          <a:prstGeom prst="rect">
            <a:avLst/>
          </a:prstGeom>
          <a:noFill/>
        </p:spPr>
        <p:txBody>
          <a:bodyPr wrap="none" rtlCol="0">
            <a:spAutoFit/>
          </a:bodyPr>
          <a:lstStyle/>
          <a:p>
            <a:r>
              <a:rPr lang="en-GB" sz="1600" i="1"/>
              <a:t>Root causes</a:t>
            </a:r>
          </a:p>
        </p:txBody>
      </p:sp>
      <p:cxnSp>
        <p:nvCxnSpPr>
          <p:cNvPr id="48" name="Straight Arrow Connector 47">
            <a:extLst>
              <a:ext uri="{FF2B5EF4-FFF2-40B4-BE49-F238E27FC236}">
                <a16:creationId xmlns:a16="http://schemas.microsoft.com/office/drawing/2014/main" id="{86DA8B73-026E-4D29-B2F0-976A0E5F71AB}"/>
              </a:ext>
            </a:extLst>
          </p:cNvPr>
          <p:cNvCxnSpPr>
            <a:cxnSpLocks/>
            <a:stCxn id="47" idx="1"/>
          </p:cNvCxnSpPr>
          <p:nvPr/>
        </p:nvCxnSpPr>
        <p:spPr>
          <a:xfrm flipH="1">
            <a:off x="9953207" y="1441901"/>
            <a:ext cx="304788" cy="306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a16="http://schemas.microsoft.com/office/drawing/2014/main" id="{621B13A0-3C94-49ED-8416-F8F51D4FA298}"/>
              </a:ext>
            </a:extLst>
          </p:cNvPr>
          <p:cNvSpPr/>
          <p:nvPr/>
        </p:nvSpPr>
        <p:spPr>
          <a:xfrm>
            <a:off x="4658295" y="3173870"/>
            <a:ext cx="1039906" cy="499235"/>
          </a:xfrm>
          <a:prstGeom prst="rect">
            <a:avLst/>
          </a:prstGeom>
          <a:solidFill>
            <a:srgbClr val="FF9999"/>
          </a:solidFill>
          <a:ln>
            <a:tailEnd w="lg" len="lg"/>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400"/>
              <a:t>Threat</a:t>
            </a:r>
          </a:p>
        </p:txBody>
      </p:sp>
      <p:sp>
        <p:nvSpPr>
          <p:cNvPr id="28" name="Rectangle 27">
            <a:extLst>
              <a:ext uri="{FF2B5EF4-FFF2-40B4-BE49-F238E27FC236}">
                <a16:creationId xmlns:a16="http://schemas.microsoft.com/office/drawing/2014/main" id="{C846DE3F-4D77-4787-BA63-30E34B5E6D59}"/>
              </a:ext>
            </a:extLst>
          </p:cNvPr>
          <p:cNvSpPr/>
          <p:nvPr/>
        </p:nvSpPr>
        <p:spPr>
          <a:xfrm>
            <a:off x="5958177" y="3173872"/>
            <a:ext cx="1039906" cy="499235"/>
          </a:xfrm>
          <a:prstGeom prst="rect">
            <a:avLst/>
          </a:prstGeom>
          <a:solidFill>
            <a:srgbClr val="FF9999"/>
          </a:solidFill>
          <a:ln>
            <a:tailEnd w="lg" len="lg"/>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400"/>
              <a:t>Threat</a:t>
            </a:r>
          </a:p>
        </p:txBody>
      </p:sp>
      <p:cxnSp>
        <p:nvCxnSpPr>
          <p:cNvPr id="31" name="Straight Arrow Connector 30">
            <a:extLst>
              <a:ext uri="{FF2B5EF4-FFF2-40B4-BE49-F238E27FC236}">
                <a16:creationId xmlns:a16="http://schemas.microsoft.com/office/drawing/2014/main" id="{4CA9C326-5942-4B1A-9D9B-25285901097C}"/>
              </a:ext>
            </a:extLst>
          </p:cNvPr>
          <p:cNvCxnSpPr>
            <a:cxnSpLocks/>
            <a:endCxn id="27" idx="0"/>
          </p:cNvCxnSpPr>
          <p:nvPr/>
        </p:nvCxnSpPr>
        <p:spPr>
          <a:xfrm flipH="1">
            <a:off x="5178248" y="2782572"/>
            <a:ext cx="2599764" cy="391298"/>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33" name="Straight Arrow Connector 32">
            <a:extLst>
              <a:ext uri="{FF2B5EF4-FFF2-40B4-BE49-F238E27FC236}">
                <a16:creationId xmlns:a16="http://schemas.microsoft.com/office/drawing/2014/main" id="{7B311F96-1D30-4CFC-81B6-407C11CD12B5}"/>
              </a:ext>
            </a:extLst>
          </p:cNvPr>
          <p:cNvCxnSpPr>
            <a:cxnSpLocks/>
            <a:stCxn id="28" idx="2"/>
          </p:cNvCxnSpPr>
          <p:nvPr/>
        </p:nvCxnSpPr>
        <p:spPr>
          <a:xfrm>
            <a:off x="6478130" y="3673107"/>
            <a:ext cx="0" cy="498696"/>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49" name="Straight Arrow Connector 48">
            <a:extLst>
              <a:ext uri="{FF2B5EF4-FFF2-40B4-BE49-F238E27FC236}">
                <a16:creationId xmlns:a16="http://schemas.microsoft.com/office/drawing/2014/main" id="{91E8E126-750F-4760-8F9D-A001BFF0A83F}"/>
              </a:ext>
            </a:extLst>
          </p:cNvPr>
          <p:cNvCxnSpPr>
            <a:cxnSpLocks/>
            <a:stCxn id="27" idx="2"/>
          </p:cNvCxnSpPr>
          <p:nvPr/>
        </p:nvCxnSpPr>
        <p:spPr>
          <a:xfrm>
            <a:off x="5178248" y="3673105"/>
            <a:ext cx="0" cy="498698"/>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sp>
        <p:nvSpPr>
          <p:cNvPr id="50" name="Rectangle 49">
            <a:extLst>
              <a:ext uri="{FF2B5EF4-FFF2-40B4-BE49-F238E27FC236}">
                <a16:creationId xmlns:a16="http://schemas.microsoft.com/office/drawing/2014/main" id="{514067AB-53A7-4525-A53C-1D12FCECA639}"/>
              </a:ext>
            </a:extLst>
          </p:cNvPr>
          <p:cNvSpPr/>
          <p:nvPr/>
        </p:nvSpPr>
        <p:spPr>
          <a:xfrm>
            <a:off x="780836" y="5574351"/>
            <a:ext cx="5697293" cy="60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Content Placeholder 2">
            <a:extLst>
              <a:ext uri="{FF2B5EF4-FFF2-40B4-BE49-F238E27FC236}">
                <a16:creationId xmlns:a16="http://schemas.microsoft.com/office/drawing/2014/main" id="{29A21FE3-F07A-4DF9-831C-9269438D0160}"/>
              </a:ext>
            </a:extLst>
          </p:cNvPr>
          <p:cNvSpPr txBox="1">
            <a:spLocks/>
          </p:cNvSpPr>
          <p:nvPr/>
        </p:nvSpPr>
        <p:spPr>
          <a:xfrm>
            <a:off x="623889" y="4111768"/>
            <a:ext cx="6621334" cy="2481720"/>
          </a:xfrm>
          <a:prstGeom prst="rect">
            <a:avLst/>
          </a:prstGeom>
        </p:spPr>
        <p:txBody>
          <a:bodyPr vert="horz" lIns="91440" tIns="45720" rIns="91440" bIns="45720" rtlCol="0">
            <a:noAutofit/>
          </a:bodyPr>
          <a:lst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495961"/>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495961"/>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4959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t>There are often many options to mitigate a threat</a:t>
            </a:r>
          </a:p>
          <a:p>
            <a:pPr lvl="1"/>
            <a:r>
              <a:rPr lang="en-GB">
                <a:solidFill>
                  <a:schemeClr val="accent5">
                    <a:lumMod val="75000"/>
                  </a:schemeClr>
                </a:solidFill>
              </a:rPr>
              <a:t>Putting a security control early in the path mitigates many paths but may leave other options for the attacker</a:t>
            </a:r>
          </a:p>
          <a:p>
            <a:pPr lvl="1"/>
            <a:r>
              <a:rPr lang="en-GB"/>
              <a:t>Putting it late will fix that one issue but may leave other problems unaddressed</a:t>
            </a:r>
          </a:p>
          <a:p>
            <a:endParaRPr lang="en-GB"/>
          </a:p>
        </p:txBody>
      </p:sp>
      <p:sp>
        <p:nvSpPr>
          <p:cNvPr id="52" name="Rectangle 51">
            <a:extLst>
              <a:ext uri="{FF2B5EF4-FFF2-40B4-BE49-F238E27FC236}">
                <a16:creationId xmlns:a16="http://schemas.microsoft.com/office/drawing/2014/main" id="{615555DC-5200-4D29-97D4-BC239E86C2AE}"/>
              </a:ext>
            </a:extLst>
          </p:cNvPr>
          <p:cNvSpPr/>
          <p:nvPr/>
        </p:nvSpPr>
        <p:spPr>
          <a:xfrm>
            <a:off x="1040138" y="5861880"/>
            <a:ext cx="6092863" cy="802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697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 presetClass="emph" presetSubtype="2" fill="hold" nodeType="afterEffect">
                                  <p:stCondLst>
                                    <p:cond delay="0"/>
                                  </p:stCondLst>
                                  <p:childTnLst>
                                    <p:animClr clrSpc="rgb" dir="cw">
                                      <p:cBhvr>
                                        <p:cTn id="15" dur="200" fill="hold"/>
                                        <p:tgtEl>
                                          <p:spTgt spid="39"/>
                                        </p:tgtEl>
                                        <p:attrNameLst>
                                          <p:attrName>fillcolor</p:attrName>
                                        </p:attrNameLst>
                                      </p:cBhvr>
                                      <p:to>
                                        <a:srgbClr val="D7D2D9"/>
                                      </p:to>
                                    </p:animClr>
                                    <p:set>
                                      <p:cBhvr>
                                        <p:cTn id="16" dur="200" fill="hold"/>
                                        <p:tgtEl>
                                          <p:spTgt spid="39"/>
                                        </p:tgtEl>
                                        <p:attrNameLst>
                                          <p:attrName>fill.type</p:attrName>
                                        </p:attrNameLst>
                                      </p:cBhvr>
                                      <p:to>
                                        <p:strVal val="solid"/>
                                      </p:to>
                                    </p:set>
                                    <p:set>
                                      <p:cBhvr>
                                        <p:cTn id="17" dur="200" fill="hold"/>
                                        <p:tgtEl>
                                          <p:spTgt spid="39"/>
                                        </p:tgtEl>
                                        <p:attrNameLst>
                                          <p:attrName>fill.on</p:attrName>
                                        </p:attrNameLst>
                                      </p:cBhvr>
                                      <p:to>
                                        <p:strVal val="true"/>
                                      </p:to>
                                    </p:set>
                                  </p:childTnLst>
                                </p:cTn>
                              </p:par>
                            </p:childTnLst>
                          </p:cTn>
                        </p:par>
                        <p:par>
                          <p:cTn id="18" fill="hold">
                            <p:stCondLst>
                              <p:cond delay="700"/>
                            </p:stCondLst>
                            <p:childTnLst>
                              <p:par>
                                <p:cTn id="19" presetID="7" presetClass="emph" presetSubtype="2" fill="hold" nodeType="afterEffect">
                                  <p:stCondLst>
                                    <p:cond delay="0"/>
                                  </p:stCondLst>
                                  <p:childTnLst>
                                    <p:animClr clrSpc="rgb" dir="cw">
                                      <p:cBhvr>
                                        <p:cTn id="20" dur="200" fill="hold"/>
                                        <p:tgtEl>
                                          <p:spTgt spid="42"/>
                                        </p:tgtEl>
                                        <p:attrNameLst>
                                          <p:attrName>stroke.color</p:attrName>
                                        </p:attrNameLst>
                                      </p:cBhvr>
                                      <p:to>
                                        <a:srgbClr val="D7D2D9"/>
                                      </p:to>
                                    </p:animClr>
                                    <p:set>
                                      <p:cBhvr>
                                        <p:cTn id="21" dur="200" fill="hold"/>
                                        <p:tgtEl>
                                          <p:spTgt spid="42"/>
                                        </p:tgtEl>
                                        <p:attrNameLst>
                                          <p:attrName>stroke.on</p:attrName>
                                        </p:attrNameLst>
                                      </p:cBhvr>
                                      <p:to>
                                        <p:strVal val="true"/>
                                      </p:to>
                                    </p:set>
                                  </p:childTnLst>
                                </p:cTn>
                              </p:par>
                            </p:childTnLst>
                          </p:cTn>
                        </p:par>
                        <p:par>
                          <p:cTn id="22" fill="hold">
                            <p:stCondLst>
                              <p:cond delay="900"/>
                            </p:stCondLst>
                            <p:childTnLst>
                              <p:par>
                                <p:cTn id="23" presetID="1" presetClass="emph" presetSubtype="2" fill="hold" nodeType="afterEffect">
                                  <p:stCondLst>
                                    <p:cond delay="0"/>
                                  </p:stCondLst>
                                  <p:childTnLst>
                                    <p:animClr clrSpc="rgb" dir="cw">
                                      <p:cBhvr>
                                        <p:cTn id="24" dur="200" fill="hold"/>
                                        <p:tgtEl>
                                          <p:spTgt spid="35"/>
                                        </p:tgtEl>
                                        <p:attrNameLst>
                                          <p:attrName>fillcolor</p:attrName>
                                        </p:attrNameLst>
                                      </p:cBhvr>
                                      <p:to>
                                        <a:srgbClr val="D7D2D9"/>
                                      </p:to>
                                    </p:animClr>
                                    <p:set>
                                      <p:cBhvr>
                                        <p:cTn id="25" dur="200" fill="hold"/>
                                        <p:tgtEl>
                                          <p:spTgt spid="35"/>
                                        </p:tgtEl>
                                        <p:attrNameLst>
                                          <p:attrName>fill.type</p:attrName>
                                        </p:attrNameLst>
                                      </p:cBhvr>
                                      <p:to>
                                        <p:strVal val="solid"/>
                                      </p:to>
                                    </p:set>
                                    <p:set>
                                      <p:cBhvr>
                                        <p:cTn id="26" dur="200" fill="hold"/>
                                        <p:tgtEl>
                                          <p:spTgt spid="35"/>
                                        </p:tgtEl>
                                        <p:attrNameLst>
                                          <p:attrName>fill.on</p:attrName>
                                        </p:attrNameLst>
                                      </p:cBhvr>
                                      <p:to>
                                        <p:strVal val="true"/>
                                      </p:to>
                                    </p:set>
                                  </p:childTnLst>
                                </p:cTn>
                              </p:par>
                            </p:childTnLst>
                          </p:cTn>
                        </p:par>
                        <p:par>
                          <p:cTn id="27" fill="hold">
                            <p:stCondLst>
                              <p:cond delay="1100"/>
                            </p:stCondLst>
                            <p:childTnLst>
                              <p:par>
                                <p:cTn id="28" presetID="7" presetClass="emph" presetSubtype="2" fill="hold" nodeType="afterEffect">
                                  <p:stCondLst>
                                    <p:cond delay="0"/>
                                  </p:stCondLst>
                                  <p:childTnLst>
                                    <p:animClr clrSpc="rgb" dir="cw">
                                      <p:cBhvr>
                                        <p:cTn id="29" dur="200" fill="hold"/>
                                        <p:tgtEl>
                                          <p:spTgt spid="31"/>
                                        </p:tgtEl>
                                        <p:attrNameLst>
                                          <p:attrName>stroke.color</p:attrName>
                                        </p:attrNameLst>
                                      </p:cBhvr>
                                      <p:to>
                                        <a:srgbClr val="D7D2D9"/>
                                      </p:to>
                                    </p:animClr>
                                    <p:set>
                                      <p:cBhvr>
                                        <p:cTn id="30" dur="200" fill="hold"/>
                                        <p:tgtEl>
                                          <p:spTgt spid="31"/>
                                        </p:tgtEl>
                                        <p:attrNameLst>
                                          <p:attrName>stroke.on</p:attrName>
                                        </p:attrNameLst>
                                      </p:cBhvr>
                                      <p:to>
                                        <p:strVal val="true"/>
                                      </p:to>
                                    </p:set>
                                  </p:childTnLst>
                                </p:cTn>
                              </p:par>
                            </p:childTnLst>
                          </p:cTn>
                        </p:par>
                        <p:par>
                          <p:cTn id="31" fill="hold">
                            <p:stCondLst>
                              <p:cond delay="1300"/>
                            </p:stCondLst>
                            <p:childTnLst>
                              <p:par>
                                <p:cTn id="32" presetID="1" presetClass="emph" presetSubtype="2" fill="hold" nodeType="afterEffect">
                                  <p:stCondLst>
                                    <p:cond delay="0"/>
                                  </p:stCondLst>
                                  <p:childTnLst>
                                    <p:animClr clrSpc="rgb" dir="cw">
                                      <p:cBhvr>
                                        <p:cTn id="33" dur="200" fill="hold"/>
                                        <p:tgtEl>
                                          <p:spTgt spid="27"/>
                                        </p:tgtEl>
                                        <p:attrNameLst>
                                          <p:attrName>fillcolor</p:attrName>
                                        </p:attrNameLst>
                                      </p:cBhvr>
                                      <p:to>
                                        <a:srgbClr val="D7D2D9"/>
                                      </p:to>
                                    </p:animClr>
                                    <p:set>
                                      <p:cBhvr>
                                        <p:cTn id="34" dur="200" fill="hold"/>
                                        <p:tgtEl>
                                          <p:spTgt spid="27"/>
                                        </p:tgtEl>
                                        <p:attrNameLst>
                                          <p:attrName>fill.type</p:attrName>
                                        </p:attrNameLst>
                                      </p:cBhvr>
                                      <p:to>
                                        <p:strVal val="solid"/>
                                      </p:to>
                                    </p:set>
                                    <p:set>
                                      <p:cBhvr>
                                        <p:cTn id="35" dur="200" fill="hold"/>
                                        <p:tgtEl>
                                          <p:spTgt spid="27"/>
                                        </p:tgtEl>
                                        <p:attrNameLst>
                                          <p:attrName>fill.on</p:attrName>
                                        </p:attrNameLst>
                                      </p:cBhvr>
                                      <p:to>
                                        <p:strVal val="true"/>
                                      </p:to>
                                    </p:set>
                                  </p:childTnLst>
                                </p:cTn>
                              </p:par>
                            </p:childTnLst>
                          </p:cTn>
                        </p:par>
                        <p:par>
                          <p:cTn id="36" fill="hold">
                            <p:stCondLst>
                              <p:cond delay="1500"/>
                            </p:stCondLst>
                            <p:childTnLst>
                              <p:par>
                                <p:cTn id="37" presetID="7" presetClass="emph" presetSubtype="2" fill="hold" nodeType="afterEffect">
                                  <p:stCondLst>
                                    <p:cond delay="0"/>
                                  </p:stCondLst>
                                  <p:childTnLst>
                                    <p:animClr clrSpc="rgb" dir="cw">
                                      <p:cBhvr>
                                        <p:cTn id="38" dur="200" fill="hold"/>
                                        <p:tgtEl>
                                          <p:spTgt spid="30"/>
                                        </p:tgtEl>
                                        <p:attrNameLst>
                                          <p:attrName>stroke.color</p:attrName>
                                        </p:attrNameLst>
                                      </p:cBhvr>
                                      <p:to>
                                        <a:srgbClr val="D7D2D9"/>
                                      </p:to>
                                    </p:animClr>
                                    <p:set>
                                      <p:cBhvr>
                                        <p:cTn id="39" dur="200" fill="hold"/>
                                        <p:tgtEl>
                                          <p:spTgt spid="30"/>
                                        </p:tgtEl>
                                        <p:attrNameLst>
                                          <p:attrName>stroke.on</p:attrName>
                                        </p:attrNameLst>
                                      </p:cBhvr>
                                      <p:to>
                                        <p:strVal val="true"/>
                                      </p:to>
                                    </p:set>
                                  </p:childTnLst>
                                </p:cTn>
                              </p:par>
                            </p:childTnLst>
                          </p:cTn>
                        </p:par>
                        <p:par>
                          <p:cTn id="40" fill="hold">
                            <p:stCondLst>
                              <p:cond delay="1700"/>
                            </p:stCondLst>
                            <p:childTnLst>
                              <p:par>
                                <p:cTn id="41" presetID="7" presetClass="emph" presetSubtype="2" fill="hold" nodeType="afterEffect">
                                  <p:stCondLst>
                                    <p:cond delay="0"/>
                                  </p:stCondLst>
                                  <p:childTnLst>
                                    <p:animClr clrSpc="rgb" dir="cw">
                                      <p:cBhvr>
                                        <p:cTn id="42" dur="200" fill="hold"/>
                                        <p:tgtEl>
                                          <p:spTgt spid="49"/>
                                        </p:tgtEl>
                                        <p:attrNameLst>
                                          <p:attrName>stroke.color</p:attrName>
                                        </p:attrNameLst>
                                      </p:cBhvr>
                                      <p:to>
                                        <a:srgbClr val="D7D2D9"/>
                                      </p:to>
                                    </p:animClr>
                                    <p:set>
                                      <p:cBhvr>
                                        <p:cTn id="43" dur="200" fill="hold"/>
                                        <p:tgtEl>
                                          <p:spTgt spid="49"/>
                                        </p:tgtEl>
                                        <p:attrNameLst>
                                          <p:attrName>stroke.on</p:attrName>
                                        </p:attrNameLst>
                                      </p:cBhvr>
                                      <p:to>
                                        <p:strVal val="true"/>
                                      </p:to>
                                    </p:set>
                                  </p:childTnLst>
                                </p:cTn>
                              </p:par>
                            </p:childTnLst>
                          </p:cTn>
                        </p:par>
                        <p:par>
                          <p:cTn id="44" fill="hold">
                            <p:stCondLst>
                              <p:cond delay="1900"/>
                            </p:stCondLst>
                            <p:childTnLst>
                              <p:par>
                                <p:cTn id="45" presetID="1" presetClass="emph" presetSubtype="2" fill="hold" nodeType="afterEffect">
                                  <p:stCondLst>
                                    <p:cond delay="0"/>
                                  </p:stCondLst>
                                  <p:childTnLst>
                                    <p:animClr clrSpc="rgb" dir="cw">
                                      <p:cBhvr>
                                        <p:cTn id="46" dur="200" fill="hold"/>
                                        <p:tgtEl>
                                          <p:spTgt spid="28"/>
                                        </p:tgtEl>
                                        <p:attrNameLst>
                                          <p:attrName>fillcolor</p:attrName>
                                        </p:attrNameLst>
                                      </p:cBhvr>
                                      <p:to>
                                        <a:srgbClr val="D7D2D9"/>
                                      </p:to>
                                    </p:animClr>
                                    <p:set>
                                      <p:cBhvr>
                                        <p:cTn id="47" dur="200" fill="hold"/>
                                        <p:tgtEl>
                                          <p:spTgt spid="28"/>
                                        </p:tgtEl>
                                        <p:attrNameLst>
                                          <p:attrName>fill.type</p:attrName>
                                        </p:attrNameLst>
                                      </p:cBhvr>
                                      <p:to>
                                        <p:strVal val="solid"/>
                                      </p:to>
                                    </p:set>
                                    <p:set>
                                      <p:cBhvr>
                                        <p:cTn id="48" dur="200" fill="hold"/>
                                        <p:tgtEl>
                                          <p:spTgt spid="28"/>
                                        </p:tgtEl>
                                        <p:attrNameLst>
                                          <p:attrName>fill.on</p:attrName>
                                        </p:attrNameLst>
                                      </p:cBhvr>
                                      <p:to>
                                        <p:strVal val="true"/>
                                      </p:to>
                                    </p:set>
                                  </p:childTnLst>
                                </p:cTn>
                              </p:par>
                            </p:childTnLst>
                          </p:cTn>
                        </p:par>
                        <p:par>
                          <p:cTn id="49" fill="hold">
                            <p:stCondLst>
                              <p:cond delay="2100"/>
                            </p:stCondLst>
                            <p:childTnLst>
                              <p:par>
                                <p:cTn id="50" presetID="7" presetClass="emph" presetSubtype="2" fill="hold" nodeType="afterEffect">
                                  <p:stCondLst>
                                    <p:cond delay="0"/>
                                  </p:stCondLst>
                                  <p:childTnLst>
                                    <p:animClr clrSpc="rgb" dir="cw">
                                      <p:cBhvr>
                                        <p:cTn id="51" dur="200" fill="hold"/>
                                        <p:tgtEl>
                                          <p:spTgt spid="41"/>
                                        </p:tgtEl>
                                        <p:attrNameLst>
                                          <p:attrName>stroke.color</p:attrName>
                                        </p:attrNameLst>
                                      </p:cBhvr>
                                      <p:to>
                                        <a:srgbClr val="D7D2D9"/>
                                      </p:to>
                                    </p:animClr>
                                    <p:set>
                                      <p:cBhvr>
                                        <p:cTn id="52" dur="200" fill="hold"/>
                                        <p:tgtEl>
                                          <p:spTgt spid="41"/>
                                        </p:tgtEl>
                                        <p:attrNameLst>
                                          <p:attrName>stroke.on</p:attrName>
                                        </p:attrNameLst>
                                      </p:cBhvr>
                                      <p:to>
                                        <p:strVal val="true"/>
                                      </p:to>
                                    </p:set>
                                  </p:childTnLst>
                                </p:cTn>
                              </p:par>
                            </p:childTnLst>
                          </p:cTn>
                        </p:par>
                        <p:par>
                          <p:cTn id="53" fill="hold">
                            <p:stCondLst>
                              <p:cond delay="2300"/>
                            </p:stCondLst>
                            <p:childTnLst>
                              <p:par>
                                <p:cTn id="54" presetID="7" presetClass="emph" presetSubtype="2" fill="hold" nodeType="afterEffect">
                                  <p:stCondLst>
                                    <p:cond delay="0"/>
                                  </p:stCondLst>
                                  <p:childTnLst>
                                    <p:animClr clrSpc="rgb" dir="cw">
                                      <p:cBhvr>
                                        <p:cTn id="55" dur="200" fill="hold"/>
                                        <p:tgtEl>
                                          <p:spTgt spid="33"/>
                                        </p:tgtEl>
                                        <p:attrNameLst>
                                          <p:attrName>stroke.color</p:attrName>
                                        </p:attrNameLst>
                                      </p:cBhvr>
                                      <p:to>
                                        <a:srgbClr val="D7D2D9"/>
                                      </p:to>
                                    </p:animClr>
                                    <p:set>
                                      <p:cBhvr>
                                        <p:cTn id="56" dur="200" fill="hold"/>
                                        <p:tgtEl>
                                          <p:spTgt spid="33"/>
                                        </p:tgtEl>
                                        <p:attrNameLst>
                                          <p:attrName>stroke.on</p:attrName>
                                        </p:attrNameLst>
                                      </p:cBhvr>
                                      <p:to>
                                        <p:strVal val="true"/>
                                      </p:to>
                                    </p:set>
                                  </p:childTnLst>
                                </p:cTn>
                              </p:par>
                            </p:childTnLst>
                          </p:cTn>
                        </p:par>
                        <p:par>
                          <p:cTn id="57" fill="hold">
                            <p:stCondLst>
                              <p:cond delay="2500"/>
                            </p:stCondLst>
                            <p:childTnLst>
                              <p:par>
                                <p:cTn id="58" presetID="1" presetClass="emph" presetSubtype="2" fill="hold" nodeType="afterEffect">
                                  <p:stCondLst>
                                    <p:cond delay="0"/>
                                  </p:stCondLst>
                                  <p:childTnLst>
                                    <p:animClr clrSpc="rgb" dir="cw">
                                      <p:cBhvr>
                                        <p:cTn id="59" dur="200" fill="hold"/>
                                        <p:tgtEl>
                                          <p:spTgt spid="34"/>
                                        </p:tgtEl>
                                        <p:attrNameLst>
                                          <p:attrName>fillcolor</p:attrName>
                                        </p:attrNameLst>
                                      </p:cBhvr>
                                      <p:to>
                                        <a:srgbClr val="D7D2D9"/>
                                      </p:to>
                                    </p:animClr>
                                    <p:set>
                                      <p:cBhvr>
                                        <p:cTn id="60" dur="200" fill="hold"/>
                                        <p:tgtEl>
                                          <p:spTgt spid="34"/>
                                        </p:tgtEl>
                                        <p:attrNameLst>
                                          <p:attrName>fill.type</p:attrName>
                                        </p:attrNameLst>
                                      </p:cBhvr>
                                      <p:to>
                                        <p:strVal val="solid"/>
                                      </p:to>
                                    </p:set>
                                    <p:set>
                                      <p:cBhvr>
                                        <p:cTn id="61" dur="200" fill="hold"/>
                                        <p:tgtEl>
                                          <p:spTgt spid="34"/>
                                        </p:tgtEl>
                                        <p:attrNameLst>
                                          <p:attrName>fill.on</p:attrName>
                                        </p:attrNameLst>
                                      </p:cBhvr>
                                      <p:to>
                                        <p:strVal val="true"/>
                                      </p:to>
                                    </p:set>
                                  </p:childTnLst>
                                </p:cTn>
                              </p:par>
                            </p:childTnLst>
                          </p:cTn>
                        </p:par>
                        <p:par>
                          <p:cTn id="62" fill="hold">
                            <p:stCondLst>
                              <p:cond delay="2700"/>
                            </p:stCondLst>
                            <p:childTnLst>
                              <p:par>
                                <p:cTn id="63" presetID="7" presetClass="emph" presetSubtype="2" fill="hold" nodeType="afterEffect">
                                  <p:stCondLst>
                                    <p:cond delay="0"/>
                                  </p:stCondLst>
                                  <p:childTnLst>
                                    <p:animClr clrSpc="rgb" dir="cw">
                                      <p:cBhvr>
                                        <p:cTn id="64" dur="200" fill="hold"/>
                                        <p:tgtEl>
                                          <p:spTgt spid="40"/>
                                        </p:tgtEl>
                                        <p:attrNameLst>
                                          <p:attrName>stroke.color</p:attrName>
                                        </p:attrNameLst>
                                      </p:cBhvr>
                                      <p:to>
                                        <a:srgbClr val="D7D2D9"/>
                                      </p:to>
                                    </p:animClr>
                                    <p:set>
                                      <p:cBhvr>
                                        <p:cTn id="65" dur="200" fill="hold"/>
                                        <p:tgtEl>
                                          <p:spTgt spid="40"/>
                                        </p:tgtEl>
                                        <p:attrNameLst>
                                          <p:attrName>stroke.on</p:attrName>
                                        </p:attrNameLst>
                                      </p:cBhvr>
                                      <p:to>
                                        <p:strVal val="true"/>
                                      </p:to>
                                    </p:set>
                                  </p:childTnLst>
                                </p:cTn>
                              </p:par>
                            </p:childTnLst>
                          </p:cTn>
                        </p:par>
                      </p:childTnLst>
                    </p:cTn>
                  </p:par>
                  <p:par>
                    <p:cTn id="66" fill="hold">
                      <p:stCondLst>
                        <p:cond delay="indefinite"/>
                      </p:stCondLst>
                      <p:childTnLst>
                        <p:par>
                          <p:cTn id="67" fill="hold">
                            <p:stCondLst>
                              <p:cond delay="0"/>
                            </p:stCondLst>
                            <p:childTnLst>
                              <p:par>
                                <p:cTn id="68" presetID="26" presetClass="emph" presetSubtype="0" fill="hold" grpId="0" nodeType="clickEffect">
                                  <p:stCondLst>
                                    <p:cond delay="0"/>
                                  </p:stCondLst>
                                  <p:childTnLst>
                                    <p:animEffect transition="out" filter="fade">
                                      <p:cBhvr>
                                        <p:cTn id="69" dur="500" tmFilter="0, 0; .2, .5; .8, .5; 1, 0"/>
                                        <p:tgtEl>
                                          <p:spTgt spid="44"/>
                                        </p:tgtEl>
                                      </p:cBhvr>
                                    </p:animEffect>
                                    <p:animScale>
                                      <p:cBhvr>
                                        <p:cTn id="70" dur="250" autoRev="1" fill="hold"/>
                                        <p:tgtEl>
                                          <p:spTgt spid="44"/>
                                        </p:tgtEl>
                                      </p:cBhvr>
                                      <p:by x="105000" y="105000"/>
                                    </p:animScale>
                                  </p:childTnLst>
                                </p:cTn>
                              </p:par>
                              <p:par>
                                <p:cTn id="71" presetID="26" presetClass="emph" presetSubtype="0" fill="hold" grpId="0" nodeType="withEffect">
                                  <p:stCondLst>
                                    <p:cond delay="0"/>
                                  </p:stCondLst>
                                  <p:childTnLst>
                                    <p:animEffect transition="out" filter="fade">
                                      <p:cBhvr>
                                        <p:cTn id="72" dur="500" tmFilter="0, 0; .2, .5; .8, .5; 1, 0"/>
                                        <p:tgtEl>
                                          <p:spTgt spid="36"/>
                                        </p:tgtEl>
                                      </p:cBhvr>
                                    </p:animEffect>
                                    <p:animScale>
                                      <p:cBhvr>
                                        <p:cTn id="73" dur="250" autoRev="1" fill="hold"/>
                                        <p:tgtEl>
                                          <p:spTgt spid="36"/>
                                        </p:tgtEl>
                                      </p:cBhvr>
                                      <p:by x="105000" y="105000"/>
                                    </p:animScale>
                                  </p:childTnLst>
                                </p:cTn>
                              </p:par>
                            </p:childTnLst>
                          </p:cTn>
                        </p:par>
                        <p:par>
                          <p:cTn id="74" fill="hold">
                            <p:stCondLst>
                              <p:cond delay="500"/>
                            </p:stCondLst>
                            <p:childTnLst>
                              <p:par>
                                <p:cTn id="75" presetID="26" presetClass="emph" presetSubtype="0" fill="hold" grpId="1" nodeType="afterEffect">
                                  <p:stCondLst>
                                    <p:cond delay="0"/>
                                  </p:stCondLst>
                                  <p:childTnLst>
                                    <p:animEffect transition="out" filter="fade">
                                      <p:cBhvr>
                                        <p:cTn id="76" dur="500" tmFilter="0, 0; .2, .5; .8, .5; 1, 0"/>
                                        <p:tgtEl>
                                          <p:spTgt spid="44"/>
                                        </p:tgtEl>
                                      </p:cBhvr>
                                    </p:animEffect>
                                    <p:animScale>
                                      <p:cBhvr>
                                        <p:cTn id="77" dur="250" autoRev="1" fill="hold"/>
                                        <p:tgtEl>
                                          <p:spTgt spid="44"/>
                                        </p:tgtEl>
                                      </p:cBhvr>
                                      <p:by x="105000" y="105000"/>
                                    </p:animScale>
                                  </p:childTnLst>
                                </p:cTn>
                              </p:par>
                              <p:par>
                                <p:cTn id="78" presetID="26" presetClass="emph" presetSubtype="0" fill="hold" grpId="1" nodeType="withEffect">
                                  <p:stCondLst>
                                    <p:cond delay="0"/>
                                  </p:stCondLst>
                                  <p:childTnLst>
                                    <p:animEffect transition="out" filter="fade">
                                      <p:cBhvr>
                                        <p:cTn id="79" dur="500" tmFilter="0, 0; .2, .5; .8, .5; 1, 0"/>
                                        <p:tgtEl>
                                          <p:spTgt spid="36"/>
                                        </p:tgtEl>
                                      </p:cBhvr>
                                    </p:animEffect>
                                    <p:animScale>
                                      <p:cBhvr>
                                        <p:cTn id="80" dur="250" autoRev="1" fill="hold"/>
                                        <p:tgtEl>
                                          <p:spTgt spid="3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9" grpId="0" animBg="1"/>
      <p:bldP spid="44" grpId="0"/>
      <p:bldP spid="4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927A91-D4A1-4DEF-8CF6-AA35E690928F}"/>
              </a:ext>
            </a:extLst>
          </p:cNvPr>
          <p:cNvSpPr>
            <a:spLocks noGrp="1"/>
          </p:cNvSpPr>
          <p:nvPr>
            <p:ph idx="4294967295"/>
          </p:nvPr>
        </p:nvSpPr>
        <p:spPr>
          <a:xfrm>
            <a:off x="3838667" y="2046084"/>
            <a:ext cx="7663759" cy="2297317"/>
          </a:xfrm>
        </p:spPr>
        <p:txBody>
          <a:bodyPr>
            <a:normAutofit lnSpcReduction="10000"/>
          </a:bodyPr>
          <a:lstStyle/>
          <a:p>
            <a:pPr marL="0" indent="0" algn="ctr">
              <a:buNone/>
            </a:pPr>
            <a:r>
              <a:rPr lang="en-GB" sz="2000" dirty="0"/>
              <a:t>Spyderisk automates much of a </a:t>
            </a:r>
            <a:br>
              <a:rPr lang="en-GB" sz="2000" dirty="0"/>
            </a:br>
            <a:r>
              <a:rPr lang="en-GB" sz="2000" dirty="0"/>
              <a:t>cyber-security risk assessment</a:t>
            </a:r>
          </a:p>
          <a:p>
            <a:pPr marL="0" indent="0" algn="ctr">
              <a:buNone/>
            </a:pPr>
            <a:r>
              <a:rPr lang="en-GB" sz="2000" dirty="0"/>
              <a:t>As well as looking for cyber threats it will also </a:t>
            </a:r>
            <a:br>
              <a:rPr lang="en-GB" sz="2000" dirty="0"/>
            </a:br>
            <a:r>
              <a:rPr lang="en-GB" sz="2000" dirty="0"/>
              <a:t>check for compliance (e.g. GDPR)</a:t>
            </a:r>
          </a:p>
          <a:p>
            <a:pPr marL="0" indent="0" algn="ctr">
              <a:buNone/>
            </a:pPr>
            <a:r>
              <a:rPr lang="en-GB" sz="2000" dirty="0"/>
              <a:t>It follows the process of </a:t>
            </a:r>
            <a:r>
              <a:rPr lang="en-GB" sz="2000" b="1" dirty="0"/>
              <a:t>ISO 27005 </a:t>
            </a:r>
            <a:r>
              <a:rPr lang="en-GB" sz="2000" dirty="0"/>
              <a:t>and thereby </a:t>
            </a:r>
            <a:br>
              <a:rPr lang="en-GB" sz="2000" dirty="0"/>
            </a:br>
            <a:r>
              <a:rPr lang="en-GB" sz="2000" dirty="0"/>
              <a:t>supports </a:t>
            </a:r>
            <a:r>
              <a:rPr lang="en-GB" sz="2000" b="1" dirty="0"/>
              <a:t>ISO 27001 </a:t>
            </a:r>
            <a:r>
              <a:rPr lang="en-GB" sz="2000" dirty="0"/>
              <a:t>compliance</a:t>
            </a:r>
          </a:p>
          <a:p>
            <a:pPr algn="ctr"/>
            <a:endParaRPr lang="en-GB" sz="2000" dirty="0"/>
          </a:p>
        </p:txBody>
      </p:sp>
      <p:pic>
        <p:nvPicPr>
          <p:cNvPr id="27" name="Picture 26">
            <a:extLst>
              <a:ext uri="{FF2B5EF4-FFF2-40B4-BE49-F238E27FC236}">
                <a16:creationId xmlns:a16="http://schemas.microsoft.com/office/drawing/2014/main" id="{1D4EEFA8-75A8-42A7-A5D7-ED98E17145DA}"/>
              </a:ext>
            </a:extLst>
          </p:cNvPr>
          <p:cNvPicPr>
            <a:picLocks noChangeAspect="1"/>
          </p:cNvPicPr>
          <p:nvPr/>
        </p:nvPicPr>
        <p:blipFill>
          <a:blip r:embed="rId3"/>
          <a:stretch>
            <a:fillRect/>
          </a:stretch>
        </p:blipFill>
        <p:spPr>
          <a:xfrm>
            <a:off x="5670297" y="4652633"/>
            <a:ext cx="4000500" cy="857250"/>
          </a:xfrm>
          <a:prstGeom prst="rect">
            <a:avLst/>
          </a:prstGeom>
        </p:spPr>
      </p:pic>
      <p:pic>
        <p:nvPicPr>
          <p:cNvPr id="4" name="Picture 3">
            <a:extLst>
              <a:ext uri="{FF2B5EF4-FFF2-40B4-BE49-F238E27FC236}">
                <a16:creationId xmlns:a16="http://schemas.microsoft.com/office/drawing/2014/main" id="{33769E5A-C4DA-3EE6-4C45-E357B42021D7}"/>
              </a:ext>
            </a:extLst>
          </p:cNvPr>
          <p:cNvPicPr>
            <a:picLocks noChangeAspect="1"/>
          </p:cNvPicPr>
          <p:nvPr/>
        </p:nvPicPr>
        <p:blipFill>
          <a:blip r:embed="rId4"/>
          <a:stretch>
            <a:fillRect/>
          </a:stretch>
        </p:blipFill>
        <p:spPr>
          <a:xfrm>
            <a:off x="966437" y="337930"/>
            <a:ext cx="2660527" cy="6182139"/>
          </a:xfrm>
          <a:prstGeom prst="rect">
            <a:avLst/>
          </a:prstGeom>
        </p:spPr>
      </p:pic>
      <p:pic>
        <p:nvPicPr>
          <p:cNvPr id="6" name="Graphic 5">
            <a:extLst>
              <a:ext uri="{FF2B5EF4-FFF2-40B4-BE49-F238E27FC236}">
                <a16:creationId xmlns:a16="http://schemas.microsoft.com/office/drawing/2014/main" id="{33008086-7EC1-DB40-67E9-B7B0F67D7D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48350" y="636103"/>
            <a:ext cx="3444392" cy="1213883"/>
          </a:xfrm>
          <a:prstGeom prst="rect">
            <a:avLst/>
          </a:prstGeom>
        </p:spPr>
      </p:pic>
    </p:spTree>
    <p:extLst>
      <p:ext uri="{BB962C8B-B14F-4D97-AF65-F5344CB8AC3E}">
        <p14:creationId xmlns:p14="http://schemas.microsoft.com/office/powerpoint/2010/main" val="1831586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6CA60479-EF4C-4E2C-A05C-179024791CBE}"/>
              </a:ext>
            </a:extLst>
          </p:cNvPr>
          <p:cNvSpPr/>
          <p:nvPr/>
        </p:nvSpPr>
        <p:spPr>
          <a:xfrm>
            <a:off x="6293224" y="1187707"/>
            <a:ext cx="4946767" cy="342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Title 1">
            <a:extLst>
              <a:ext uri="{FF2B5EF4-FFF2-40B4-BE49-F238E27FC236}">
                <a16:creationId xmlns:a16="http://schemas.microsoft.com/office/drawing/2014/main" id="{A76D1A65-AC83-4663-9C8E-3E9EA6D6866A}"/>
              </a:ext>
            </a:extLst>
          </p:cNvPr>
          <p:cNvSpPr>
            <a:spLocks noGrp="1"/>
          </p:cNvSpPr>
          <p:nvPr>
            <p:ph type="title"/>
          </p:nvPr>
        </p:nvSpPr>
        <p:spPr/>
        <p:txBody>
          <a:bodyPr/>
          <a:lstStyle/>
          <a:p>
            <a:r>
              <a:rPr lang="en-GB" dirty="0"/>
              <a:t>Threat Paths</a:t>
            </a:r>
          </a:p>
        </p:txBody>
      </p:sp>
      <p:sp>
        <p:nvSpPr>
          <p:cNvPr id="4" name="Rectangle 3">
            <a:extLst>
              <a:ext uri="{FF2B5EF4-FFF2-40B4-BE49-F238E27FC236}">
                <a16:creationId xmlns:a16="http://schemas.microsoft.com/office/drawing/2014/main" id="{6503478B-DF0E-4D97-808C-212D56D854AA}"/>
              </a:ext>
            </a:extLst>
          </p:cNvPr>
          <p:cNvSpPr/>
          <p:nvPr/>
        </p:nvSpPr>
        <p:spPr>
          <a:xfrm>
            <a:off x="8073069" y="4075425"/>
            <a:ext cx="1039906" cy="687494"/>
          </a:xfrm>
          <a:prstGeom prst="rect">
            <a:avLst/>
          </a:prstGeom>
          <a:solidFill>
            <a:srgbClr val="FFE389"/>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400"/>
              <a:t>Adverse effect</a:t>
            </a:r>
          </a:p>
        </p:txBody>
      </p:sp>
      <p:sp>
        <p:nvSpPr>
          <p:cNvPr id="5" name="Rectangle 4">
            <a:extLst>
              <a:ext uri="{FF2B5EF4-FFF2-40B4-BE49-F238E27FC236}">
                <a16:creationId xmlns:a16="http://schemas.microsoft.com/office/drawing/2014/main" id="{15F1C9CF-4211-4DAC-8AE5-D152E4CF24E6}"/>
              </a:ext>
            </a:extLst>
          </p:cNvPr>
          <p:cNvSpPr/>
          <p:nvPr/>
        </p:nvSpPr>
        <p:spPr>
          <a:xfrm>
            <a:off x="8073069" y="114731"/>
            <a:ext cx="1039906" cy="687494"/>
          </a:xfrm>
          <a:prstGeom prst="rect">
            <a:avLst/>
          </a:prstGeom>
          <a:solidFill>
            <a:srgbClr val="FFC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400"/>
              <a:t>External cause</a:t>
            </a:r>
          </a:p>
        </p:txBody>
      </p:sp>
      <p:sp>
        <p:nvSpPr>
          <p:cNvPr id="6" name="Rectangle 5">
            <a:extLst>
              <a:ext uri="{FF2B5EF4-FFF2-40B4-BE49-F238E27FC236}">
                <a16:creationId xmlns:a16="http://schemas.microsoft.com/office/drawing/2014/main" id="{3A45AB8D-805A-4171-8E30-FEAD6702B1E7}"/>
              </a:ext>
            </a:extLst>
          </p:cNvPr>
          <p:cNvSpPr/>
          <p:nvPr/>
        </p:nvSpPr>
        <p:spPr>
          <a:xfrm>
            <a:off x="7258059" y="3179381"/>
            <a:ext cx="1039906" cy="499235"/>
          </a:xfrm>
          <a:prstGeom prst="rect">
            <a:avLst/>
          </a:prstGeom>
          <a:solidFill>
            <a:srgbClr val="FF9999"/>
          </a:solidFill>
          <a:ln>
            <a:tailEnd w="lg" len="lg"/>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400"/>
              <a:t>Threat</a:t>
            </a:r>
          </a:p>
        </p:txBody>
      </p:sp>
      <p:sp>
        <p:nvSpPr>
          <p:cNvPr id="7" name="Rectangle 6">
            <a:extLst>
              <a:ext uri="{FF2B5EF4-FFF2-40B4-BE49-F238E27FC236}">
                <a16:creationId xmlns:a16="http://schemas.microsoft.com/office/drawing/2014/main" id="{5BB8433D-A2CE-4B5E-A4CA-3903D6D9BFA3}"/>
              </a:ext>
            </a:extLst>
          </p:cNvPr>
          <p:cNvSpPr/>
          <p:nvPr/>
        </p:nvSpPr>
        <p:spPr>
          <a:xfrm>
            <a:off x="8817918" y="1202646"/>
            <a:ext cx="1039906" cy="499235"/>
          </a:xfrm>
          <a:prstGeom prst="rect">
            <a:avLst/>
          </a:prstGeom>
          <a:solidFill>
            <a:srgbClr val="FF0000"/>
          </a:solidFill>
          <a:ln>
            <a:tailEnd w="lg" len="lg"/>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400"/>
              <a:t>Threat</a:t>
            </a:r>
          </a:p>
        </p:txBody>
      </p:sp>
      <p:sp>
        <p:nvSpPr>
          <p:cNvPr id="8" name="Rectangle 7">
            <a:extLst>
              <a:ext uri="{FF2B5EF4-FFF2-40B4-BE49-F238E27FC236}">
                <a16:creationId xmlns:a16="http://schemas.microsoft.com/office/drawing/2014/main" id="{A60BCD07-877E-47B8-AD59-8BEAAE98B2FE}"/>
              </a:ext>
            </a:extLst>
          </p:cNvPr>
          <p:cNvSpPr/>
          <p:nvPr/>
        </p:nvSpPr>
        <p:spPr>
          <a:xfrm>
            <a:off x="7258059" y="2095078"/>
            <a:ext cx="1039906" cy="687494"/>
          </a:xfrm>
          <a:prstGeom prst="rect">
            <a:avLst/>
          </a:prstGeom>
          <a:solidFill>
            <a:srgbClr val="FFE389"/>
          </a:solidFill>
          <a:ln>
            <a:tailEnd w="lg" len="lg"/>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400"/>
              <a:t>Adverse effect</a:t>
            </a:r>
          </a:p>
        </p:txBody>
      </p:sp>
      <p:sp>
        <p:nvSpPr>
          <p:cNvPr id="10" name="Rectangle 9">
            <a:extLst>
              <a:ext uri="{FF2B5EF4-FFF2-40B4-BE49-F238E27FC236}">
                <a16:creationId xmlns:a16="http://schemas.microsoft.com/office/drawing/2014/main" id="{ABB22061-8DDF-4ACE-966A-ABF01E758F66}"/>
              </a:ext>
            </a:extLst>
          </p:cNvPr>
          <p:cNvSpPr/>
          <p:nvPr/>
        </p:nvSpPr>
        <p:spPr>
          <a:xfrm>
            <a:off x="7258059" y="1199034"/>
            <a:ext cx="1039906" cy="499235"/>
          </a:xfrm>
          <a:prstGeom prst="rect">
            <a:avLst/>
          </a:prstGeom>
          <a:solidFill>
            <a:srgbClr val="FF0000"/>
          </a:solidFill>
          <a:ln>
            <a:tailEnd w="lg" len="lg"/>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400"/>
              <a:t>Threat</a:t>
            </a:r>
          </a:p>
        </p:txBody>
      </p:sp>
      <p:cxnSp>
        <p:nvCxnSpPr>
          <p:cNvPr id="13" name="Straight Arrow Connector 12">
            <a:extLst>
              <a:ext uri="{FF2B5EF4-FFF2-40B4-BE49-F238E27FC236}">
                <a16:creationId xmlns:a16="http://schemas.microsoft.com/office/drawing/2014/main" id="{71644CD1-BA78-4E0E-912D-59C498297858}"/>
              </a:ext>
            </a:extLst>
          </p:cNvPr>
          <p:cNvCxnSpPr>
            <a:stCxn id="5" idx="2"/>
            <a:endCxn id="10" idx="0"/>
          </p:cNvCxnSpPr>
          <p:nvPr/>
        </p:nvCxnSpPr>
        <p:spPr>
          <a:xfrm flipH="1">
            <a:off x="7778012" y="802225"/>
            <a:ext cx="815010" cy="396809"/>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14" name="Straight Arrow Connector 13">
            <a:extLst>
              <a:ext uri="{FF2B5EF4-FFF2-40B4-BE49-F238E27FC236}">
                <a16:creationId xmlns:a16="http://schemas.microsoft.com/office/drawing/2014/main" id="{EB86F276-D21C-4451-8A41-848E36FDDC5C}"/>
              </a:ext>
            </a:extLst>
          </p:cNvPr>
          <p:cNvCxnSpPr>
            <a:cxnSpLocks/>
            <a:stCxn id="6" idx="2"/>
            <a:endCxn id="4" idx="0"/>
          </p:cNvCxnSpPr>
          <p:nvPr/>
        </p:nvCxnSpPr>
        <p:spPr>
          <a:xfrm>
            <a:off x="7778012" y="3678616"/>
            <a:ext cx="815010" cy="396809"/>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81FB1094-0814-41A5-AD15-6331F1B6A057}"/>
              </a:ext>
            </a:extLst>
          </p:cNvPr>
          <p:cNvCxnSpPr>
            <a:cxnSpLocks/>
            <a:stCxn id="8" idx="2"/>
            <a:endCxn id="6" idx="0"/>
          </p:cNvCxnSpPr>
          <p:nvPr/>
        </p:nvCxnSpPr>
        <p:spPr>
          <a:xfrm>
            <a:off x="7778012" y="2782572"/>
            <a:ext cx="0" cy="396809"/>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C29DBD24-383C-4CB4-92AF-A675961557C6}"/>
              </a:ext>
            </a:extLst>
          </p:cNvPr>
          <p:cNvCxnSpPr>
            <a:cxnSpLocks/>
            <a:stCxn id="10" idx="2"/>
            <a:endCxn id="8" idx="0"/>
          </p:cNvCxnSpPr>
          <p:nvPr/>
        </p:nvCxnSpPr>
        <p:spPr>
          <a:xfrm>
            <a:off x="7778012" y="1698269"/>
            <a:ext cx="0" cy="396809"/>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23" name="Straight Arrow Connector 22">
            <a:extLst>
              <a:ext uri="{FF2B5EF4-FFF2-40B4-BE49-F238E27FC236}">
                <a16:creationId xmlns:a16="http://schemas.microsoft.com/office/drawing/2014/main" id="{E97B9D13-7A52-4058-970F-6ED38FF3BA50}"/>
              </a:ext>
            </a:extLst>
          </p:cNvPr>
          <p:cNvCxnSpPr>
            <a:cxnSpLocks/>
            <a:stCxn id="5" idx="2"/>
            <a:endCxn id="7" idx="0"/>
          </p:cNvCxnSpPr>
          <p:nvPr/>
        </p:nvCxnSpPr>
        <p:spPr>
          <a:xfrm>
            <a:off x="8593022" y="802225"/>
            <a:ext cx="744849" cy="400421"/>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C8AFEAD8-CE0A-4462-B6DE-F6D233B1F856}"/>
              </a:ext>
            </a:extLst>
          </p:cNvPr>
          <p:cNvCxnSpPr>
            <a:cxnSpLocks/>
            <a:stCxn id="7" idx="2"/>
            <a:endCxn id="4" idx="0"/>
          </p:cNvCxnSpPr>
          <p:nvPr/>
        </p:nvCxnSpPr>
        <p:spPr>
          <a:xfrm flipH="1">
            <a:off x="8593022" y="1701881"/>
            <a:ext cx="744849" cy="2373544"/>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sp>
        <p:nvSpPr>
          <p:cNvPr id="29" name="Rectangle 28">
            <a:extLst>
              <a:ext uri="{FF2B5EF4-FFF2-40B4-BE49-F238E27FC236}">
                <a16:creationId xmlns:a16="http://schemas.microsoft.com/office/drawing/2014/main" id="{D6AE0705-C63E-4364-A600-58914B1F6E22}"/>
              </a:ext>
            </a:extLst>
          </p:cNvPr>
          <p:cNvSpPr/>
          <p:nvPr/>
        </p:nvSpPr>
        <p:spPr>
          <a:xfrm>
            <a:off x="8073069" y="5159728"/>
            <a:ext cx="1039906" cy="499235"/>
          </a:xfrm>
          <a:prstGeom prst="rect">
            <a:avLst/>
          </a:prstGeom>
          <a:solidFill>
            <a:srgbClr val="FF9999"/>
          </a:solidFill>
          <a:ln>
            <a:tailEnd w="lg" len="lg"/>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400"/>
              <a:t>Threat</a:t>
            </a:r>
          </a:p>
        </p:txBody>
      </p:sp>
      <p:cxnSp>
        <p:nvCxnSpPr>
          <p:cNvPr id="37" name="Straight Arrow Connector 36">
            <a:extLst>
              <a:ext uri="{FF2B5EF4-FFF2-40B4-BE49-F238E27FC236}">
                <a16:creationId xmlns:a16="http://schemas.microsoft.com/office/drawing/2014/main" id="{F7AD522C-F7D8-40BF-97A2-2E89B6CB3108}"/>
              </a:ext>
            </a:extLst>
          </p:cNvPr>
          <p:cNvCxnSpPr>
            <a:cxnSpLocks/>
            <a:stCxn id="4" idx="2"/>
            <a:endCxn id="29" idx="0"/>
          </p:cNvCxnSpPr>
          <p:nvPr/>
        </p:nvCxnSpPr>
        <p:spPr>
          <a:xfrm>
            <a:off x="8593022" y="4762919"/>
            <a:ext cx="0" cy="396809"/>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38" name="Straight Arrow Connector 37">
            <a:extLst>
              <a:ext uri="{FF2B5EF4-FFF2-40B4-BE49-F238E27FC236}">
                <a16:creationId xmlns:a16="http://schemas.microsoft.com/office/drawing/2014/main" id="{0ACF5DCE-7277-450E-B824-E0422BDFFB4C}"/>
              </a:ext>
            </a:extLst>
          </p:cNvPr>
          <p:cNvCxnSpPr>
            <a:cxnSpLocks/>
            <a:stCxn id="29" idx="2"/>
          </p:cNvCxnSpPr>
          <p:nvPr/>
        </p:nvCxnSpPr>
        <p:spPr>
          <a:xfrm>
            <a:off x="8593022" y="5658963"/>
            <a:ext cx="0" cy="396812"/>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sp>
        <p:nvSpPr>
          <p:cNvPr id="22" name="Oval 21">
            <a:extLst>
              <a:ext uri="{FF2B5EF4-FFF2-40B4-BE49-F238E27FC236}">
                <a16:creationId xmlns:a16="http://schemas.microsoft.com/office/drawing/2014/main" id="{C4DDF535-9C9C-4CB3-B95B-FCC66CF4E074}"/>
              </a:ext>
            </a:extLst>
          </p:cNvPr>
          <p:cNvSpPr/>
          <p:nvPr/>
        </p:nvSpPr>
        <p:spPr>
          <a:xfrm>
            <a:off x="9842390" y="4950438"/>
            <a:ext cx="1252330" cy="914400"/>
          </a:xfrm>
          <a:prstGeom prst="ellipse">
            <a:avLst/>
          </a:prstGeom>
          <a:solidFill>
            <a:srgbClr val="92D050"/>
          </a:solidFill>
          <a:ln>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400"/>
              <a:t>Control</a:t>
            </a:r>
          </a:p>
        </p:txBody>
      </p:sp>
      <p:cxnSp>
        <p:nvCxnSpPr>
          <p:cNvPr id="24" name="Straight Arrow Connector 23">
            <a:extLst>
              <a:ext uri="{FF2B5EF4-FFF2-40B4-BE49-F238E27FC236}">
                <a16:creationId xmlns:a16="http://schemas.microsoft.com/office/drawing/2014/main" id="{919A22DA-631B-495D-A781-91C7ED47B584}"/>
              </a:ext>
            </a:extLst>
          </p:cNvPr>
          <p:cNvCxnSpPr>
            <a:cxnSpLocks/>
            <a:stCxn id="22" idx="2"/>
            <a:endCxn id="29" idx="3"/>
          </p:cNvCxnSpPr>
          <p:nvPr/>
        </p:nvCxnSpPr>
        <p:spPr>
          <a:xfrm flipH="1">
            <a:off x="9112975" y="5407638"/>
            <a:ext cx="729415" cy="1708"/>
          </a:xfrm>
          <a:prstGeom prst="straightConnector1">
            <a:avLst/>
          </a:prstGeom>
          <a:ln w="2857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BCA64B95-699F-4923-B4F7-CBA7F2A6DF7F}"/>
              </a:ext>
            </a:extLst>
          </p:cNvPr>
          <p:cNvSpPr/>
          <p:nvPr/>
        </p:nvSpPr>
        <p:spPr>
          <a:xfrm>
            <a:off x="8073069" y="6055775"/>
            <a:ext cx="1039906" cy="687494"/>
          </a:xfrm>
          <a:prstGeom prst="rect">
            <a:avLst/>
          </a:prstGeom>
          <a:solidFill>
            <a:srgbClr val="FFC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400"/>
              <a:t>Adverse effect</a:t>
            </a:r>
          </a:p>
        </p:txBody>
      </p:sp>
      <p:sp>
        <p:nvSpPr>
          <p:cNvPr id="30" name="Rectangle 29">
            <a:extLst>
              <a:ext uri="{FF2B5EF4-FFF2-40B4-BE49-F238E27FC236}">
                <a16:creationId xmlns:a16="http://schemas.microsoft.com/office/drawing/2014/main" id="{3B8B2089-6A6F-41CE-8C99-C1826B08977D}"/>
              </a:ext>
            </a:extLst>
          </p:cNvPr>
          <p:cNvSpPr/>
          <p:nvPr/>
        </p:nvSpPr>
        <p:spPr>
          <a:xfrm>
            <a:off x="4658295" y="3173870"/>
            <a:ext cx="1039906" cy="499235"/>
          </a:xfrm>
          <a:prstGeom prst="rect">
            <a:avLst/>
          </a:prstGeom>
          <a:solidFill>
            <a:srgbClr val="FF9999"/>
          </a:solidFill>
          <a:ln>
            <a:tailEnd w="lg" len="lg"/>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400"/>
              <a:t>Threat</a:t>
            </a:r>
          </a:p>
        </p:txBody>
      </p:sp>
      <p:sp>
        <p:nvSpPr>
          <p:cNvPr id="31" name="Rectangle 30">
            <a:extLst>
              <a:ext uri="{FF2B5EF4-FFF2-40B4-BE49-F238E27FC236}">
                <a16:creationId xmlns:a16="http://schemas.microsoft.com/office/drawing/2014/main" id="{50765238-B52A-4B45-B49A-49E297C89CB6}"/>
              </a:ext>
            </a:extLst>
          </p:cNvPr>
          <p:cNvSpPr/>
          <p:nvPr/>
        </p:nvSpPr>
        <p:spPr>
          <a:xfrm>
            <a:off x="5958177" y="3173872"/>
            <a:ext cx="1039906" cy="499235"/>
          </a:xfrm>
          <a:prstGeom prst="rect">
            <a:avLst/>
          </a:prstGeom>
          <a:solidFill>
            <a:srgbClr val="FF9999"/>
          </a:solidFill>
          <a:ln>
            <a:tailEnd w="lg" len="lg"/>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400"/>
              <a:t>Threat</a:t>
            </a:r>
          </a:p>
        </p:txBody>
      </p:sp>
      <p:cxnSp>
        <p:nvCxnSpPr>
          <p:cNvPr id="32" name="Straight Arrow Connector 31">
            <a:extLst>
              <a:ext uri="{FF2B5EF4-FFF2-40B4-BE49-F238E27FC236}">
                <a16:creationId xmlns:a16="http://schemas.microsoft.com/office/drawing/2014/main" id="{E3981AD8-4336-438C-8D43-B5A09D98A99F}"/>
              </a:ext>
            </a:extLst>
          </p:cNvPr>
          <p:cNvCxnSpPr>
            <a:cxnSpLocks/>
            <a:endCxn id="31" idx="0"/>
          </p:cNvCxnSpPr>
          <p:nvPr/>
        </p:nvCxnSpPr>
        <p:spPr>
          <a:xfrm flipH="1">
            <a:off x="6478130" y="2782572"/>
            <a:ext cx="1299882" cy="391300"/>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33" name="Straight Arrow Connector 32">
            <a:extLst>
              <a:ext uri="{FF2B5EF4-FFF2-40B4-BE49-F238E27FC236}">
                <a16:creationId xmlns:a16="http://schemas.microsoft.com/office/drawing/2014/main" id="{A19DEA96-9064-48CC-9127-33FB267887D8}"/>
              </a:ext>
            </a:extLst>
          </p:cNvPr>
          <p:cNvCxnSpPr>
            <a:cxnSpLocks/>
            <a:endCxn id="30" idx="0"/>
          </p:cNvCxnSpPr>
          <p:nvPr/>
        </p:nvCxnSpPr>
        <p:spPr>
          <a:xfrm flipH="1">
            <a:off x="5178248" y="2782572"/>
            <a:ext cx="2599764" cy="391298"/>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36" name="Straight Arrow Connector 35">
            <a:extLst>
              <a:ext uri="{FF2B5EF4-FFF2-40B4-BE49-F238E27FC236}">
                <a16:creationId xmlns:a16="http://schemas.microsoft.com/office/drawing/2014/main" id="{05172D1D-CF2F-451C-9125-DD51372C2852}"/>
              </a:ext>
            </a:extLst>
          </p:cNvPr>
          <p:cNvCxnSpPr>
            <a:cxnSpLocks/>
          </p:cNvCxnSpPr>
          <p:nvPr/>
        </p:nvCxnSpPr>
        <p:spPr>
          <a:xfrm>
            <a:off x="6478130" y="3673107"/>
            <a:ext cx="0" cy="498696"/>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39" name="Straight Arrow Connector 38">
            <a:extLst>
              <a:ext uri="{FF2B5EF4-FFF2-40B4-BE49-F238E27FC236}">
                <a16:creationId xmlns:a16="http://schemas.microsoft.com/office/drawing/2014/main" id="{7445DE35-46BE-42F9-AC66-9BD989B0EB2E}"/>
              </a:ext>
            </a:extLst>
          </p:cNvPr>
          <p:cNvCxnSpPr>
            <a:cxnSpLocks/>
          </p:cNvCxnSpPr>
          <p:nvPr/>
        </p:nvCxnSpPr>
        <p:spPr>
          <a:xfrm>
            <a:off x="5178248" y="3673105"/>
            <a:ext cx="0" cy="498698"/>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sp>
        <p:nvSpPr>
          <p:cNvPr id="35" name="Content Placeholder 2">
            <a:extLst>
              <a:ext uri="{FF2B5EF4-FFF2-40B4-BE49-F238E27FC236}">
                <a16:creationId xmlns:a16="http://schemas.microsoft.com/office/drawing/2014/main" id="{D68B7370-AC64-4AAE-8583-AFA0844F313E}"/>
              </a:ext>
            </a:extLst>
          </p:cNvPr>
          <p:cNvSpPr txBox="1">
            <a:spLocks/>
          </p:cNvSpPr>
          <p:nvPr/>
        </p:nvSpPr>
        <p:spPr>
          <a:xfrm>
            <a:off x="623889" y="4111768"/>
            <a:ext cx="6621334" cy="2481720"/>
          </a:xfrm>
          <a:prstGeom prst="rect">
            <a:avLst/>
          </a:prstGeom>
        </p:spPr>
        <p:txBody>
          <a:bodyPr vert="horz" lIns="91440" tIns="45720" rIns="91440" bIns="45720" rtlCol="0">
            <a:noAutofit/>
          </a:bodyPr>
          <a:lst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rgbClr val="495961"/>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rgbClr val="495961"/>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rgbClr val="495961"/>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rgbClr val="4959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t>There are often many options to mitigate a threat</a:t>
            </a:r>
          </a:p>
          <a:p>
            <a:pPr lvl="1"/>
            <a:r>
              <a:rPr lang="en-GB"/>
              <a:t>Putting a security control early in the path mitigates many paths but may leave other options for the attacker</a:t>
            </a:r>
          </a:p>
          <a:p>
            <a:pPr lvl="1"/>
            <a:r>
              <a:rPr lang="en-GB">
                <a:solidFill>
                  <a:schemeClr val="accent5">
                    <a:lumMod val="75000"/>
                  </a:schemeClr>
                </a:solidFill>
              </a:rPr>
              <a:t>Putting it late will fix that one issue but may leave other problems unaddressed</a:t>
            </a:r>
          </a:p>
          <a:p>
            <a:endParaRPr lang="en-GB"/>
          </a:p>
        </p:txBody>
      </p:sp>
    </p:spTree>
    <p:extLst>
      <p:ext uri="{BB962C8B-B14F-4D97-AF65-F5344CB8AC3E}">
        <p14:creationId xmlns:p14="http://schemas.microsoft.com/office/powerpoint/2010/main" val="67923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 presetClass="emph" presetSubtype="2" fill="hold" nodeType="afterEffect">
                                  <p:stCondLst>
                                    <p:cond delay="0"/>
                                  </p:stCondLst>
                                  <p:childTnLst>
                                    <p:animClr clrSpc="rgb" dir="cw">
                                      <p:cBhvr>
                                        <p:cTn id="15" dur="250" fill="hold"/>
                                        <p:tgtEl>
                                          <p:spTgt spid="29"/>
                                        </p:tgtEl>
                                        <p:attrNameLst>
                                          <p:attrName>fillcolor</p:attrName>
                                        </p:attrNameLst>
                                      </p:cBhvr>
                                      <p:to>
                                        <a:srgbClr val="D7D2D9"/>
                                      </p:to>
                                    </p:animClr>
                                    <p:set>
                                      <p:cBhvr>
                                        <p:cTn id="16" dur="250" fill="hold"/>
                                        <p:tgtEl>
                                          <p:spTgt spid="29"/>
                                        </p:tgtEl>
                                        <p:attrNameLst>
                                          <p:attrName>fill.type</p:attrName>
                                        </p:attrNameLst>
                                      </p:cBhvr>
                                      <p:to>
                                        <p:strVal val="solid"/>
                                      </p:to>
                                    </p:set>
                                    <p:set>
                                      <p:cBhvr>
                                        <p:cTn id="17" dur="250" fill="hold"/>
                                        <p:tgtEl>
                                          <p:spTgt spid="29"/>
                                        </p:tgtEl>
                                        <p:attrNameLst>
                                          <p:attrName>fill.on</p:attrName>
                                        </p:attrNameLst>
                                      </p:cBhvr>
                                      <p:to>
                                        <p:strVal val="true"/>
                                      </p:to>
                                    </p:set>
                                  </p:childTnLst>
                                </p:cTn>
                              </p:par>
                            </p:childTnLst>
                          </p:cTn>
                        </p:par>
                        <p:par>
                          <p:cTn id="18" fill="hold">
                            <p:stCondLst>
                              <p:cond delay="750"/>
                            </p:stCondLst>
                            <p:childTnLst>
                              <p:par>
                                <p:cTn id="19" presetID="7" presetClass="emph" presetSubtype="2" fill="hold" nodeType="afterEffect">
                                  <p:stCondLst>
                                    <p:cond delay="0"/>
                                  </p:stCondLst>
                                  <p:childTnLst>
                                    <p:animClr clrSpc="rgb" dir="cw">
                                      <p:cBhvr>
                                        <p:cTn id="20" dur="250" fill="hold"/>
                                        <p:tgtEl>
                                          <p:spTgt spid="38"/>
                                        </p:tgtEl>
                                        <p:attrNameLst>
                                          <p:attrName>stroke.color</p:attrName>
                                        </p:attrNameLst>
                                      </p:cBhvr>
                                      <p:to>
                                        <a:srgbClr val="D7D2D9"/>
                                      </p:to>
                                    </p:animClr>
                                    <p:set>
                                      <p:cBhvr>
                                        <p:cTn id="21" dur="250" fill="hold"/>
                                        <p:tgtEl>
                                          <p:spTgt spid="38"/>
                                        </p:tgtEl>
                                        <p:attrNameLst>
                                          <p:attrName>stroke.on</p:attrName>
                                        </p:attrNameLst>
                                      </p:cBhvr>
                                      <p:to>
                                        <p:strVal val="true"/>
                                      </p:to>
                                    </p:set>
                                  </p:childTnLst>
                                </p:cTn>
                              </p:par>
                            </p:childTnLst>
                          </p:cTn>
                        </p:par>
                        <p:par>
                          <p:cTn id="22" fill="hold">
                            <p:stCondLst>
                              <p:cond delay="1000"/>
                            </p:stCondLst>
                            <p:childTnLst>
                              <p:par>
                                <p:cTn id="23" presetID="1" presetClass="emph" presetSubtype="2" fill="hold" nodeType="afterEffect">
                                  <p:stCondLst>
                                    <p:cond delay="0"/>
                                  </p:stCondLst>
                                  <p:childTnLst>
                                    <p:animClr clrSpc="rgb" dir="cw">
                                      <p:cBhvr>
                                        <p:cTn id="24" dur="250" fill="hold"/>
                                        <p:tgtEl>
                                          <p:spTgt spid="28"/>
                                        </p:tgtEl>
                                        <p:attrNameLst>
                                          <p:attrName>fillcolor</p:attrName>
                                        </p:attrNameLst>
                                      </p:cBhvr>
                                      <p:to>
                                        <a:srgbClr val="D7D2D9"/>
                                      </p:to>
                                    </p:animClr>
                                    <p:set>
                                      <p:cBhvr>
                                        <p:cTn id="25" dur="250" fill="hold"/>
                                        <p:tgtEl>
                                          <p:spTgt spid="28"/>
                                        </p:tgtEl>
                                        <p:attrNameLst>
                                          <p:attrName>fill.type</p:attrName>
                                        </p:attrNameLst>
                                      </p:cBhvr>
                                      <p:to>
                                        <p:strVal val="solid"/>
                                      </p:to>
                                    </p:set>
                                    <p:set>
                                      <p:cBhvr>
                                        <p:cTn id="26" dur="250" fill="hold"/>
                                        <p:tgtEl>
                                          <p:spTgt spid="28"/>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grpId="0" nodeType="clickEffect">
                                  <p:stCondLst>
                                    <p:cond delay="0"/>
                                  </p:stCondLst>
                                  <p:childTnLst>
                                    <p:animEffect transition="out" filter="fade">
                                      <p:cBhvr>
                                        <p:cTn id="30" dur="500" tmFilter="0, 0; .2, .5; .8, .5; 1, 0"/>
                                        <p:tgtEl>
                                          <p:spTgt spid="6"/>
                                        </p:tgtEl>
                                      </p:cBhvr>
                                    </p:animEffect>
                                    <p:animScale>
                                      <p:cBhvr>
                                        <p:cTn id="31" dur="250" autoRev="1" fill="hold"/>
                                        <p:tgtEl>
                                          <p:spTgt spid="6"/>
                                        </p:tgtEl>
                                      </p:cBhvr>
                                      <p:by x="105000" y="105000"/>
                                    </p:animScale>
                                  </p:childTnLst>
                                </p:cTn>
                              </p:par>
                              <p:par>
                                <p:cTn id="32" presetID="26" presetClass="emph" presetSubtype="0" fill="hold" grpId="0" nodeType="withEffect">
                                  <p:stCondLst>
                                    <p:cond delay="0"/>
                                  </p:stCondLst>
                                  <p:childTnLst>
                                    <p:animEffect transition="out" filter="fade">
                                      <p:cBhvr>
                                        <p:cTn id="33" dur="500" tmFilter="0, 0; .2, .5; .8, .5; 1, 0"/>
                                        <p:tgtEl>
                                          <p:spTgt spid="30"/>
                                        </p:tgtEl>
                                      </p:cBhvr>
                                    </p:animEffect>
                                    <p:animScale>
                                      <p:cBhvr>
                                        <p:cTn id="34" dur="250" autoRev="1" fill="hold"/>
                                        <p:tgtEl>
                                          <p:spTgt spid="30"/>
                                        </p:tgtEl>
                                      </p:cBhvr>
                                      <p:by x="105000" y="105000"/>
                                    </p:animScale>
                                  </p:childTnLst>
                                </p:cTn>
                              </p:par>
                              <p:par>
                                <p:cTn id="35" presetID="26" presetClass="emph" presetSubtype="0" fill="hold" grpId="0" nodeType="withEffect">
                                  <p:stCondLst>
                                    <p:cond delay="0"/>
                                  </p:stCondLst>
                                  <p:childTnLst>
                                    <p:animEffect transition="out" filter="fade">
                                      <p:cBhvr>
                                        <p:cTn id="36" dur="500" tmFilter="0, 0; .2, .5; .8, .5; 1, 0"/>
                                        <p:tgtEl>
                                          <p:spTgt spid="31"/>
                                        </p:tgtEl>
                                      </p:cBhvr>
                                    </p:animEffect>
                                    <p:animScale>
                                      <p:cBhvr>
                                        <p:cTn id="37" dur="250" autoRev="1" fill="hold"/>
                                        <p:tgtEl>
                                          <p:spTgt spid="31"/>
                                        </p:tgtEl>
                                      </p:cBhvr>
                                      <p:by x="105000" y="105000"/>
                                    </p:animScale>
                                  </p:childTnLst>
                                </p:cTn>
                              </p:par>
                              <p:par>
                                <p:cTn id="38" presetID="26" presetClass="emph" presetSubtype="0" fill="hold" grpId="0" nodeType="withEffect">
                                  <p:stCondLst>
                                    <p:cond delay="0"/>
                                  </p:stCondLst>
                                  <p:childTnLst>
                                    <p:animEffect transition="out" filter="fade">
                                      <p:cBhvr>
                                        <p:cTn id="39" dur="500" tmFilter="0, 0; .2, .5; .8, .5; 1, 0"/>
                                        <p:tgtEl>
                                          <p:spTgt spid="8"/>
                                        </p:tgtEl>
                                      </p:cBhvr>
                                    </p:animEffect>
                                    <p:animScale>
                                      <p:cBhvr>
                                        <p:cTn id="40" dur="250" autoRev="1" fill="hold"/>
                                        <p:tgtEl>
                                          <p:spTgt spid="8"/>
                                        </p:tgtEl>
                                      </p:cBhvr>
                                      <p:by x="105000" y="105000"/>
                                    </p:animScale>
                                  </p:childTnLst>
                                </p:cTn>
                              </p:par>
                              <p:par>
                                <p:cTn id="41" presetID="26" presetClass="emph" presetSubtype="0" fill="hold" grpId="0" nodeType="withEffect">
                                  <p:stCondLst>
                                    <p:cond delay="0"/>
                                  </p:stCondLst>
                                  <p:childTnLst>
                                    <p:animEffect transition="out" filter="fade">
                                      <p:cBhvr>
                                        <p:cTn id="42" dur="500" tmFilter="0, 0; .2, .5; .8, .5; 1, 0"/>
                                        <p:tgtEl>
                                          <p:spTgt spid="4"/>
                                        </p:tgtEl>
                                      </p:cBhvr>
                                    </p:animEffect>
                                    <p:animScale>
                                      <p:cBhvr>
                                        <p:cTn id="43" dur="250" autoRev="1" fill="hold"/>
                                        <p:tgtEl>
                                          <p:spTgt spid="4"/>
                                        </p:tgtEl>
                                      </p:cBhvr>
                                      <p:by x="105000" y="105000"/>
                                    </p:animScale>
                                  </p:childTnLst>
                                </p:cTn>
                              </p:par>
                            </p:childTnLst>
                          </p:cTn>
                        </p:par>
                        <p:par>
                          <p:cTn id="44" fill="hold">
                            <p:stCondLst>
                              <p:cond delay="500"/>
                            </p:stCondLst>
                            <p:childTnLst>
                              <p:par>
                                <p:cTn id="45" presetID="26" presetClass="emph" presetSubtype="0" fill="hold" grpId="1" nodeType="afterEffect">
                                  <p:stCondLst>
                                    <p:cond delay="0"/>
                                  </p:stCondLst>
                                  <p:childTnLst>
                                    <p:animEffect transition="out" filter="fade">
                                      <p:cBhvr>
                                        <p:cTn id="46" dur="500" tmFilter="0, 0; .2, .5; .8, .5; 1, 0"/>
                                        <p:tgtEl>
                                          <p:spTgt spid="6"/>
                                        </p:tgtEl>
                                      </p:cBhvr>
                                    </p:animEffect>
                                    <p:animScale>
                                      <p:cBhvr>
                                        <p:cTn id="47" dur="250" autoRev="1" fill="hold"/>
                                        <p:tgtEl>
                                          <p:spTgt spid="6"/>
                                        </p:tgtEl>
                                      </p:cBhvr>
                                      <p:by x="105000" y="105000"/>
                                    </p:animScale>
                                  </p:childTnLst>
                                </p:cTn>
                              </p:par>
                              <p:par>
                                <p:cTn id="48" presetID="26" presetClass="emph" presetSubtype="0" fill="hold" grpId="1" nodeType="withEffect">
                                  <p:stCondLst>
                                    <p:cond delay="0"/>
                                  </p:stCondLst>
                                  <p:childTnLst>
                                    <p:animEffect transition="out" filter="fade">
                                      <p:cBhvr>
                                        <p:cTn id="49" dur="500" tmFilter="0, 0; .2, .5; .8, .5; 1, 0"/>
                                        <p:tgtEl>
                                          <p:spTgt spid="30"/>
                                        </p:tgtEl>
                                      </p:cBhvr>
                                    </p:animEffect>
                                    <p:animScale>
                                      <p:cBhvr>
                                        <p:cTn id="50" dur="250" autoRev="1" fill="hold"/>
                                        <p:tgtEl>
                                          <p:spTgt spid="30"/>
                                        </p:tgtEl>
                                      </p:cBhvr>
                                      <p:by x="105000" y="105000"/>
                                    </p:animScale>
                                  </p:childTnLst>
                                </p:cTn>
                              </p:par>
                              <p:par>
                                <p:cTn id="51" presetID="26" presetClass="emph" presetSubtype="0" fill="hold" grpId="1" nodeType="withEffect">
                                  <p:stCondLst>
                                    <p:cond delay="0"/>
                                  </p:stCondLst>
                                  <p:childTnLst>
                                    <p:animEffect transition="out" filter="fade">
                                      <p:cBhvr>
                                        <p:cTn id="52" dur="500" tmFilter="0, 0; .2, .5; .8, .5; 1, 0"/>
                                        <p:tgtEl>
                                          <p:spTgt spid="31"/>
                                        </p:tgtEl>
                                      </p:cBhvr>
                                    </p:animEffect>
                                    <p:animScale>
                                      <p:cBhvr>
                                        <p:cTn id="53" dur="250" autoRev="1" fill="hold"/>
                                        <p:tgtEl>
                                          <p:spTgt spid="31"/>
                                        </p:tgtEl>
                                      </p:cBhvr>
                                      <p:by x="105000" y="105000"/>
                                    </p:animScale>
                                  </p:childTnLst>
                                </p:cTn>
                              </p:par>
                              <p:par>
                                <p:cTn id="54" presetID="26" presetClass="emph" presetSubtype="0" fill="hold" grpId="1" nodeType="withEffect">
                                  <p:stCondLst>
                                    <p:cond delay="0"/>
                                  </p:stCondLst>
                                  <p:childTnLst>
                                    <p:animEffect transition="out" filter="fade">
                                      <p:cBhvr>
                                        <p:cTn id="55" dur="500" tmFilter="0, 0; .2, .5; .8, .5; 1, 0"/>
                                        <p:tgtEl>
                                          <p:spTgt spid="8"/>
                                        </p:tgtEl>
                                      </p:cBhvr>
                                    </p:animEffect>
                                    <p:animScale>
                                      <p:cBhvr>
                                        <p:cTn id="56" dur="250" autoRev="1" fill="hold"/>
                                        <p:tgtEl>
                                          <p:spTgt spid="8"/>
                                        </p:tgtEl>
                                      </p:cBhvr>
                                      <p:by x="105000" y="105000"/>
                                    </p:animScale>
                                  </p:childTnLst>
                                </p:cTn>
                              </p:par>
                              <p:par>
                                <p:cTn id="57" presetID="26" presetClass="emph" presetSubtype="0" fill="hold" grpId="1" nodeType="withEffect">
                                  <p:stCondLst>
                                    <p:cond delay="0"/>
                                  </p:stCondLst>
                                  <p:childTnLst>
                                    <p:animEffect transition="out" filter="fade">
                                      <p:cBhvr>
                                        <p:cTn id="58" dur="500" tmFilter="0, 0; .2, .5; .8, .5; 1, 0"/>
                                        <p:tgtEl>
                                          <p:spTgt spid="4"/>
                                        </p:tgtEl>
                                      </p:cBhvr>
                                    </p:animEffect>
                                    <p:animScale>
                                      <p:cBhvr>
                                        <p:cTn id="59"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8" grpId="0" animBg="1"/>
      <p:bldP spid="8" grpId="1" animBg="1"/>
      <p:bldP spid="22" grpId="0" animBg="1"/>
      <p:bldP spid="30" grpId="0" animBg="1"/>
      <p:bldP spid="30" grpId="1" animBg="1"/>
      <p:bldP spid="31" grpId="0" animBg="1"/>
      <p:bldP spid="31"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CD8E0E6-387A-454E-894D-037CBFC0E3CF}"/>
              </a:ext>
            </a:extLst>
          </p:cNvPr>
          <p:cNvSpPr>
            <a:spLocks noGrp="1"/>
          </p:cNvSpPr>
          <p:nvPr>
            <p:ph type="title"/>
          </p:nvPr>
        </p:nvSpPr>
        <p:spPr>
          <a:xfrm>
            <a:off x="839788" y="365125"/>
            <a:ext cx="10515600" cy="1325563"/>
          </a:xfrm>
        </p:spPr>
        <p:txBody>
          <a:bodyPr/>
          <a:lstStyle/>
          <a:p>
            <a:r>
              <a:rPr lang="en-GB"/>
              <a:t>Operating Modes</a:t>
            </a:r>
          </a:p>
        </p:txBody>
      </p:sp>
      <p:sp>
        <p:nvSpPr>
          <p:cNvPr id="8" name="Text Placeholder 7">
            <a:extLst>
              <a:ext uri="{FF2B5EF4-FFF2-40B4-BE49-F238E27FC236}">
                <a16:creationId xmlns:a16="http://schemas.microsoft.com/office/drawing/2014/main" id="{AFDFA026-7A58-4B03-BF40-1D7214CB3156}"/>
              </a:ext>
            </a:extLst>
          </p:cNvPr>
          <p:cNvSpPr>
            <a:spLocks noGrp="1"/>
          </p:cNvSpPr>
          <p:nvPr>
            <p:ph type="body" idx="1"/>
          </p:nvPr>
        </p:nvSpPr>
        <p:spPr>
          <a:xfrm>
            <a:off x="839788" y="1681163"/>
            <a:ext cx="5157787" cy="823912"/>
          </a:xfrm>
        </p:spPr>
        <p:txBody>
          <a:bodyPr/>
          <a:lstStyle/>
          <a:p>
            <a:r>
              <a:rPr lang="en-GB"/>
              <a:t>Security by Design</a:t>
            </a:r>
          </a:p>
        </p:txBody>
      </p:sp>
      <p:sp>
        <p:nvSpPr>
          <p:cNvPr id="9" name="Content Placeholder 8">
            <a:extLst>
              <a:ext uri="{FF2B5EF4-FFF2-40B4-BE49-F238E27FC236}">
                <a16:creationId xmlns:a16="http://schemas.microsoft.com/office/drawing/2014/main" id="{E8875201-9C53-4FB0-ABEB-7128C57942F1}"/>
              </a:ext>
            </a:extLst>
          </p:cNvPr>
          <p:cNvSpPr>
            <a:spLocks noGrp="1"/>
          </p:cNvSpPr>
          <p:nvPr>
            <p:ph sz="half" idx="2"/>
          </p:nvPr>
        </p:nvSpPr>
        <p:spPr>
          <a:xfrm>
            <a:off x="839788" y="2505075"/>
            <a:ext cx="5157787" cy="3684588"/>
          </a:xfrm>
        </p:spPr>
        <p:txBody>
          <a:bodyPr>
            <a:normAutofit/>
          </a:bodyPr>
          <a:lstStyle/>
          <a:p>
            <a:r>
              <a:rPr lang="en-GB" dirty="0"/>
              <a:t>Model the long-term risk.</a:t>
            </a:r>
          </a:p>
          <a:p>
            <a:r>
              <a:rPr lang="en-GB" dirty="0"/>
              <a:t>Model a system before it is built and deployed.</a:t>
            </a:r>
          </a:p>
          <a:p>
            <a:r>
              <a:rPr lang="en-GB" dirty="0"/>
              <a:t>Model an existing system or proposed changes to it.</a:t>
            </a:r>
          </a:p>
          <a:p>
            <a:r>
              <a:rPr lang="en-GB" dirty="0"/>
              <a:t>Put in place recommended controls and procedures to secure it before problems arise.</a:t>
            </a:r>
          </a:p>
          <a:p>
            <a:r>
              <a:rPr lang="en-GB" dirty="0"/>
              <a:t>Do a “what if?” experiment.</a:t>
            </a:r>
          </a:p>
        </p:txBody>
      </p:sp>
      <p:sp>
        <p:nvSpPr>
          <p:cNvPr id="10" name="Text Placeholder 9">
            <a:extLst>
              <a:ext uri="{FF2B5EF4-FFF2-40B4-BE49-F238E27FC236}">
                <a16:creationId xmlns:a16="http://schemas.microsoft.com/office/drawing/2014/main" id="{7DF69BA7-DDAF-4BB2-8C4F-F887AB5E91D2}"/>
              </a:ext>
            </a:extLst>
          </p:cNvPr>
          <p:cNvSpPr>
            <a:spLocks noGrp="1"/>
          </p:cNvSpPr>
          <p:nvPr>
            <p:ph type="body" sz="quarter" idx="3"/>
          </p:nvPr>
        </p:nvSpPr>
        <p:spPr>
          <a:xfrm>
            <a:off x="6172200" y="1681163"/>
            <a:ext cx="5183188" cy="823912"/>
          </a:xfrm>
        </p:spPr>
        <p:txBody>
          <a:bodyPr/>
          <a:lstStyle/>
          <a:p>
            <a:r>
              <a:rPr lang="en-GB" dirty="0"/>
              <a:t>Operational Risk Assessment</a:t>
            </a:r>
          </a:p>
        </p:txBody>
      </p:sp>
      <p:sp>
        <p:nvSpPr>
          <p:cNvPr id="11" name="Content Placeholder 10">
            <a:extLst>
              <a:ext uri="{FF2B5EF4-FFF2-40B4-BE49-F238E27FC236}">
                <a16:creationId xmlns:a16="http://schemas.microsoft.com/office/drawing/2014/main" id="{1A542019-869D-4504-8C99-B39E34F4FF42}"/>
              </a:ext>
            </a:extLst>
          </p:cNvPr>
          <p:cNvSpPr>
            <a:spLocks noGrp="1"/>
          </p:cNvSpPr>
          <p:nvPr>
            <p:ph sz="quarter" idx="4"/>
          </p:nvPr>
        </p:nvSpPr>
        <p:spPr>
          <a:xfrm>
            <a:off x="6172200" y="2505075"/>
            <a:ext cx="5183188" cy="3684588"/>
          </a:xfrm>
        </p:spPr>
        <p:txBody>
          <a:bodyPr>
            <a:normAutofit/>
          </a:bodyPr>
          <a:lstStyle/>
          <a:p>
            <a:r>
              <a:rPr lang="en-GB" dirty="0"/>
              <a:t>Model the immediate risk.</a:t>
            </a:r>
          </a:p>
          <a:p>
            <a:r>
              <a:rPr lang="en-GB" dirty="0"/>
              <a:t>Based on knowledge of the current state of a live system.</a:t>
            </a:r>
          </a:p>
          <a:p>
            <a:r>
              <a:rPr lang="en-GB" dirty="0"/>
              <a:t>Configure the trustworthiness of software processes based on vulnerability scans, CVE database, etc.</a:t>
            </a:r>
          </a:p>
          <a:p>
            <a:r>
              <a:rPr lang="en-GB" dirty="0"/>
              <a:t>Receive recommendations suitable for immediate implementation.</a:t>
            </a:r>
          </a:p>
        </p:txBody>
      </p:sp>
    </p:spTree>
    <p:extLst>
      <p:ext uri="{BB962C8B-B14F-4D97-AF65-F5344CB8AC3E}">
        <p14:creationId xmlns:p14="http://schemas.microsoft.com/office/powerpoint/2010/main" val="3627378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0F9BA8-4109-4489-A2BF-69ECCFD645ED}"/>
              </a:ext>
            </a:extLst>
          </p:cNvPr>
          <p:cNvSpPr/>
          <p:nvPr/>
        </p:nvSpPr>
        <p:spPr>
          <a:xfrm>
            <a:off x="0" y="4958022"/>
            <a:ext cx="12192000" cy="217966"/>
          </a:xfrm>
          <a:prstGeom prst="rect">
            <a:avLst/>
          </a:prstGeom>
          <a:solidFill>
            <a:schemeClr val="accent5">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8" name="Rectangle 7">
            <a:extLst>
              <a:ext uri="{FF2B5EF4-FFF2-40B4-BE49-F238E27FC236}">
                <a16:creationId xmlns:a16="http://schemas.microsoft.com/office/drawing/2014/main" id="{7E275712-7BE1-45F4-A76D-EC284B68CECA}"/>
              </a:ext>
            </a:extLst>
          </p:cNvPr>
          <p:cNvSpPr/>
          <p:nvPr/>
        </p:nvSpPr>
        <p:spPr>
          <a:xfrm>
            <a:off x="0" y="5579284"/>
            <a:ext cx="12192000" cy="217966"/>
          </a:xfrm>
          <a:prstGeom prst="rect">
            <a:avLst/>
          </a:prstGeom>
          <a:solidFill>
            <a:schemeClr val="accent5">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 name="Rectangle 1">
            <a:extLst>
              <a:ext uri="{FF2B5EF4-FFF2-40B4-BE49-F238E27FC236}">
                <a16:creationId xmlns:a16="http://schemas.microsoft.com/office/drawing/2014/main" id="{0DF2D2F2-FEEF-435B-ABFD-7B36E53E5B13}"/>
              </a:ext>
            </a:extLst>
          </p:cNvPr>
          <p:cNvSpPr/>
          <p:nvPr/>
        </p:nvSpPr>
        <p:spPr>
          <a:xfrm>
            <a:off x="0" y="3952937"/>
            <a:ext cx="12192000" cy="1013240"/>
          </a:xfrm>
          <a:prstGeom prst="rect">
            <a:avLst/>
          </a:prstGeom>
          <a:solidFill>
            <a:schemeClr val="accent5">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graphicFrame>
        <p:nvGraphicFramePr>
          <p:cNvPr id="11" name="Content Placeholder 10">
            <a:extLst>
              <a:ext uri="{FF2B5EF4-FFF2-40B4-BE49-F238E27FC236}">
                <a16:creationId xmlns:a16="http://schemas.microsoft.com/office/drawing/2014/main" id="{172967CD-FAF8-4BE9-A68C-97D46B502E0E}"/>
              </a:ext>
            </a:extLst>
          </p:cNvPr>
          <p:cNvGraphicFramePr>
            <a:graphicFrameLocks noGrp="1"/>
          </p:cNvGraphicFramePr>
          <p:nvPr>
            <p:ph idx="4294967295"/>
          </p:nvPr>
        </p:nvGraphicFramePr>
        <p:xfrm>
          <a:off x="938399" y="908720"/>
          <a:ext cx="10059162" cy="5715693"/>
        </p:xfrm>
        <a:graphic>
          <a:graphicData uri="http://schemas.openxmlformats.org/drawingml/2006/table">
            <a:tbl>
              <a:tblPr/>
              <a:tblGrid>
                <a:gridCol w="2515964">
                  <a:extLst>
                    <a:ext uri="{9D8B030D-6E8A-4147-A177-3AD203B41FA5}">
                      <a16:colId xmlns:a16="http://schemas.microsoft.com/office/drawing/2014/main" val="3895470181"/>
                    </a:ext>
                  </a:extLst>
                </a:gridCol>
                <a:gridCol w="929404">
                  <a:extLst>
                    <a:ext uri="{9D8B030D-6E8A-4147-A177-3AD203B41FA5}">
                      <a16:colId xmlns:a16="http://schemas.microsoft.com/office/drawing/2014/main" val="3858016711"/>
                    </a:ext>
                  </a:extLst>
                </a:gridCol>
                <a:gridCol w="922364">
                  <a:extLst>
                    <a:ext uri="{9D8B030D-6E8A-4147-A177-3AD203B41FA5}">
                      <a16:colId xmlns:a16="http://schemas.microsoft.com/office/drawing/2014/main" val="334189652"/>
                    </a:ext>
                  </a:extLst>
                </a:gridCol>
                <a:gridCol w="1135939">
                  <a:extLst>
                    <a:ext uri="{9D8B030D-6E8A-4147-A177-3AD203B41FA5}">
                      <a16:colId xmlns:a16="http://schemas.microsoft.com/office/drawing/2014/main" val="1944476523"/>
                    </a:ext>
                  </a:extLst>
                </a:gridCol>
                <a:gridCol w="1135939">
                  <a:extLst>
                    <a:ext uri="{9D8B030D-6E8A-4147-A177-3AD203B41FA5}">
                      <a16:colId xmlns:a16="http://schemas.microsoft.com/office/drawing/2014/main" val="3821347437"/>
                    </a:ext>
                  </a:extLst>
                </a:gridCol>
                <a:gridCol w="1135939">
                  <a:extLst>
                    <a:ext uri="{9D8B030D-6E8A-4147-A177-3AD203B41FA5}">
                      <a16:colId xmlns:a16="http://schemas.microsoft.com/office/drawing/2014/main" val="4030165816"/>
                    </a:ext>
                  </a:extLst>
                </a:gridCol>
                <a:gridCol w="1135939">
                  <a:extLst>
                    <a:ext uri="{9D8B030D-6E8A-4147-A177-3AD203B41FA5}">
                      <a16:colId xmlns:a16="http://schemas.microsoft.com/office/drawing/2014/main" val="4181861024"/>
                    </a:ext>
                  </a:extLst>
                </a:gridCol>
                <a:gridCol w="1147674">
                  <a:extLst>
                    <a:ext uri="{9D8B030D-6E8A-4147-A177-3AD203B41FA5}">
                      <a16:colId xmlns:a16="http://schemas.microsoft.com/office/drawing/2014/main" val="2041530775"/>
                    </a:ext>
                  </a:extLst>
                </a:gridCol>
              </a:tblGrid>
              <a:tr h="599192">
                <a:tc>
                  <a:txBody>
                    <a:bodyPr/>
                    <a:lstStyle/>
                    <a:p>
                      <a:pPr algn="l" fontAlgn="t"/>
                      <a:r>
                        <a:rPr lang="en-GB" sz="1400" b="0" i="0" u="none" strike="noStrike" dirty="0">
                          <a:solidFill>
                            <a:srgbClr val="000000"/>
                          </a:solidFill>
                          <a:effectLst/>
                          <a:latin typeface="Arial" panose="020B0604020202020204" pitchFamily="34" charset="0"/>
                        </a:rPr>
                        <a:t> </a:t>
                      </a:r>
                    </a:p>
                  </a:txBody>
                  <a:tcPr marL="7307" marR="7307" marT="7307"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Arial" panose="020B0604020202020204" pitchFamily="34" charset="0"/>
                        </a:rPr>
                        <a:t>Whiteboard</a:t>
                      </a:r>
                    </a:p>
                  </a:txBody>
                  <a:tcPr marL="7307" marR="7307" marT="730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Arial" panose="020B0604020202020204" pitchFamily="34" charset="0"/>
                        </a:rPr>
                        <a:t>securiCAD</a:t>
                      </a:r>
                    </a:p>
                  </a:txBody>
                  <a:tcPr marL="7307" marR="7307" marT="730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err="1">
                          <a:solidFill>
                            <a:srgbClr val="000000"/>
                          </a:solidFill>
                          <a:effectLst/>
                          <a:latin typeface="Arial" panose="020B0604020202020204" pitchFamily="34" charset="0"/>
                        </a:rPr>
                        <a:t>ThreatModeler</a:t>
                      </a:r>
                      <a:endParaRPr lang="en-GB" sz="1200" b="1" i="0" u="none" strike="noStrike">
                        <a:solidFill>
                          <a:srgbClr val="000000"/>
                        </a:solidFill>
                        <a:effectLst/>
                        <a:latin typeface="Arial" panose="020B0604020202020204" pitchFamily="34" charset="0"/>
                      </a:endParaRPr>
                    </a:p>
                  </a:txBody>
                  <a:tcPr marL="7307" marR="7307" marT="730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err="1">
                          <a:solidFill>
                            <a:srgbClr val="000000"/>
                          </a:solidFill>
                          <a:effectLst/>
                          <a:latin typeface="Arial" panose="020B0604020202020204" pitchFamily="34" charset="0"/>
                        </a:rPr>
                        <a:t>IriusRisk</a:t>
                      </a:r>
                      <a:endParaRPr lang="en-GB" sz="1200" b="1" i="0" u="none" strike="noStrike">
                        <a:solidFill>
                          <a:srgbClr val="000000"/>
                        </a:solidFill>
                        <a:effectLst/>
                        <a:latin typeface="Arial" panose="020B0604020202020204" pitchFamily="34" charset="0"/>
                      </a:endParaRPr>
                    </a:p>
                  </a:txBody>
                  <a:tcPr marL="7307" marR="7307" marT="730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Arial" panose="020B0604020202020204" pitchFamily="34" charset="0"/>
                        </a:rPr>
                        <a:t>OWASP Threat Dragon</a:t>
                      </a:r>
                    </a:p>
                  </a:txBody>
                  <a:tcPr marL="7307" marR="7307" marT="730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1" i="0" u="none" strike="noStrike">
                          <a:solidFill>
                            <a:srgbClr val="000000"/>
                          </a:solidFill>
                          <a:effectLst/>
                          <a:latin typeface="Arial" panose="020B0604020202020204" pitchFamily="34" charset="0"/>
                        </a:rPr>
                        <a:t>Microsoft Threat Modelling Tool</a:t>
                      </a:r>
                    </a:p>
                  </a:txBody>
                  <a:tcPr marL="7307" marR="7307" marT="730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dirty="0">
                          <a:solidFill>
                            <a:srgbClr val="000000"/>
                          </a:solidFill>
                          <a:effectLst/>
                          <a:latin typeface="Arial" panose="020B0604020202020204" pitchFamily="34" charset="0"/>
                        </a:rPr>
                        <a:t>SPYDE</a:t>
                      </a:r>
                      <a:r>
                        <a:rPr lang="en-GB" sz="1200" b="1" i="0" u="none" strike="noStrike" dirty="0">
                          <a:solidFill>
                            <a:srgbClr val="000000"/>
                          </a:solidFill>
                          <a:effectLst/>
                          <a:latin typeface="Arial" panose="020B0604020202020204" pitchFamily="34" charset="0"/>
                        </a:rPr>
                        <a:t>RISK</a:t>
                      </a:r>
                    </a:p>
                  </a:txBody>
                  <a:tcPr marL="7307" marR="7307" marT="730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248387843"/>
                  </a:ext>
                </a:extLst>
              </a:tr>
              <a:tr h="197295">
                <a:tc>
                  <a:txBody>
                    <a:bodyPr/>
                    <a:lstStyle/>
                    <a:p>
                      <a:pPr algn="l" rtl="0" fontAlgn="ctr"/>
                      <a:r>
                        <a:rPr lang="en-GB" sz="1200" b="0" i="0" u="none" strike="noStrike">
                          <a:solidFill>
                            <a:srgbClr val="000000"/>
                          </a:solidFill>
                          <a:effectLst/>
                          <a:latin typeface="Arial" panose="020B0604020202020204" pitchFamily="34" charset="0"/>
                        </a:rPr>
                        <a:t>Semi-automated; Fast; Repeatable</a:t>
                      </a:r>
                    </a:p>
                  </a:txBody>
                  <a:tcPr marL="7307" marR="7307" marT="7307"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200" b="0" i="0" u="none" strike="noStrike" dirty="0">
                          <a:solidFill>
                            <a:srgbClr val="000000"/>
                          </a:solidFill>
                          <a:effectLst/>
                          <a:latin typeface="Arial" panose="020B0604020202020204" pitchFamily="34" charset="0"/>
                        </a:rPr>
                        <a:t>✔</a:t>
                      </a:r>
                    </a:p>
                  </a:txBody>
                  <a:tcPr marL="7307" marR="7307" marT="7307"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D08E"/>
                    </a:solidFill>
                  </a:tcPr>
                </a:tc>
                <a:extLst>
                  <a:ext uri="{0D108BD9-81ED-4DB2-BD59-A6C34878D82A}">
                    <a16:rowId xmlns:a16="http://schemas.microsoft.com/office/drawing/2014/main" val="52133815"/>
                  </a:ext>
                </a:extLst>
              </a:tr>
              <a:tr h="204602">
                <a:tc>
                  <a:txBody>
                    <a:bodyPr/>
                    <a:lstStyle/>
                    <a:p>
                      <a:pPr algn="l" rtl="0" fontAlgn="ctr"/>
                      <a:r>
                        <a:rPr lang="en-GB" sz="1200" b="0" i="0" u="none" strike="noStrike">
                          <a:solidFill>
                            <a:srgbClr val="000000"/>
                          </a:solidFill>
                          <a:effectLst/>
                          <a:latin typeface="Arial" panose="020B0604020202020204" pitchFamily="34" charset="0"/>
                        </a:rPr>
                        <a:t>Hosts</a:t>
                      </a:r>
                    </a:p>
                  </a:txBody>
                  <a:tcPr marL="7307" marR="7307" marT="7307"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w="12700" cap="flat" cmpd="sng" algn="ctr">
                      <a:solidFill>
                        <a:schemeClr val="tx1"/>
                      </a:solidFill>
                      <a:prstDash val="solid"/>
                      <a:round/>
                      <a:headEnd type="none" w="med" len="med"/>
                      <a:tailEnd type="none" w="med" len="med"/>
                    </a:lnT>
                    <a:lnB>
                      <a:noFill/>
                    </a:lnB>
                    <a:solidFill>
                      <a:srgbClr val="A9D08E"/>
                    </a:solidFill>
                  </a:tcPr>
                </a:tc>
                <a:extLst>
                  <a:ext uri="{0D108BD9-81ED-4DB2-BD59-A6C34878D82A}">
                    <a16:rowId xmlns:a16="http://schemas.microsoft.com/office/drawing/2014/main" val="3643146072"/>
                  </a:ext>
                </a:extLst>
              </a:tr>
              <a:tr h="204602">
                <a:tc>
                  <a:txBody>
                    <a:bodyPr/>
                    <a:lstStyle/>
                    <a:p>
                      <a:pPr algn="l" rtl="0" fontAlgn="ctr"/>
                      <a:r>
                        <a:rPr lang="en-GB" sz="1200" b="0" i="0" u="none" strike="noStrike">
                          <a:solidFill>
                            <a:srgbClr val="000000"/>
                          </a:solidFill>
                          <a:effectLst/>
                          <a:latin typeface="Arial" panose="020B0604020202020204" pitchFamily="34" charset="0"/>
                        </a:rPr>
                        <a:t>Networks</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a:noFill/>
                    </a:lnT>
                    <a:lnB>
                      <a:noFill/>
                    </a:lnB>
                    <a:solidFill>
                      <a:srgbClr val="A9D08E"/>
                    </a:solidFill>
                  </a:tcPr>
                </a:tc>
                <a:extLst>
                  <a:ext uri="{0D108BD9-81ED-4DB2-BD59-A6C34878D82A}">
                    <a16:rowId xmlns:a16="http://schemas.microsoft.com/office/drawing/2014/main" val="3741920952"/>
                  </a:ext>
                </a:extLst>
              </a:tr>
              <a:tr h="204602">
                <a:tc>
                  <a:txBody>
                    <a:bodyPr/>
                    <a:lstStyle/>
                    <a:p>
                      <a:pPr algn="l" rtl="0" fontAlgn="ctr"/>
                      <a:r>
                        <a:rPr lang="en-GB" sz="1200" b="0" i="0" u="none" strike="noStrike">
                          <a:solidFill>
                            <a:srgbClr val="000000"/>
                          </a:solidFill>
                          <a:effectLst/>
                          <a:latin typeface="Arial" panose="020B0604020202020204" pitchFamily="34" charset="0"/>
                        </a:rPr>
                        <a:t>Software processes</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lang="en-GB" sz="1200" b="0" i="0" u="none" strike="noStrike">
                        <a:solidFill>
                          <a:srgbClr val="000000"/>
                        </a:solidFill>
                        <a:effectLst/>
                        <a:latin typeface="Arial" panose="020B0604020202020204" pitchFamily="34" charset="0"/>
                      </a:endParaRP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a:noFill/>
                    </a:lnT>
                    <a:lnB>
                      <a:noFill/>
                    </a:lnB>
                    <a:solidFill>
                      <a:srgbClr val="A9D08E"/>
                    </a:solidFill>
                  </a:tcPr>
                </a:tc>
                <a:extLst>
                  <a:ext uri="{0D108BD9-81ED-4DB2-BD59-A6C34878D82A}">
                    <a16:rowId xmlns:a16="http://schemas.microsoft.com/office/drawing/2014/main" val="4203904877"/>
                  </a:ext>
                </a:extLst>
              </a:tr>
              <a:tr h="204602">
                <a:tc>
                  <a:txBody>
                    <a:bodyPr/>
                    <a:lstStyle/>
                    <a:p>
                      <a:pPr algn="l" rtl="0" fontAlgn="ctr"/>
                      <a:r>
                        <a:rPr lang="en-GB" sz="1200" b="0" i="0" u="none" strike="noStrike">
                          <a:solidFill>
                            <a:srgbClr val="000000"/>
                          </a:solidFill>
                          <a:effectLst/>
                          <a:latin typeface="Arial" panose="020B0604020202020204" pitchFamily="34" charset="0"/>
                        </a:rPr>
                        <a:t>Communication protocols</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lang="en-GB" sz="1200" b="0" i="0" u="none" strike="noStrike">
                        <a:solidFill>
                          <a:srgbClr val="000000"/>
                        </a:solidFill>
                        <a:effectLst/>
                        <a:latin typeface="Arial" panose="020B0604020202020204" pitchFamily="34" charset="0"/>
                      </a:endParaRP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If necessary</a:t>
                      </a:r>
                    </a:p>
                  </a:txBody>
                  <a:tcPr marL="7307" marR="7307" marT="7307" marB="0" anchor="ctr">
                    <a:lnL>
                      <a:noFill/>
                    </a:lnL>
                    <a:lnR>
                      <a:noFill/>
                    </a:lnR>
                    <a:lnT>
                      <a:noFill/>
                    </a:lnT>
                    <a:lnB>
                      <a:noFill/>
                    </a:lnB>
                    <a:solidFill>
                      <a:srgbClr val="A9D08E"/>
                    </a:solidFill>
                  </a:tcPr>
                </a:tc>
                <a:extLst>
                  <a:ext uri="{0D108BD9-81ED-4DB2-BD59-A6C34878D82A}">
                    <a16:rowId xmlns:a16="http://schemas.microsoft.com/office/drawing/2014/main" val="3495157790"/>
                  </a:ext>
                </a:extLst>
              </a:tr>
              <a:tr h="204602">
                <a:tc>
                  <a:txBody>
                    <a:bodyPr/>
                    <a:lstStyle/>
                    <a:p>
                      <a:pPr algn="l" rtl="0" fontAlgn="ctr"/>
                      <a:r>
                        <a:rPr lang="en-GB" sz="1200" b="0" i="0" u="none" strike="noStrike">
                          <a:solidFill>
                            <a:srgbClr val="000000"/>
                          </a:solidFill>
                          <a:effectLst/>
                          <a:latin typeface="Arial" panose="020B0604020202020204" pitchFamily="34" charset="0"/>
                        </a:rPr>
                        <a:t>Data</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lang="en-GB" sz="800" b="0" i="0" u="none" strike="noStrike">
                        <a:solidFill>
                          <a:srgbClr val="FF0000"/>
                        </a:solidFill>
                        <a:effectLst/>
                        <a:latin typeface="Arial" panose="020B0604020202020204" pitchFamily="34" charset="0"/>
                      </a:endParaRPr>
                    </a:p>
                  </a:txBody>
                  <a:tcPr marL="7307" marR="7307" marT="7307" marB="0" anchor="ctr">
                    <a:lnL>
                      <a:noFill/>
                    </a:lnL>
                    <a:lnR>
                      <a:noFill/>
                    </a:lnR>
                    <a:lnT>
                      <a:noFill/>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a:noFill/>
                    </a:lnT>
                    <a:lnB>
                      <a:noFill/>
                    </a:lnB>
                    <a:solidFill>
                      <a:srgbClr val="A9D08E"/>
                    </a:solidFill>
                  </a:tcPr>
                </a:tc>
                <a:extLst>
                  <a:ext uri="{0D108BD9-81ED-4DB2-BD59-A6C34878D82A}">
                    <a16:rowId xmlns:a16="http://schemas.microsoft.com/office/drawing/2014/main" val="1587953669"/>
                  </a:ext>
                </a:extLst>
              </a:tr>
              <a:tr h="204602">
                <a:tc>
                  <a:txBody>
                    <a:bodyPr/>
                    <a:lstStyle/>
                    <a:p>
                      <a:pPr algn="l" rtl="0" fontAlgn="ctr"/>
                      <a:r>
                        <a:rPr lang="en-GB" sz="1200" b="0" i="0" u="none" strike="noStrike">
                          <a:solidFill>
                            <a:srgbClr val="000000"/>
                          </a:solidFill>
                          <a:effectLst/>
                          <a:latin typeface="Arial" panose="020B0604020202020204" pitchFamily="34" charset="0"/>
                        </a:rPr>
                        <a:t>People</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a:noFill/>
                    </a:lnT>
                    <a:lnB>
                      <a:noFill/>
                    </a:lnB>
                    <a:solidFill>
                      <a:srgbClr val="A9D08E"/>
                    </a:solidFill>
                  </a:tcPr>
                </a:tc>
                <a:extLst>
                  <a:ext uri="{0D108BD9-81ED-4DB2-BD59-A6C34878D82A}">
                    <a16:rowId xmlns:a16="http://schemas.microsoft.com/office/drawing/2014/main" val="1664170513"/>
                  </a:ext>
                </a:extLst>
              </a:tr>
              <a:tr h="204602">
                <a:tc>
                  <a:txBody>
                    <a:bodyPr/>
                    <a:lstStyle/>
                    <a:p>
                      <a:pPr algn="l" rtl="0" fontAlgn="ctr"/>
                      <a:r>
                        <a:rPr lang="en-GB" sz="1200" b="0" i="0" u="none" strike="noStrike">
                          <a:solidFill>
                            <a:srgbClr val="000000"/>
                          </a:solidFill>
                          <a:effectLst/>
                          <a:latin typeface="Arial" panose="020B0604020202020204" pitchFamily="34" charset="0"/>
                        </a:rPr>
                        <a:t>Physical spaces</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a:noFill/>
                    </a:lnT>
                    <a:lnB>
                      <a:noFill/>
                    </a:lnB>
                    <a:solidFill>
                      <a:srgbClr val="A9D08E"/>
                    </a:solidFill>
                  </a:tcPr>
                </a:tc>
                <a:extLst>
                  <a:ext uri="{0D108BD9-81ED-4DB2-BD59-A6C34878D82A}">
                    <a16:rowId xmlns:a16="http://schemas.microsoft.com/office/drawing/2014/main" val="4009721393"/>
                  </a:ext>
                </a:extLst>
              </a:tr>
              <a:tr h="204602">
                <a:tc>
                  <a:txBody>
                    <a:bodyPr/>
                    <a:lstStyle/>
                    <a:p>
                      <a:pPr algn="l" rtl="0" fontAlgn="ctr"/>
                      <a:r>
                        <a:rPr lang="en-GB" sz="1200" b="0" i="0" u="none" strike="noStrike">
                          <a:solidFill>
                            <a:srgbClr val="000000"/>
                          </a:solidFill>
                          <a:effectLst/>
                          <a:latin typeface="Arial" panose="020B0604020202020204" pitchFamily="34" charset="0"/>
                        </a:rPr>
                        <a:t>Legal jurisdictions</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a:noFill/>
                    </a:lnT>
                    <a:lnB>
                      <a:noFill/>
                    </a:lnB>
                    <a:solidFill>
                      <a:srgbClr val="A9D08E"/>
                    </a:solidFill>
                  </a:tcPr>
                </a:tc>
                <a:extLst>
                  <a:ext uri="{0D108BD9-81ED-4DB2-BD59-A6C34878D82A}">
                    <a16:rowId xmlns:a16="http://schemas.microsoft.com/office/drawing/2014/main" val="1459770576"/>
                  </a:ext>
                </a:extLst>
              </a:tr>
              <a:tr h="204602">
                <a:tc>
                  <a:txBody>
                    <a:bodyPr/>
                    <a:lstStyle/>
                    <a:p>
                      <a:pPr algn="l" rtl="0" fontAlgn="ctr"/>
                      <a:r>
                        <a:rPr lang="en-GB" sz="1200" b="0" i="0" u="none" strike="noStrike">
                          <a:solidFill>
                            <a:srgbClr val="000000"/>
                          </a:solidFill>
                          <a:effectLst/>
                          <a:latin typeface="Arial" panose="020B0604020202020204" pitchFamily="34" charset="0"/>
                        </a:rPr>
                        <a:t>Software functions</a:t>
                      </a:r>
                    </a:p>
                  </a:txBody>
                  <a:tcPr marL="7307" marR="7307" marT="7307" marB="0" anchor="ctr">
                    <a:lnL>
                      <a:noFill/>
                    </a:lnL>
                    <a:lnR>
                      <a:noFill/>
                    </a:lnR>
                    <a:lnT>
                      <a:noFill/>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endParaRPr lang="en-GB" sz="800" b="0" i="0" u="none" strike="noStrike">
                        <a:solidFill>
                          <a:srgbClr val="000000"/>
                        </a:solidFill>
                        <a:effectLst/>
                        <a:latin typeface="Arial" panose="020B0604020202020204" pitchFamily="34" charset="0"/>
                      </a:endParaRPr>
                    </a:p>
                  </a:txBody>
                  <a:tcPr marL="7307" marR="7307" marT="7307" marB="0" anchor="ctr">
                    <a:lnL>
                      <a:noFill/>
                    </a:lnL>
                    <a:lnR>
                      <a:noFill/>
                    </a:lnR>
                    <a:lnT>
                      <a:noFill/>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a:txBody>
                  <a:tcPr marL="7307" marR="7307" marT="7307" marB="0" anchor="ctr">
                    <a:lnL>
                      <a:noFill/>
                    </a:lnL>
                    <a:lnR>
                      <a:noFill/>
                    </a:lnR>
                    <a:lnT>
                      <a:noFill/>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a:noFill/>
                    </a:lnB>
                    <a:solidFill>
                      <a:srgbClr val="A9D08E"/>
                    </a:solidFill>
                  </a:tcPr>
                </a:tc>
                <a:extLst>
                  <a:ext uri="{0D108BD9-81ED-4DB2-BD59-A6C34878D82A}">
                    <a16:rowId xmlns:a16="http://schemas.microsoft.com/office/drawing/2014/main" val="1580288845"/>
                  </a:ext>
                </a:extLst>
              </a:tr>
              <a:tr h="204602">
                <a:tc>
                  <a:txBody>
                    <a:bodyPr/>
                    <a:lstStyle/>
                    <a:p>
                      <a:pPr algn="l" rtl="0" fontAlgn="ctr"/>
                      <a:r>
                        <a:rPr lang="en-GB" sz="1200" b="0" i="0" u="none" strike="noStrike">
                          <a:solidFill>
                            <a:srgbClr val="000000"/>
                          </a:solidFill>
                          <a:effectLst/>
                          <a:latin typeface="Arial" panose="020B0604020202020204" pitchFamily="34" charset="0"/>
                        </a:rPr>
                        <a:t>Business functions</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a:noFill/>
                    </a:lnB>
                    <a:solidFill>
                      <a:srgbClr val="A9D08E"/>
                    </a:solidFill>
                  </a:tcPr>
                </a:tc>
                <a:extLst>
                  <a:ext uri="{0D108BD9-81ED-4DB2-BD59-A6C34878D82A}">
                    <a16:rowId xmlns:a16="http://schemas.microsoft.com/office/drawing/2014/main" val="1179565506"/>
                  </a:ext>
                </a:extLst>
              </a:tr>
              <a:tr h="204602">
                <a:tc>
                  <a:txBody>
                    <a:bodyPr/>
                    <a:lstStyle/>
                    <a:p>
                      <a:pPr algn="l" rtl="0" fontAlgn="ctr"/>
                      <a:r>
                        <a:rPr lang="en-GB" sz="1200" b="0" i="0" u="none" strike="noStrike">
                          <a:solidFill>
                            <a:srgbClr val="000000"/>
                          </a:solidFill>
                          <a:effectLst/>
                          <a:latin typeface="Arial" panose="020B0604020202020204" pitchFamily="34" charset="0"/>
                        </a:rPr>
                        <a:t>Trust boundaries</a:t>
                      </a:r>
                    </a:p>
                  </a:txBody>
                  <a:tcPr marL="7307" marR="7307" marT="730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lang="en-GB" sz="1200" b="0" i="0" u="none" strike="noStrike">
                        <a:solidFill>
                          <a:srgbClr val="000000"/>
                        </a:solidFill>
                        <a:effectLst/>
                        <a:latin typeface="Arial" panose="020B0604020202020204" pitchFamily="34" charset="0"/>
                      </a:endParaRPr>
                    </a:p>
                  </a:txBody>
                  <a:tcPr marL="7307" marR="7307" marT="730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155663804"/>
                  </a:ext>
                </a:extLst>
              </a:tr>
              <a:tr h="204602">
                <a:tc>
                  <a:txBody>
                    <a:bodyPr/>
                    <a:lstStyle/>
                    <a:p>
                      <a:pPr algn="l" rtl="0" fontAlgn="ctr"/>
                      <a:r>
                        <a:rPr lang="en-GB" sz="1200" b="0" i="0" u="none" strike="noStrike">
                          <a:solidFill>
                            <a:srgbClr val="000000"/>
                          </a:solidFill>
                          <a:effectLst/>
                          <a:latin typeface="Arial" panose="020B0604020202020204" pitchFamily="34" charset="0"/>
                        </a:rPr>
                        <a:t>Data flow</a:t>
                      </a:r>
                    </a:p>
                  </a:txBody>
                  <a:tcPr marL="7307" marR="7307" marT="730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lang="en-GB" sz="1200" b="0" i="0" u="none" strike="noStrike">
                        <a:solidFill>
                          <a:srgbClr val="000000"/>
                        </a:solidFill>
                        <a:effectLst/>
                        <a:latin typeface="Arial" panose="020B0604020202020204" pitchFamily="34" charset="0"/>
                      </a:endParaRPr>
                    </a:p>
                  </a:txBody>
                  <a:tcPr marL="7307" marR="7307" marT="730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GB" sz="1200" b="0" i="0" u="none" strike="noStrike">
                          <a:solidFill>
                            <a:srgbClr val="000000"/>
                          </a:solidFill>
                          <a:effectLst/>
                          <a:latin typeface="Arial" panose="020B0604020202020204" pitchFamily="34" charset="0"/>
                        </a:rPr>
                        <a:t>✔ (automatic)</a:t>
                      </a:r>
                    </a:p>
                  </a:txBody>
                  <a:tcPr marL="7307" marR="7307" marT="7307" marB="0" anchor="ctr">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026358589"/>
                  </a:ext>
                </a:extLst>
              </a:tr>
              <a:tr h="204602">
                <a:tc>
                  <a:txBody>
                    <a:bodyPr/>
                    <a:lstStyle/>
                    <a:p>
                      <a:pPr algn="l" rtl="0" fontAlgn="ctr"/>
                      <a:r>
                        <a:rPr lang="en-GB" sz="1200" b="0" i="0" u="none" strike="noStrike">
                          <a:solidFill>
                            <a:srgbClr val="000000"/>
                          </a:solidFill>
                          <a:effectLst/>
                          <a:latin typeface="Arial" panose="020B0604020202020204" pitchFamily="34" charset="0"/>
                        </a:rPr>
                        <a:t>Process flow</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a:txBody>
                  <a:tcPr marL="7307" marR="7307" marT="7307" marB="0" anchor="ctr">
                    <a:lnL>
                      <a:noFill/>
                    </a:lnL>
                    <a:lnR>
                      <a:noFill/>
                    </a:lnR>
                    <a:lnT>
                      <a:noFill/>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a:noFill/>
                    </a:lnT>
                    <a:lnB>
                      <a:noFill/>
                    </a:lnB>
                    <a:noFill/>
                  </a:tcPr>
                </a:tc>
                <a:extLst>
                  <a:ext uri="{0D108BD9-81ED-4DB2-BD59-A6C34878D82A}">
                    <a16:rowId xmlns:a16="http://schemas.microsoft.com/office/drawing/2014/main" val="442991240"/>
                  </a:ext>
                </a:extLst>
              </a:tr>
              <a:tr h="204602">
                <a:tc>
                  <a:txBody>
                    <a:bodyPr/>
                    <a:lstStyle/>
                    <a:p>
                      <a:pPr algn="l" rtl="0" fontAlgn="ctr"/>
                      <a:r>
                        <a:rPr lang="en-GB" sz="1200" b="0" i="0" u="none" strike="noStrike">
                          <a:solidFill>
                            <a:srgbClr val="000000"/>
                          </a:solidFill>
                          <a:effectLst/>
                          <a:latin typeface="Arial" panose="020B0604020202020204" pitchFamily="34" charset="0"/>
                        </a:rPr>
                        <a:t>Asset relationships</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Basic</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Basic</a:t>
                      </a:r>
                    </a:p>
                  </a:txBody>
                  <a:tcPr marL="7307" marR="7307" marT="7307"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0000"/>
                          </a:solidFill>
                          <a:effectLst/>
                          <a:uLnTx/>
                          <a:uFillTx/>
                          <a:latin typeface="Arial" panose="020B0604020202020204" pitchFamily="34" charset="0"/>
                          <a:ea typeface="+mn-ea"/>
                          <a:cs typeface="+mn-cs"/>
                        </a:rPr>
                        <a:t>✖</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Basic</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Basic</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a:noFill/>
                    </a:lnT>
                    <a:lnB>
                      <a:noFill/>
                    </a:lnB>
                    <a:noFill/>
                  </a:tcPr>
                </a:tc>
                <a:extLst>
                  <a:ext uri="{0D108BD9-81ED-4DB2-BD59-A6C34878D82A}">
                    <a16:rowId xmlns:a16="http://schemas.microsoft.com/office/drawing/2014/main" val="1547620099"/>
                  </a:ext>
                </a:extLst>
              </a:tr>
              <a:tr h="204602">
                <a:tc>
                  <a:txBody>
                    <a:bodyPr/>
                    <a:lstStyle/>
                    <a:p>
                      <a:pPr algn="l" rtl="0" fontAlgn="ctr"/>
                      <a:r>
                        <a:rPr lang="en-GB" sz="1200" b="0" i="0" u="none" strike="noStrike">
                          <a:solidFill>
                            <a:srgbClr val="000000"/>
                          </a:solidFill>
                          <a:effectLst/>
                          <a:latin typeface="Arial" panose="020B0604020202020204" pitchFamily="34" charset="0"/>
                        </a:rPr>
                        <a:t>Threat database</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If expert</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lang="en-GB" sz="800" b="0" i="0" u="none" strike="noStrike">
                        <a:solidFill>
                          <a:srgbClr val="FF0000"/>
                        </a:solidFill>
                        <a:effectLst/>
                        <a:latin typeface="Arial" panose="020B0604020202020204" pitchFamily="34" charset="0"/>
                      </a:endParaRPr>
                    </a:p>
                  </a:txBody>
                  <a:tcPr marL="7307" marR="7307" marT="7307" marB="0" anchor="ctr">
                    <a:lnL>
                      <a:noFill/>
                    </a:lnL>
                    <a:lnR>
                      <a:noFill/>
                    </a:lnR>
                    <a:lnT>
                      <a:noFill/>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a:noFill/>
                    </a:lnT>
                    <a:lnB>
                      <a:noFill/>
                    </a:lnB>
                    <a:noFill/>
                  </a:tcPr>
                </a:tc>
                <a:extLst>
                  <a:ext uri="{0D108BD9-81ED-4DB2-BD59-A6C34878D82A}">
                    <a16:rowId xmlns:a16="http://schemas.microsoft.com/office/drawing/2014/main" val="955088410"/>
                  </a:ext>
                </a:extLst>
              </a:tr>
              <a:tr h="197295">
                <a:tc>
                  <a:txBody>
                    <a:bodyPr/>
                    <a:lstStyle/>
                    <a:p>
                      <a:pPr algn="l" rtl="0" fontAlgn="ctr"/>
                      <a:r>
                        <a:rPr lang="en-GB" sz="1200" b="0" i="0" u="none" strike="noStrike">
                          <a:solidFill>
                            <a:srgbClr val="000000"/>
                          </a:solidFill>
                          <a:effectLst/>
                          <a:latin typeface="Arial" panose="020B0604020202020204" pitchFamily="34" charset="0"/>
                        </a:rPr>
                        <a:t>Control database</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If expert</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lang="en-GB" sz="800" b="0" i="0" u="none" strike="noStrike">
                        <a:solidFill>
                          <a:srgbClr val="FF0000"/>
                        </a:solidFill>
                        <a:effectLst/>
                        <a:latin typeface="Arial" panose="020B0604020202020204" pitchFamily="34" charset="0"/>
                      </a:endParaRPr>
                    </a:p>
                  </a:txBody>
                  <a:tcPr marL="7307" marR="7307" marT="7307" marB="0" anchor="ctr">
                    <a:lnL>
                      <a:noFill/>
                    </a:lnL>
                    <a:lnR>
                      <a:noFill/>
                    </a:lnR>
                    <a:lnT>
                      <a:noFill/>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FF0000"/>
                          </a:solidFill>
                          <a:effectLst/>
                          <a:latin typeface="Arial" panose="020B0604020202020204" pitchFamily="34" charset="0"/>
                        </a:rPr>
                        <a:t>Comms only</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a:noFill/>
                    </a:lnT>
                    <a:lnB>
                      <a:noFill/>
                    </a:lnB>
                    <a:noFill/>
                  </a:tcPr>
                </a:tc>
                <a:extLst>
                  <a:ext uri="{0D108BD9-81ED-4DB2-BD59-A6C34878D82A}">
                    <a16:rowId xmlns:a16="http://schemas.microsoft.com/office/drawing/2014/main" val="1187624508"/>
                  </a:ext>
                </a:extLst>
              </a:tr>
              <a:tr h="204602">
                <a:tc>
                  <a:txBody>
                    <a:bodyPr/>
                    <a:lstStyle/>
                    <a:p>
                      <a:pPr algn="l" rtl="0" fontAlgn="ctr"/>
                      <a:r>
                        <a:rPr lang="en-GB" sz="1200" b="0" i="0" u="none" strike="noStrike">
                          <a:solidFill>
                            <a:srgbClr val="000000"/>
                          </a:solidFill>
                          <a:effectLst/>
                          <a:latin typeface="Arial" panose="020B0604020202020204" pitchFamily="34" charset="0"/>
                        </a:rPr>
                        <a:t>Calculated Risk</a:t>
                      </a:r>
                    </a:p>
                  </a:txBody>
                  <a:tcPr marL="7307" marR="7307" marT="730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000000"/>
                          </a:solidFill>
                          <a:effectLst/>
                          <a:latin typeface="Arial" panose="020B0604020202020204" pitchFamily="34" charset="0"/>
                        </a:rPr>
                        <a:t>If expert</a:t>
                      </a:r>
                    </a:p>
                  </a:txBody>
                  <a:tcPr marL="7307" marR="7307" marT="730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FF0000"/>
                          </a:solidFill>
                          <a:effectLst/>
                          <a:latin typeface="Arial" panose="020B0604020202020204" pitchFamily="34" charset="0"/>
                        </a:rPr>
                        <a:t>Fixed</a:t>
                      </a:r>
                    </a:p>
                  </a:txBody>
                  <a:tcPr marL="7307" marR="7307" marT="730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FF0000"/>
                          </a:solidFill>
                          <a:effectLst/>
                          <a:latin typeface="Arial" panose="020B0604020202020204" pitchFamily="34" charset="0"/>
                        </a:rPr>
                        <a:t>Fixed</a:t>
                      </a:r>
                    </a:p>
                  </a:txBody>
                  <a:tcPr marL="7307" marR="7307" marT="730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lang="en-GB" sz="800" b="0" i="0" u="none" strike="noStrike">
                        <a:solidFill>
                          <a:srgbClr val="FF0000"/>
                        </a:solidFill>
                        <a:effectLst/>
                        <a:latin typeface="Arial" panose="020B0604020202020204" pitchFamily="34" charset="0"/>
                      </a:endParaRPr>
                    </a:p>
                  </a:txBody>
                  <a:tcPr marL="7307" marR="7307" marT="730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000000"/>
                          </a:solidFill>
                          <a:effectLst/>
                          <a:latin typeface="Arial" panose="020B0604020202020204" pitchFamily="34" charset="0"/>
                        </a:rPr>
                        <a:t>✔ (ISO 27005)</a:t>
                      </a:r>
                    </a:p>
                  </a:txBody>
                  <a:tcPr marL="7307" marR="7307" marT="7307" marB="0" anchor="ctr">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4606031"/>
                  </a:ext>
                </a:extLst>
              </a:tr>
              <a:tr h="204602">
                <a:tc>
                  <a:txBody>
                    <a:bodyPr/>
                    <a:lstStyle/>
                    <a:p>
                      <a:pPr algn="l" rtl="0" fontAlgn="ctr"/>
                      <a:r>
                        <a:rPr lang="en-GB" sz="1200" b="0" i="0" u="none" strike="noStrike">
                          <a:solidFill>
                            <a:srgbClr val="000000"/>
                          </a:solidFill>
                          <a:effectLst/>
                          <a:latin typeface="Arial" panose="020B0604020202020204" pitchFamily="34" charset="0"/>
                        </a:rPr>
                        <a:t>Time to compromise</a:t>
                      </a:r>
                    </a:p>
                  </a:txBody>
                  <a:tcPr marL="7307" marR="7307" marT="730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w="6350" cap="flat" cmpd="sng" algn="ctr">
                      <a:solidFill>
                        <a:srgbClr val="000000"/>
                      </a:solidFill>
                      <a:prstDash val="solid"/>
                      <a:round/>
                      <a:headEnd type="none" w="med" len="med"/>
                      <a:tailEnd type="none" w="med" len="med"/>
                    </a:lnT>
                    <a:lnB>
                      <a:noFill/>
                    </a:lnB>
                    <a:solidFill>
                      <a:srgbClr val="A9D08E"/>
                    </a:solidFill>
                  </a:tcPr>
                </a:tc>
                <a:extLst>
                  <a:ext uri="{0D108BD9-81ED-4DB2-BD59-A6C34878D82A}">
                    <a16:rowId xmlns:a16="http://schemas.microsoft.com/office/drawing/2014/main" val="1417835292"/>
                  </a:ext>
                </a:extLst>
              </a:tr>
              <a:tr h="217755">
                <a:tc>
                  <a:txBody>
                    <a:bodyPr/>
                    <a:lstStyle/>
                    <a:p>
                      <a:pPr algn="l" rtl="0" fontAlgn="ctr"/>
                      <a:r>
                        <a:rPr lang="en-GB" sz="1200" b="0" i="0" u="none" strike="noStrike">
                          <a:solidFill>
                            <a:srgbClr val="000000"/>
                          </a:solidFill>
                          <a:effectLst/>
                          <a:latin typeface="Arial" panose="020B0604020202020204" pitchFamily="34" charset="0"/>
                        </a:rPr>
                        <a:t>Attacks considered</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Some</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Single</a:t>
                      </a:r>
                    </a:p>
                  </a:txBody>
                  <a:tcPr marL="7307" marR="7307" marT="7307" marB="0" anchor="ctr">
                    <a:lnL>
                      <a:noFill/>
                    </a:lnL>
                    <a:lnR>
                      <a:noFill/>
                    </a:lnR>
                    <a:lnT>
                      <a:noFill/>
                    </a:lnT>
                    <a:lnB>
                      <a:noFill/>
                    </a:lnB>
                  </a:tcPr>
                </a:tc>
                <a:tc>
                  <a:txBody>
                    <a:bodyPr/>
                    <a:lstStyle/>
                    <a:p>
                      <a:pPr algn="ctr" fontAlgn="t"/>
                      <a:r>
                        <a:rPr lang="en-GB" sz="1400" b="0" i="0" u="none" strike="noStrike">
                          <a:solidFill>
                            <a:srgbClr val="000000"/>
                          </a:solidFill>
                          <a:effectLst/>
                          <a:latin typeface="Arial" panose="020B0604020202020204" pitchFamily="34" charset="0"/>
                        </a:rPr>
                        <a:t>?</a:t>
                      </a:r>
                    </a:p>
                  </a:txBody>
                  <a:tcPr marL="7307" marR="7307" marT="7307" marB="0">
                    <a:lnL>
                      <a:noFill/>
                    </a:lnL>
                    <a:lnR>
                      <a:noFill/>
                    </a:lnR>
                    <a:lnT>
                      <a:noFill/>
                    </a:lnT>
                    <a:lnB>
                      <a:noFill/>
                    </a:lnB>
                  </a:tcPr>
                </a:tc>
                <a:tc>
                  <a:txBody>
                    <a:bodyPr/>
                    <a:lstStyle/>
                    <a:p>
                      <a:pPr algn="ctr" rtl="0" fontAlgn="ctr"/>
                      <a:r>
                        <a:rPr lang="en-GB" sz="1200" b="0" i="0" u="none" strike="noStrike" kern="1200">
                          <a:solidFill>
                            <a:srgbClr val="000000"/>
                          </a:solidFill>
                          <a:effectLst/>
                          <a:latin typeface="Arial" panose="020B0604020202020204" pitchFamily="34" charset="0"/>
                          <a:ea typeface="+mn-ea"/>
                          <a:cs typeface="+mn-cs"/>
                        </a:rPr>
                        <a:t>All</a:t>
                      </a:r>
                    </a:p>
                  </a:txBody>
                  <a:tcPr marL="7307" marR="7307" marT="7307" marB="0" anchor="ctr">
                    <a:lnL>
                      <a:noFill/>
                    </a:lnL>
                    <a:lnR>
                      <a:noFill/>
                    </a:lnR>
                    <a:lnT>
                      <a:noFill/>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All</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All</a:t>
                      </a:r>
                    </a:p>
                  </a:txBody>
                  <a:tcPr marL="7307" marR="7307" marT="7307" marB="0" anchor="ctr">
                    <a:lnL>
                      <a:noFill/>
                    </a:lnL>
                    <a:lnR>
                      <a:noFill/>
                    </a:lnR>
                    <a:lnT>
                      <a:noFill/>
                    </a:lnT>
                    <a:lnB>
                      <a:noFill/>
                    </a:lnB>
                    <a:solidFill>
                      <a:srgbClr val="A9D08E"/>
                    </a:solidFill>
                  </a:tcPr>
                </a:tc>
                <a:extLst>
                  <a:ext uri="{0D108BD9-81ED-4DB2-BD59-A6C34878D82A}">
                    <a16:rowId xmlns:a16="http://schemas.microsoft.com/office/drawing/2014/main" val="49031533"/>
                  </a:ext>
                </a:extLst>
              </a:tr>
              <a:tr h="204602">
                <a:tc>
                  <a:txBody>
                    <a:bodyPr/>
                    <a:lstStyle/>
                    <a:p>
                      <a:pPr algn="l" rtl="0" fontAlgn="ctr"/>
                      <a:r>
                        <a:rPr lang="en-GB" sz="1200" b="0" i="0" u="none" strike="noStrike">
                          <a:solidFill>
                            <a:srgbClr val="000000"/>
                          </a:solidFill>
                          <a:effectLst/>
                          <a:latin typeface="Arial" panose="020B0604020202020204" pitchFamily="34" charset="0"/>
                        </a:rPr>
                        <a:t>Attack path</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If expert</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a:noFill/>
                    </a:lnT>
                    <a:lnB>
                      <a:noFill/>
                    </a:lnB>
                    <a:noFill/>
                  </a:tcPr>
                </a:tc>
                <a:extLst>
                  <a:ext uri="{0D108BD9-81ED-4DB2-BD59-A6C34878D82A}">
                    <a16:rowId xmlns:a16="http://schemas.microsoft.com/office/drawing/2014/main" val="4055853053"/>
                  </a:ext>
                </a:extLst>
              </a:tr>
              <a:tr h="204602">
                <a:tc>
                  <a:txBody>
                    <a:bodyPr/>
                    <a:lstStyle/>
                    <a:p>
                      <a:pPr algn="l" rtl="0" fontAlgn="ctr"/>
                      <a:r>
                        <a:rPr lang="en-GB" sz="1200" b="0" i="0" u="none" strike="noStrike">
                          <a:solidFill>
                            <a:srgbClr val="000000"/>
                          </a:solidFill>
                          <a:effectLst/>
                          <a:latin typeface="Arial" panose="020B0604020202020204" pitchFamily="34" charset="0"/>
                        </a:rPr>
                        <a:t>Report generation</a:t>
                      </a:r>
                    </a:p>
                  </a:txBody>
                  <a:tcPr marL="7307" marR="7307" marT="730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000000"/>
                          </a:solidFill>
                          <a:effectLst/>
                          <a:latin typeface="Arial" panose="020B0604020202020204" pitchFamily="34" charset="0"/>
                        </a:rPr>
                        <a:t>Manual</a:t>
                      </a:r>
                    </a:p>
                  </a:txBody>
                  <a:tcPr marL="7307" marR="7307" marT="730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000000"/>
                          </a:solidFill>
                          <a:effectLst/>
                          <a:latin typeface="Arial" panose="020B0604020202020204" pitchFamily="34" charset="0"/>
                        </a:rPr>
                        <a:t>Basic</a:t>
                      </a:r>
                    </a:p>
                  </a:txBody>
                  <a:tcPr marL="7307" marR="7307" marT="730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GB" sz="800" b="0"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a:txBody>
                  <a:tcPr marL="7307" marR="7307" marT="730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000000"/>
                          </a:solidFill>
                          <a:effectLst/>
                          <a:latin typeface="Arial" panose="020B0604020202020204" pitchFamily="34" charset="0"/>
                        </a:rPr>
                        <a:t>Basic</a:t>
                      </a:r>
                    </a:p>
                  </a:txBody>
                  <a:tcPr marL="7307" marR="7307" marT="730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000000"/>
                          </a:solidFill>
                          <a:effectLst/>
                          <a:latin typeface="Arial" panose="020B0604020202020204" pitchFamily="34" charset="0"/>
                        </a:rPr>
                        <a:t>Basic</a:t>
                      </a:r>
                    </a:p>
                  </a:txBody>
                  <a:tcPr marL="7307" marR="7307" marT="7307" marB="0" anchor="ctr">
                    <a:lnL>
                      <a:noFill/>
                    </a:lnL>
                    <a:lnR>
                      <a:noFill/>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498549435"/>
                  </a:ext>
                </a:extLst>
              </a:tr>
              <a:tr h="204602">
                <a:tc>
                  <a:txBody>
                    <a:bodyPr/>
                    <a:lstStyle/>
                    <a:p>
                      <a:pPr algn="l" rtl="0" fontAlgn="ctr"/>
                      <a:r>
                        <a:rPr lang="en-GB" sz="1200" b="0" i="0" u="none" strike="noStrike">
                          <a:solidFill>
                            <a:srgbClr val="000000"/>
                          </a:solidFill>
                          <a:effectLst/>
                          <a:latin typeface="Arial" panose="020B0604020202020204" pitchFamily="34" charset="0"/>
                        </a:rPr>
                        <a:t>Automated model building</a:t>
                      </a:r>
                    </a:p>
                  </a:txBody>
                  <a:tcPr marL="7307" marR="7307" marT="730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GB" sz="1200" b="0" i="0" u="none" strike="noStrike">
                          <a:solidFill>
                            <a:srgbClr val="000000"/>
                          </a:solidFill>
                          <a:effectLst/>
                          <a:latin typeface="Arial" panose="020B0604020202020204" pitchFamily="34" charset="0"/>
                        </a:rPr>
                        <a:t>AWS</a:t>
                      </a:r>
                    </a:p>
                  </a:txBody>
                  <a:tcPr marL="7307" marR="7307" marT="730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GB" sz="1200" b="0" i="0" u="none" strike="noStrike" kern="1200">
                          <a:solidFill>
                            <a:srgbClr val="000000"/>
                          </a:solidFill>
                          <a:effectLst/>
                          <a:latin typeface="Arial" panose="020B0604020202020204" pitchFamily="34" charset="0"/>
                          <a:ea typeface="+mn-ea"/>
                          <a:cs typeface="+mn-cs"/>
                        </a:rPr>
                        <a:t>Terraform</a:t>
                      </a:r>
                    </a:p>
                  </a:txBody>
                  <a:tcPr marL="7307" marR="7307" marT="730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GB" sz="1200" b="0" i="0" u="none" strike="noStrike" kern="1200">
                          <a:solidFill>
                            <a:srgbClr val="000000"/>
                          </a:solidFill>
                          <a:effectLst/>
                          <a:latin typeface="Arial" panose="020B0604020202020204" pitchFamily="34" charset="0"/>
                          <a:ea typeface="+mn-ea"/>
                          <a:cs typeface="+mn-cs"/>
                        </a:rPr>
                        <a:t>Research</a:t>
                      </a:r>
                    </a:p>
                  </a:txBody>
                  <a:tcPr marL="7307" marR="7307" marT="7307" marB="0" anchor="ctr">
                    <a:lnL>
                      <a:noFill/>
                    </a:lnL>
                    <a:lnR>
                      <a:noFill/>
                    </a:lnR>
                    <a:lnT w="6350" cap="flat" cmpd="sng" algn="ctr">
                      <a:solidFill>
                        <a:srgbClr val="000000"/>
                      </a:solidFill>
                      <a:prstDash val="solid"/>
                      <a:round/>
                      <a:headEnd type="none" w="med" len="med"/>
                      <a:tailEnd type="none" w="med" len="med"/>
                    </a:lnT>
                    <a:lnB>
                      <a:noFill/>
                    </a:lnB>
                    <a:solidFill>
                      <a:srgbClr val="A9D08E"/>
                    </a:solidFill>
                  </a:tcPr>
                </a:tc>
                <a:extLst>
                  <a:ext uri="{0D108BD9-81ED-4DB2-BD59-A6C34878D82A}">
                    <a16:rowId xmlns:a16="http://schemas.microsoft.com/office/drawing/2014/main" val="2705757001"/>
                  </a:ext>
                </a:extLst>
              </a:tr>
              <a:tr h="204602">
                <a:tc>
                  <a:txBody>
                    <a:bodyPr/>
                    <a:lstStyle/>
                    <a:p>
                      <a:pPr algn="l" rtl="0" fontAlgn="ctr"/>
                      <a:r>
                        <a:rPr lang="en-GB" sz="1200" b="0" i="0" u="none" strike="noStrike">
                          <a:solidFill>
                            <a:srgbClr val="000000"/>
                          </a:solidFill>
                          <a:effectLst/>
                          <a:latin typeface="Arial" panose="020B0604020202020204" pitchFamily="34" charset="0"/>
                        </a:rPr>
                        <a:t>Live status</a:t>
                      </a:r>
                    </a:p>
                  </a:txBody>
                  <a:tcPr marL="7307" marR="7307" marT="7307" marB="0" anchor="ctr">
                    <a:lnL>
                      <a:noFill/>
                    </a:lnL>
                    <a:lnR>
                      <a:noFill/>
                    </a:lnR>
                    <a:lnT>
                      <a:noFill/>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a:noFill/>
                    </a:lnB>
                  </a:tcPr>
                </a:tc>
                <a:tc>
                  <a:txBody>
                    <a:bodyPr/>
                    <a:lstStyle/>
                    <a:p>
                      <a:pPr algn="ctr" rtl="0" fontAlgn="ctr"/>
                      <a:r>
                        <a:rPr lang="en-GB" sz="1200" b="0" i="0" u="none" strike="noStrike">
                          <a:solidFill>
                            <a:srgbClr val="000000"/>
                          </a:solidFill>
                          <a:effectLst/>
                          <a:latin typeface="Arial" panose="020B0604020202020204" pitchFamily="34" charset="0"/>
                        </a:rPr>
                        <a:t>Research</a:t>
                      </a:r>
                    </a:p>
                  </a:txBody>
                  <a:tcPr marL="7307" marR="7307" marT="7307" marB="0" anchor="ctr">
                    <a:lnL>
                      <a:noFill/>
                    </a:lnL>
                    <a:lnR>
                      <a:noFill/>
                    </a:lnR>
                    <a:lnT>
                      <a:noFill/>
                    </a:lnT>
                    <a:lnB>
                      <a:noFill/>
                    </a:lnB>
                    <a:solidFill>
                      <a:srgbClr val="A9D08E"/>
                    </a:solidFill>
                  </a:tcPr>
                </a:tc>
                <a:extLst>
                  <a:ext uri="{0D108BD9-81ED-4DB2-BD59-A6C34878D82A}">
                    <a16:rowId xmlns:a16="http://schemas.microsoft.com/office/drawing/2014/main" val="427002846"/>
                  </a:ext>
                </a:extLst>
              </a:tr>
              <a:tr h="204602">
                <a:tc>
                  <a:txBody>
                    <a:bodyPr/>
                    <a:lstStyle/>
                    <a:p>
                      <a:pPr algn="l" rtl="0" fontAlgn="ctr"/>
                      <a:r>
                        <a:rPr lang="en-GB" sz="1200" b="0" i="0" u="none" strike="noStrike">
                          <a:solidFill>
                            <a:srgbClr val="000000"/>
                          </a:solidFill>
                          <a:effectLst/>
                          <a:latin typeface="Arial" panose="020B0604020202020204" pitchFamily="34" charset="0"/>
                        </a:rPr>
                        <a:t>DevOps integration</a:t>
                      </a:r>
                    </a:p>
                  </a:txBody>
                  <a:tcPr marL="7307" marR="7307" marT="730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n-GB" sz="1200" b="0" i="0" u="none" strike="noStrike">
                          <a:solidFill>
                            <a:srgbClr val="000000"/>
                          </a:solidFill>
                          <a:effectLst/>
                          <a:latin typeface="Arial" panose="020B0604020202020204" pitchFamily="34" charset="0"/>
                        </a:rPr>
                        <a:t>✔</a:t>
                      </a:r>
                    </a:p>
                  </a:txBody>
                  <a:tcPr marL="7307" marR="7307" marT="730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a:solidFill>
                            <a:srgbClr val="FF0000"/>
                          </a:solidFill>
                          <a:effectLst/>
                          <a:latin typeface="Arial" panose="020B0604020202020204" pitchFamily="34" charset="0"/>
                        </a:rPr>
                        <a:t>✖</a:t>
                      </a:r>
                    </a:p>
                  </a:txBody>
                  <a:tcPr marL="7307" marR="7307" marT="730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en-GB" sz="800" b="0" i="0" u="none" strike="noStrike" dirty="0">
                          <a:solidFill>
                            <a:srgbClr val="FF0000"/>
                          </a:solidFill>
                          <a:effectLst/>
                          <a:latin typeface="Arial" panose="020B0604020202020204" pitchFamily="34" charset="0"/>
                        </a:rPr>
                        <a:t>✖</a:t>
                      </a:r>
                    </a:p>
                  </a:txBody>
                  <a:tcPr marL="7307" marR="7307" marT="7307" marB="0" anchor="ctr">
                    <a:lnL>
                      <a:noFill/>
                    </a:lnL>
                    <a:lnR>
                      <a:noFill/>
                    </a:lnR>
                    <a:lnT>
                      <a:noFill/>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516832138"/>
                  </a:ext>
                </a:extLst>
              </a:tr>
            </a:tbl>
          </a:graphicData>
        </a:graphic>
      </p:graphicFrame>
      <p:sp>
        <p:nvSpPr>
          <p:cNvPr id="6" name="Title 1">
            <a:extLst>
              <a:ext uri="{FF2B5EF4-FFF2-40B4-BE49-F238E27FC236}">
                <a16:creationId xmlns:a16="http://schemas.microsoft.com/office/drawing/2014/main" id="{43B202D8-D9E1-448B-A68E-4E65840DE836}"/>
              </a:ext>
            </a:extLst>
          </p:cNvPr>
          <p:cNvSpPr txBox="1">
            <a:spLocks/>
          </p:cNvSpPr>
          <p:nvPr/>
        </p:nvSpPr>
        <p:spPr>
          <a:xfrm>
            <a:off x="870373" y="238942"/>
            <a:ext cx="10849205" cy="936104"/>
          </a:xfrm>
          <a:prstGeom prst="rect">
            <a:avLst/>
          </a:prstGeom>
        </p:spPr>
        <p:txBody>
          <a:bodyPr/>
          <a:lstStyle>
            <a:lvl1pPr algn="l" defTabSz="914400" rtl="0" eaLnBrk="1" latinLnBrk="0" hangingPunct="1">
              <a:spcBef>
                <a:spcPct val="0"/>
              </a:spcBef>
              <a:buNone/>
              <a:defRPr sz="3200" kern="1200" spc="-150">
                <a:solidFill>
                  <a:srgbClr val="495961"/>
                </a:solidFill>
                <a:latin typeface="+mj-lt"/>
                <a:ea typeface="+mj-ea"/>
                <a:cs typeface="+mj-cs"/>
              </a:defRPr>
            </a:lvl1pPr>
          </a:lstStyle>
          <a:p>
            <a:r>
              <a:rPr lang="en-GB" dirty="0"/>
              <a:t>Related Work: Alternative Applications</a:t>
            </a:r>
          </a:p>
        </p:txBody>
      </p:sp>
    </p:spTree>
    <p:extLst>
      <p:ext uri="{BB962C8B-B14F-4D97-AF65-F5344CB8AC3E}">
        <p14:creationId xmlns:p14="http://schemas.microsoft.com/office/powerpoint/2010/main" val="134976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32825-0EEE-490A-962A-B44589BA0789}"/>
              </a:ext>
            </a:extLst>
          </p:cNvPr>
          <p:cNvSpPr>
            <a:spLocks noGrp="1"/>
          </p:cNvSpPr>
          <p:nvPr>
            <p:ph type="title"/>
          </p:nvPr>
        </p:nvSpPr>
        <p:spPr>
          <a:xfrm>
            <a:off x="623392" y="692696"/>
            <a:ext cx="10849205" cy="936104"/>
          </a:xfrm>
        </p:spPr>
        <p:txBody>
          <a:bodyPr/>
          <a:lstStyle/>
          <a:p>
            <a:r>
              <a:rPr lang="en-GB" dirty="0"/>
              <a:t>Open Project</a:t>
            </a:r>
          </a:p>
        </p:txBody>
      </p:sp>
      <p:sp>
        <p:nvSpPr>
          <p:cNvPr id="3" name="Content Placeholder 2">
            <a:extLst>
              <a:ext uri="{FF2B5EF4-FFF2-40B4-BE49-F238E27FC236}">
                <a16:creationId xmlns:a16="http://schemas.microsoft.com/office/drawing/2014/main" id="{9402F9ED-F1A5-494C-9333-CD41789D74C6}"/>
              </a:ext>
            </a:extLst>
          </p:cNvPr>
          <p:cNvSpPr>
            <a:spLocks noGrp="1"/>
          </p:cNvSpPr>
          <p:nvPr>
            <p:ph idx="1"/>
          </p:nvPr>
        </p:nvSpPr>
        <p:spPr>
          <a:xfrm>
            <a:off x="623392" y="1844825"/>
            <a:ext cx="10862997" cy="4381947"/>
          </a:xfrm>
        </p:spPr>
        <p:txBody>
          <a:bodyPr/>
          <a:lstStyle/>
          <a:p>
            <a:r>
              <a:rPr lang="en-GB" dirty="0"/>
              <a:t>The software, models, documentation and training are available from GitHub</a:t>
            </a:r>
          </a:p>
          <a:p>
            <a:r>
              <a:rPr lang="en-GB" dirty="0"/>
              <a:t>Main assets:</a:t>
            </a:r>
          </a:p>
          <a:p>
            <a:pPr lvl="1"/>
            <a:r>
              <a:rPr lang="en-GB" dirty="0"/>
              <a:t>The core model is a good description for applied risk modelling</a:t>
            </a:r>
          </a:p>
          <a:p>
            <a:pPr lvl="1"/>
            <a:r>
              <a:rPr lang="en-GB" dirty="0"/>
              <a:t>The “network” domain model is a complex and large model of cyber-security threats to socio-technical information systems (plus some GDPR compliance)</a:t>
            </a:r>
          </a:p>
          <a:p>
            <a:pPr lvl="1"/>
            <a:r>
              <a:rPr lang="en-GB" dirty="0"/>
              <a:t>The (Java) web service and (ReactJS) web client implement the methodology</a:t>
            </a:r>
          </a:p>
          <a:p>
            <a:r>
              <a:rPr lang="en-GB" dirty="0"/>
              <a:t>We would like others to use and build on these assets</a:t>
            </a:r>
          </a:p>
          <a:p>
            <a:r>
              <a:rPr lang="en-GB" dirty="0"/>
              <a:t>We would like to collaborate on further research</a:t>
            </a:r>
          </a:p>
        </p:txBody>
      </p:sp>
      <p:sp>
        <p:nvSpPr>
          <p:cNvPr id="4" name="Slide Number Placeholder 3">
            <a:extLst>
              <a:ext uri="{FF2B5EF4-FFF2-40B4-BE49-F238E27FC236}">
                <a16:creationId xmlns:a16="http://schemas.microsoft.com/office/drawing/2014/main" id="{06DD507F-7962-486F-AE01-E04EAB1C3783}"/>
              </a:ext>
            </a:extLst>
          </p:cNvPr>
          <p:cNvSpPr>
            <a:spLocks noGrp="1"/>
          </p:cNvSpPr>
          <p:nvPr>
            <p:ph type="sldNum" sz="quarter" idx="12"/>
          </p:nvPr>
        </p:nvSpPr>
        <p:spPr/>
        <p:txBody>
          <a:bodyPr/>
          <a:lstStyle/>
          <a:p>
            <a:fld id="{311B719B-FE37-4E0F-B111-5948745AD3CE}" type="slidenum">
              <a:rPr lang="en-GB" smtClean="0"/>
              <a:pPr/>
              <a:t>33</a:t>
            </a:fld>
            <a:endParaRPr lang="en-GB"/>
          </a:p>
        </p:txBody>
      </p:sp>
    </p:spTree>
    <p:extLst>
      <p:ext uri="{BB962C8B-B14F-4D97-AF65-F5344CB8AC3E}">
        <p14:creationId xmlns:p14="http://schemas.microsoft.com/office/powerpoint/2010/main" val="1342268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65AC7-0480-4AA0-A7A9-34EBACA4C995}"/>
              </a:ext>
            </a:extLst>
          </p:cNvPr>
          <p:cNvSpPr>
            <a:spLocks noGrp="1"/>
          </p:cNvSpPr>
          <p:nvPr>
            <p:ph type="title"/>
          </p:nvPr>
        </p:nvSpPr>
        <p:spPr/>
        <p:txBody>
          <a:bodyPr/>
          <a:lstStyle/>
          <a:p>
            <a:r>
              <a:rPr lang="en-GB"/>
              <a:t>Selected References</a:t>
            </a:r>
          </a:p>
        </p:txBody>
      </p:sp>
      <p:sp>
        <p:nvSpPr>
          <p:cNvPr id="3" name="Content Placeholder 2">
            <a:extLst>
              <a:ext uri="{FF2B5EF4-FFF2-40B4-BE49-F238E27FC236}">
                <a16:creationId xmlns:a16="http://schemas.microsoft.com/office/drawing/2014/main" id="{C4FF057D-E7EC-4DA4-AC8A-F523ACE817B7}"/>
              </a:ext>
            </a:extLst>
          </p:cNvPr>
          <p:cNvSpPr>
            <a:spLocks noGrp="1"/>
          </p:cNvSpPr>
          <p:nvPr>
            <p:ph idx="1"/>
          </p:nvPr>
        </p:nvSpPr>
        <p:spPr/>
        <p:txBody>
          <a:bodyPr/>
          <a:lstStyle/>
          <a:p>
            <a:r>
              <a:rPr lang="en-GB" sz="1400">
                <a:effectLst/>
                <a:ea typeface="Calibri" panose="020F0502020204030204" pitchFamily="34" charset="0"/>
              </a:rPr>
              <a:t>(2021) Regulatory Compliance Modelling Using Risk Management Techniques</a:t>
            </a:r>
            <a:br>
              <a:rPr lang="en-GB" sz="1400">
                <a:effectLst/>
                <a:ea typeface="Calibri" panose="020F0502020204030204" pitchFamily="34" charset="0"/>
              </a:rPr>
            </a:br>
            <a:r>
              <a:rPr lang="en-GB" sz="1100" u="sng">
                <a:solidFill>
                  <a:srgbClr val="0563C1"/>
                </a:solidFill>
                <a:effectLst/>
                <a:ea typeface="Calibri" panose="020F0502020204030204" pitchFamily="34" charset="0"/>
                <a:hlinkClick r:id="rId2"/>
              </a:rPr>
              <a:t>https://doi.org/10.1109/AIIoT52608.2021.9454188</a:t>
            </a:r>
            <a:endParaRPr lang="en-GB" sz="1100" u="sng">
              <a:solidFill>
                <a:srgbClr val="0563C1"/>
              </a:solidFill>
              <a:effectLst/>
              <a:ea typeface="Calibri" panose="020F0502020204030204" pitchFamily="34" charset="0"/>
            </a:endParaRPr>
          </a:p>
          <a:p>
            <a:r>
              <a:rPr lang="en-GB" sz="1400">
                <a:ea typeface="Calibri" panose="020F0502020204030204" pitchFamily="34" charset="0"/>
              </a:rPr>
              <a:t>(2021) </a:t>
            </a:r>
            <a:r>
              <a:rPr lang="en-GB" sz="1400">
                <a:effectLst/>
                <a:ea typeface="Calibri" panose="020F0502020204030204" pitchFamily="34" charset="0"/>
              </a:rPr>
              <a:t>Cybersecurity for SMEs: Introducing the Human Element into Socio-technical Cybersecurity Risk Assessment</a:t>
            </a:r>
            <a:br>
              <a:rPr lang="en-GB" sz="1400">
                <a:effectLst/>
                <a:ea typeface="Calibri" panose="020F0502020204030204" pitchFamily="34" charset="0"/>
              </a:rPr>
            </a:br>
            <a:r>
              <a:rPr lang="en-GB" sz="1100">
                <a:effectLst/>
                <a:ea typeface="Calibri" panose="020F0502020204030204" pitchFamily="34" charset="0"/>
                <a:hlinkClick r:id="rId3"/>
              </a:rPr>
              <a:t>https://doi.org/10.5220/0010332902660274</a:t>
            </a:r>
            <a:endParaRPr lang="en-GB" sz="1100">
              <a:effectLst/>
              <a:ea typeface="Calibri" panose="020F0502020204030204" pitchFamily="34" charset="0"/>
            </a:endParaRPr>
          </a:p>
          <a:p>
            <a:r>
              <a:rPr lang="en-GB" sz="1400">
                <a:effectLst/>
                <a:ea typeface="Calibri" panose="020F0502020204030204" pitchFamily="34" charset="0"/>
              </a:rPr>
              <a:t>(2020) Systematic Risk Assessment of Cloud Computing Systems Using a Combined Model-based Approach</a:t>
            </a:r>
            <a:br>
              <a:rPr lang="en-GB" sz="1400">
                <a:effectLst/>
                <a:ea typeface="Calibri" panose="020F0502020204030204" pitchFamily="34" charset="0"/>
              </a:rPr>
            </a:br>
            <a:r>
              <a:rPr lang="en-GB" sz="1100">
                <a:effectLst/>
                <a:ea typeface="Calibri" panose="020F0502020204030204" pitchFamily="34" charset="0"/>
                <a:hlinkClick r:id="rId4"/>
              </a:rPr>
              <a:t>https://doi.org/10.5220/0009342700530066</a:t>
            </a:r>
            <a:endParaRPr lang="en-GB" sz="1100">
              <a:effectLst/>
              <a:ea typeface="Calibri" panose="020F0502020204030204" pitchFamily="34" charset="0"/>
            </a:endParaRPr>
          </a:p>
          <a:p>
            <a:r>
              <a:rPr lang="en-GB" sz="1400">
                <a:effectLst/>
                <a:ea typeface="Calibri" panose="020F0502020204030204" pitchFamily="34" charset="0"/>
              </a:rPr>
              <a:t>(2019) Modelling compliance threats and security analysis of cross-border health data exchange</a:t>
            </a:r>
            <a:br>
              <a:rPr lang="en-GB" sz="1400">
                <a:effectLst/>
                <a:ea typeface="Calibri" panose="020F0502020204030204" pitchFamily="34" charset="0"/>
              </a:rPr>
            </a:br>
            <a:r>
              <a:rPr lang="en-GB" sz="1100" u="sng">
                <a:solidFill>
                  <a:srgbClr val="0563C1"/>
                </a:solidFill>
                <a:effectLst/>
                <a:ea typeface="Calibri" panose="020F0502020204030204" pitchFamily="34" charset="0"/>
                <a:hlinkClick r:id="rId5"/>
              </a:rPr>
              <a:t>https://doi.org/10.1007/978-3-030-32213-7_14</a:t>
            </a:r>
            <a:endParaRPr lang="en-GB" sz="1100">
              <a:effectLst/>
              <a:ea typeface="Calibri" panose="020F0502020204030204" pitchFamily="34" charset="0"/>
            </a:endParaRPr>
          </a:p>
          <a:p>
            <a:r>
              <a:rPr lang="en-GB" sz="1400">
                <a:effectLst/>
                <a:ea typeface="Calibri" panose="020F0502020204030204" pitchFamily="34" charset="0"/>
              </a:rPr>
              <a:t>(2018) Trust Modelling in 5G mobile networks</a:t>
            </a:r>
            <a:br>
              <a:rPr lang="en-GB" sz="1400">
                <a:effectLst/>
                <a:ea typeface="Calibri" panose="020F0502020204030204" pitchFamily="34" charset="0"/>
              </a:rPr>
            </a:br>
            <a:r>
              <a:rPr lang="en-GB" sz="1100" u="sng">
                <a:solidFill>
                  <a:srgbClr val="0563C1"/>
                </a:solidFill>
                <a:effectLst/>
                <a:ea typeface="Calibri" panose="020F0502020204030204" pitchFamily="34" charset="0"/>
                <a:hlinkClick r:id="rId6"/>
              </a:rPr>
              <a:t>https://doi.org/10.1145/3229616.3229621</a:t>
            </a:r>
            <a:endParaRPr lang="en-GB" sz="1100">
              <a:effectLst/>
              <a:ea typeface="Calibri" panose="020F0502020204030204" pitchFamily="34" charset="0"/>
            </a:endParaRPr>
          </a:p>
          <a:p>
            <a:r>
              <a:rPr lang="en-GB" sz="1400">
                <a:solidFill>
                  <a:srgbClr val="000000"/>
                </a:solidFill>
                <a:effectLst/>
                <a:ea typeface="Calibri" panose="020F0502020204030204" pitchFamily="34" charset="0"/>
              </a:rPr>
              <a:t>(</a:t>
            </a:r>
            <a:r>
              <a:rPr lang="en-GB" sz="1400"/>
              <a:t>2015) Trustworthy </a:t>
            </a:r>
            <a:r>
              <a:rPr lang="en-GB" sz="1400">
                <a:effectLst/>
                <a:ea typeface="Calibri" panose="020F0502020204030204" pitchFamily="34" charset="0"/>
              </a:rPr>
              <a:t>systems design using semantic risk modelling</a:t>
            </a:r>
            <a:br>
              <a:rPr lang="en-GB" sz="1400">
                <a:effectLst/>
                <a:ea typeface="Calibri" panose="020F0502020204030204" pitchFamily="34" charset="0"/>
              </a:rPr>
            </a:br>
            <a:r>
              <a:rPr lang="en-GB" sz="1100" u="sng">
                <a:solidFill>
                  <a:srgbClr val="000000"/>
                </a:solidFill>
                <a:effectLst/>
                <a:ea typeface="Calibri" panose="020F0502020204030204" pitchFamily="34" charset="0"/>
                <a:hlinkClick r:id="rId7"/>
              </a:rPr>
              <a:t>http://eprints.soton.ac.uk/id/eprint/383465</a:t>
            </a:r>
            <a:endParaRPr lang="en-GB" sz="1400" u="sng">
              <a:solidFill>
                <a:srgbClr val="000000"/>
              </a:solidFill>
              <a:effectLst/>
              <a:ea typeface="Calibri" panose="020F0502020204030204" pitchFamily="34" charset="0"/>
            </a:endParaRPr>
          </a:p>
          <a:p>
            <a:r>
              <a:rPr lang="en-GB" sz="1400">
                <a:effectLst/>
                <a:ea typeface="Calibri" panose="020F0502020204030204" pitchFamily="34" charset="0"/>
              </a:rPr>
              <a:t>(2013) A Novel Risk-based Approach for Online Community Management</a:t>
            </a:r>
            <a:br>
              <a:rPr lang="en-GB" sz="1400">
                <a:effectLst/>
                <a:ea typeface="Calibri" panose="020F0502020204030204" pitchFamily="34" charset="0"/>
              </a:rPr>
            </a:br>
            <a:r>
              <a:rPr lang="en-GB" sz="1100" u="sng">
                <a:solidFill>
                  <a:srgbClr val="000000"/>
                </a:solidFill>
                <a:effectLst/>
                <a:ea typeface="Calibri" panose="020F0502020204030204" pitchFamily="34" charset="0"/>
                <a:hlinkClick r:id="rId8"/>
              </a:rPr>
              <a:t>http://eprints.soton.ac.uk/id/eprint/354147</a:t>
            </a:r>
            <a:endParaRPr lang="en-GB" sz="1400">
              <a:effectLst/>
              <a:ea typeface="Calibri" panose="020F0502020204030204" pitchFamily="34" charset="0"/>
            </a:endParaRPr>
          </a:p>
          <a:p>
            <a:r>
              <a:rPr lang="en-GB" sz="1400"/>
              <a:t>(2013) Next </a:t>
            </a:r>
            <a:r>
              <a:rPr lang="en-GB" sz="1400">
                <a:effectLst/>
                <a:ea typeface="Calibri" panose="020F0502020204030204" pitchFamily="34" charset="0"/>
              </a:rPr>
              <a:t>generation community management: A proactive risk-based approach</a:t>
            </a:r>
            <a:br>
              <a:rPr lang="en-GB" sz="1400">
                <a:effectLst/>
                <a:ea typeface="Calibri" panose="020F0502020204030204" pitchFamily="34" charset="0"/>
              </a:rPr>
            </a:br>
            <a:r>
              <a:rPr lang="en-GB" sz="1100" u="sng">
                <a:solidFill>
                  <a:srgbClr val="000000"/>
                </a:solidFill>
                <a:effectLst/>
                <a:ea typeface="Calibri" panose="020F0502020204030204" pitchFamily="34" charset="0"/>
                <a:hlinkClick r:id="rId9"/>
              </a:rPr>
              <a:t>http://eprints.soton.ac.uk/id/eprint/354148</a:t>
            </a:r>
            <a:endParaRPr lang="en-GB" sz="1100">
              <a:effectLst/>
              <a:ea typeface="Calibri" panose="020F0502020204030204" pitchFamily="34" charset="0"/>
            </a:endParaRPr>
          </a:p>
          <a:p>
            <a:endParaRPr lang="en-GB" sz="1400">
              <a:effectLst/>
              <a:ea typeface="Calibri" panose="020F0502020204030204" pitchFamily="34" charset="0"/>
            </a:endParaRPr>
          </a:p>
          <a:p>
            <a:endParaRPr lang="en-GB" sz="1600"/>
          </a:p>
        </p:txBody>
      </p:sp>
      <p:sp>
        <p:nvSpPr>
          <p:cNvPr id="4" name="Slide Number Placeholder 3">
            <a:extLst>
              <a:ext uri="{FF2B5EF4-FFF2-40B4-BE49-F238E27FC236}">
                <a16:creationId xmlns:a16="http://schemas.microsoft.com/office/drawing/2014/main" id="{A6C57D09-AE46-49A1-A307-CCE8A4B960BB}"/>
              </a:ext>
            </a:extLst>
          </p:cNvPr>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527243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489F1-248A-446C-8C4A-E3BA1B327942}"/>
              </a:ext>
            </a:extLst>
          </p:cNvPr>
          <p:cNvSpPr>
            <a:spLocks noGrp="1"/>
          </p:cNvSpPr>
          <p:nvPr>
            <p:ph type="title"/>
          </p:nvPr>
        </p:nvSpPr>
        <p:spPr/>
        <p:txBody>
          <a:bodyPr/>
          <a:lstStyle/>
          <a:p>
            <a:r>
              <a:rPr lang="en-GB"/>
              <a:t>Summary</a:t>
            </a:r>
          </a:p>
        </p:txBody>
      </p:sp>
      <p:sp>
        <p:nvSpPr>
          <p:cNvPr id="3" name="Content Placeholder 2">
            <a:extLst>
              <a:ext uri="{FF2B5EF4-FFF2-40B4-BE49-F238E27FC236}">
                <a16:creationId xmlns:a16="http://schemas.microsoft.com/office/drawing/2014/main" id="{F1C9C5D8-0ACD-41AA-83DB-DFD4F1557D70}"/>
              </a:ext>
            </a:extLst>
          </p:cNvPr>
          <p:cNvSpPr>
            <a:spLocks noGrp="1"/>
          </p:cNvSpPr>
          <p:nvPr>
            <p:ph idx="1"/>
          </p:nvPr>
        </p:nvSpPr>
        <p:spPr/>
        <p:txBody>
          <a:bodyPr/>
          <a:lstStyle/>
          <a:p>
            <a:r>
              <a:rPr lang="en-GB" dirty="0"/>
              <a:t>Spyderisk automates much of an ISO 27005 risk assessment of socio-technical systems</a:t>
            </a:r>
          </a:p>
          <a:p>
            <a:pPr lvl="1"/>
            <a:r>
              <a:rPr lang="en-GB" dirty="0"/>
              <a:t>People, places, networks, computers, data</a:t>
            </a:r>
          </a:p>
          <a:p>
            <a:pPr lvl="1"/>
            <a:r>
              <a:rPr lang="en-GB" dirty="0"/>
              <a:t>Reliably, repeatedly, comprehensively</a:t>
            </a:r>
          </a:p>
          <a:p>
            <a:r>
              <a:rPr lang="en-GB" dirty="0"/>
              <a:t>The risk assessment takes into account the propagation of threats and their effects through the system</a:t>
            </a:r>
          </a:p>
          <a:p>
            <a:pPr lvl="1"/>
            <a:r>
              <a:rPr lang="en-GB" dirty="0"/>
              <a:t>This technique is unique and crucial</a:t>
            </a:r>
          </a:p>
          <a:p>
            <a:r>
              <a:rPr lang="en-GB" dirty="0"/>
              <a:t>A wide range of threats are modelled, both cyber-security and compliance</a:t>
            </a:r>
          </a:p>
          <a:p>
            <a:r>
              <a:rPr lang="en-GB" dirty="0"/>
              <a:t>Physical, technical and policy-based security controls are recommended</a:t>
            </a:r>
          </a:p>
          <a:p>
            <a:r>
              <a:rPr lang="en-GB" dirty="0"/>
              <a:t>The methodology, knowledge, software, documentation and training materials are all open</a:t>
            </a:r>
          </a:p>
          <a:p>
            <a:pPr marL="0" indent="0">
              <a:buNone/>
            </a:pPr>
            <a:endParaRPr lang="en-GB" dirty="0"/>
          </a:p>
        </p:txBody>
      </p:sp>
    </p:spTree>
    <p:extLst>
      <p:ext uri="{BB962C8B-B14F-4D97-AF65-F5344CB8AC3E}">
        <p14:creationId xmlns:p14="http://schemas.microsoft.com/office/powerpoint/2010/main" val="1031237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45B44D-023A-421C-B158-39A72F9447FF}"/>
              </a:ext>
            </a:extLst>
          </p:cNvPr>
          <p:cNvSpPr>
            <a:spLocks noGrp="1"/>
          </p:cNvSpPr>
          <p:nvPr>
            <p:ph idx="1"/>
          </p:nvPr>
        </p:nvSpPr>
        <p:spPr/>
        <p:txBody>
          <a:bodyPr>
            <a:normAutofit fontScale="92500" lnSpcReduction="10000"/>
          </a:bodyPr>
          <a:lstStyle/>
          <a:p>
            <a:pPr marL="0" indent="0">
              <a:buNone/>
            </a:pPr>
            <a:r>
              <a:rPr lang="en-GB" sz="1800" dirty="0"/>
              <a:t>Copyright © University of Southampton, IT Innovation Centre, 2022-2024</a:t>
            </a:r>
          </a:p>
          <a:p>
            <a:pPr marL="0" indent="0">
              <a:buNone/>
            </a:pPr>
            <a:r>
              <a:rPr lang="en-GB" sz="1800" dirty="0"/>
              <a:t>The opinions expressed in this publication are those of the authors and do not necessarily reflect the views of the University of Southampton.</a:t>
            </a:r>
          </a:p>
          <a:p>
            <a:pPr marL="0" indent="0">
              <a:buNone/>
            </a:pPr>
            <a:r>
              <a:rPr lang="en-GB" sz="1800" dirty="0"/>
              <a:t>This work is licensed under a Creative Commons Attribution-</a:t>
            </a:r>
            <a:r>
              <a:rPr lang="en-GB" sz="1800" dirty="0" err="1"/>
              <a:t>NonCommercial</a:t>
            </a:r>
            <a:r>
              <a:rPr lang="en-GB" sz="1800" dirty="0"/>
              <a:t>-</a:t>
            </a:r>
            <a:r>
              <a:rPr lang="en-GB" sz="1800" dirty="0" err="1"/>
              <a:t>ShareAlike</a:t>
            </a:r>
            <a:r>
              <a:rPr lang="en-GB" sz="1800" dirty="0"/>
              <a:t> 4.0 International (CC BY-NC-SA 4.0).</a:t>
            </a:r>
          </a:p>
          <a:p>
            <a:pPr marL="0" indent="0">
              <a:buNone/>
            </a:pPr>
            <a:endParaRPr lang="en-GB" sz="1800" dirty="0"/>
          </a:p>
          <a:p>
            <a:pPr marL="0" indent="0">
              <a:buNone/>
            </a:pPr>
            <a:endParaRPr lang="en-GB" sz="1800" dirty="0"/>
          </a:p>
          <a:p>
            <a:pPr marL="0" indent="0">
              <a:buNone/>
            </a:pPr>
            <a:endParaRPr lang="en-GB" sz="1800" dirty="0"/>
          </a:p>
          <a:p>
            <a:pPr marL="0" indent="0">
              <a:buNone/>
            </a:pPr>
            <a:r>
              <a:rPr lang="en-GB" sz="1800" dirty="0"/>
              <a:t>To view this licence, visit (https://creativecommons.org/licenses/by-nc-sa/4.0/). For reuse or distribution, please include this copyright notice.</a:t>
            </a:r>
          </a:p>
          <a:p>
            <a:pPr marL="0" indent="0">
              <a:buNone/>
            </a:pPr>
            <a:r>
              <a:rPr lang="en-GB" sz="1800" dirty="0"/>
              <a:t>IT Innovation Centre, Building 32, Room 3001, Electronics and Computer Sciences, Faculty of Engineering and Physical Sciences, Highfield Campus, University of Southampton, SO17 1BJ</a:t>
            </a:r>
          </a:p>
          <a:p>
            <a:pPr marL="0" indent="0">
              <a:buNone/>
            </a:pPr>
            <a:endParaRPr lang="en-GB" sz="1800" dirty="0"/>
          </a:p>
        </p:txBody>
      </p:sp>
      <p:pic>
        <p:nvPicPr>
          <p:cNvPr id="4" name="Picture 3">
            <a:extLst>
              <a:ext uri="{FF2B5EF4-FFF2-40B4-BE49-F238E27FC236}">
                <a16:creationId xmlns:a16="http://schemas.microsoft.com/office/drawing/2014/main" id="{8F7A266E-2377-4F29-BDF9-E64D47280E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611" y="3787617"/>
            <a:ext cx="1114581" cy="400106"/>
          </a:xfrm>
          <a:prstGeom prst="rect">
            <a:avLst/>
          </a:prstGeom>
        </p:spPr>
      </p:pic>
    </p:spTree>
    <p:extLst>
      <p:ext uri="{BB962C8B-B14F-4D97-AF65-F5344CB8AC3E}">
        <p14:creationId xmlns:p14="http://schemas.microsoft.com/office/powerpoint/2010/main" val="1980052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AE230A84-9220-3DE0-4D72-12C0639B5B86}"/>
              </a:ext>
            </a:extLst>
          </p:cNvPr>
          <p:cNvGraphicFramePr>
            <a:graphicFrameLocks noChangeAspect="1"/>
          </p:cNvGraphicFramePr>
          <p:nvPr>
            <p:extLst>
              <p:ext uri="{D42A27DB-BD31-4B8C-83A1-F6EECF244321}">
                <p14:modId xmlns:p14="http://schemas.microsoft.com/office/powerpoint/2010/main" val="2283823816"/>
              </p:ext>
            </p:extLst>
          </p:nvPr>
        </p:nvGraphicFramePr>
        <p:xfrm>
          <a:off x="455463" y="320146"/>
          <a:ext cx="6067126" cy="3661944"/>
        </p:xfrm>
        <a:graphic>
          <a:graphicData uri="http://schemas.openxmlformats.org/presentationml/2006/ole">
            <mc:AlternateContent xmlns:mc="http://schemas.openxmlformats.org/markup-compatibility/2006">
              <mc:Choice xmlns:v="urn:schemas-microsoft-com:vml" Requires="v">
                <p:oleObj name="PDF" r:id="rId2" imgW="0" imgH="360" progId="FoxitReader.Document">
                  <p:embed/>
                </p:oleObj>
              </mc:Choice>
              <mc:Fallback>
                <p:oleObj name="PDF" r:id="rId2" imgW="0" imgH="360" progId="FoxitReader.Document">
                  <p:embed/>
                  <p:pic>
                    <p:nvPicPr>
                      <p:cNvPr id="3" name="Object 2">
                        <a:extLst>
                          <a:ext uri="{FF2B5EF4-FFF2-40B4-BE49-F238E27FC236}">
                            <a16:creationId xmlns:a16="http://schemas.microsoft.com/office/drawing/2014/main" id="{AE230A84-9220-3DE0-4D72-12C0639B5B86}"/>
                          </a:ext>
                        </a:extLst>
                      </p:cNvPr>
                      <p:cNvPicPr/>
                      <p:nvPr/>
                    </p:nvPicPr>
                    <p:blipFill>
                      <a:blip r:embed="rId3"/>
                      <a:stretch>
                        <a:fillRect/>
                      </a:stretch>
                    </p:blipFill>
                    <p:spPr>
                      <a:xfrm>
                        <a:off x="455463" y="320146"/>
                        <a:ext cx="6067126" cy="3661944"/>
                      </a:xfrm>
                      <a:prstGeom prst="rect">
                        <a:avLst/>
                      </a:prstGeom>
                      <a:ln w="28575">
                        <a:solidFill>
                          <a:schemeClr val="bg1">
                            <a:lumMod val="75000"/>
                          </a:schemeClr>
                        </a:solidFill>
                      </a:ln>
                    </p:spPr>
                  </p:pic>
                </p:oleObj>
              </mc:Fallback>
            </mc:AlternateContent>
          </a:graphicData>
        </a:graphic>
      </p:graphicFrame>
      <p:sp>
        <p:nvSpPr>
          <p:cNvPr id="2" name="Slide Number Placeholder 1">
            <a:extLst>
              <a:ext uri="{FF2B5EF4-FFF2-40B4-BE49-F238E27FC236}">
                <a16:creationId xmlns:a16="http://schemas.microsoft.com/office/drawing/2014/main" id="{AF95B8AC-C1C2-405C-8366-3A1E496163A4}"/>
              </a:ext>
            </a:extLst>
          </p:cNvPr>
          <p:cNvSpPr>
            <a:spLocks noGrp="1"/>
          </p:cNvSpPr>
          <p:nvPr>
            <p:ph type="sldNum" sz="quarter" idx="12"/>
          </p:nvPr>
        </p:nvSpPr>
        <p:spPr/>
        <p:txBody>
          <a:bodyPr/>
          <a:lstStyle/>
          <a:p>
            <a:fld id="{311B719B-FE37-4E0F-B111-5948745AD3CE}" type="slidenum">
              <a:rPr lang="en-GB" smtClean="0"/>
              <a:t>4</a:t>
            </a:fld>
            <a:endParaRPr lang="en-GB"/>
          </a:p>
        </p:txBody>
      </p:sp>
      <p:grpSp>
        <p:nvGrpSpPr>
          <p:cNvPr id="15" name="Group 14">
            <a:extLst>
              <a:ext uri="{FF2B5EF4-FFF2-40B4-BE49-F238E27FC236}">
                <a16:creationId xmlns:a16="http://schemas.microsoft.com/office/drawing/2014/main" id="{A464E3B2-C66F-4CC1-9EE0-0EE7B3DAD864}"/>
              </a:ext>
            </a:extLst>
          </p:cNvPr>
          <p:cNvGrpSpPr/>
          <p:nvPr/>
        </p:nvGrpSpPr>
        <p:grpSpPr>
          <a:xfrm>
            <a:off x="3243922" y="1783047"/>
            <a:ext cx="5704155" cy="2957710"/>
            <a:chOff x="1830501" y="1675993"/>
            <a:chExt cx="8450035" cy="4381500"/>
          </a:xfrm>
        </p:grpSpPr>
        <p:sp>
          <p:nvSpPr>
            <p:cNvPr id="14" name="Rectangle 13">
              <a:extLst>
                <a:ext uri="{FF2B5EF4-FFF2-40B4-BE49-F238E27FC236}">
                  <a16:creationId xmlns:a16="http://schemas.microsoft.com/office/drawing/2014/main" id="{D430C89C-E81B-402E-92A0-D8FBFF80CC42}"/>
                </a:ext>
              </a:extLst>
            </p:cNvPr>
            <p:cNvSpPr/>
            <p:nvPr/>
          </p:nvSpPr>
          <p:spPr>
            <a:xfrm>
              <a:off x="1847088" y="1700784"/>
              <a:ext cx="8400288" cy="4322064"/>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Content Placeholder 5">
              <a:extLst>
                <a:ext uri="{FF2B5EF4-FFF2-40B4-BE49-F238E27FC236}">
                  <a16:creationId xmlns:a16="http://schemas.microsoft.com/office/drawing/2014/main" id="{A5D2D4DE-AA1E-4E83-93FB-6D607FACD2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30501" y="1675993"/>
              <a:ext cx="8450035" cy="4381500"/>
            </a:xfrm>
            <a:prstGeom prst="rect">
              <a:avLst/>
            </a:prstGeom>
          </p:spPr>
        </p:pic>
      </p:grpSp>
      <p:pic>
        <p:nvPicPr>
          <p:cNvPr id="9" name="Picture 8">
            <a:extLst>
              <a:ext uri="{FF2B5EF4-FFF2-40B4-BE49-F238E27FC236}">
                <a16:creationId xmlns:a16="http://schemas.microsoft.com/office/drawing/2014/main" id="{1E888D94-B15F-4CD7-AA5F-C0FF11A0E04D}"/>
              </a:ext>
            </a:extLst>
          </p:cNvPr>
          <p:cNvPicPr>
            <a:picLocks noChangeAspect="1"/>
          </p:cNvPicPr>
          <p:nvPr/>
        </p:nvPicPr>
        <p:blipFill rotWithShape="1">
          <a:blip r:embed="rId6"/>
          <a:srcRect l="370" t="-1" r="334" b="519"/>
          <a:stretch/>
        </p:blipFill>
        <p:spPr>
          <a:xfrm>
            <a:off x="5328666" y="2586679"/>
            <a:ext cx="6326886" cy="4024634"/>
          </a:xfrm>
          <a:prstGeom prst="rect">
            <a:avLst/>
          </a:prstGeom>
        </p:spPr>
      </p:pic>
      <p:sp>
        <p:nvSpPr>
          <p:cNvPr id="16" name="TextBox 15">
            <a:extLst>
              <a:ext uri="{FF2B5EF4-FFF2-40B4-BE49-F238E27FC236}">
                <a16:creationId xmlns:a16="http://schemas.microsoft.com/office/drawing/2014/main" id="{58EF2ABA-E67C-4DA5-B8A3-5AEEEEA2114E}"/>
              </a:ext>
            </a:extLst>
          </p:cNvPr>
          <p:cNvSpPr txBox="1"/>
          <p:nvPr/>
        </p:nvSpPr>
        <p:spPr>
          <a:xfrm>
            <a:off x="326422" y="4818452"/>
            <a:ext cx="2701123" cy="461665"/>
          </a:xfrm>
          <a:prstGeom prst="rect">
            <a:avLst/>
          </a:prstGeom>
          <a:noFill/>
        </p:spPr>
        <p:txBody>
          <a:bodyPr wrap="square" rtlCol="0">
            <a:spAutoFit/>
          </a:bodyPr>
          <a:lstStyle/>
          <a:p>
            <a:r>
              <a:rPr lang="en-GB" sz="2400" dirty="0"/>
              <a:t>Core Model</a:t>
            </a:r>
          </a:p>
        </p:txBody>
      </p:sp>
      <p:sp>
        <p:nvSpPr>
          <p:cNvPr id="17" name="TextBox 16">
            <a:extLst>
              <a:ext uri="{FF2B5EF4-FFF2-40B4-BE49-F238E27FC236}">
                <a16:creationId xmlns:a16="http://schemas.microsoft.com/office/drawing/2014/main" id="{259B93C5-920F-45B0-A411-909203C4F6B1}"/>
              </a:ext>
            </a:extLst>
          </p:cNvPr>
          <p:cNvSpPr txBox="1"/>
          <p:nvPr/>
        </p:nvSpPr>
        <p:spPr>
          <a:xfrm>
            <a:off x="326422" y="5402362"/>
            <a:ext cx="4038473" cy="461665"/>
          </a:xfrm>
          <a:prstGeom prst="rect">
            <a:avLst/>
          </a:prstGeom>
          <a:noFill/>
        </p:spPr>
        <p:txBody>
          <a:bodyPr wrap="square" rtlCol="0">
            <a:spAutoFit/>
          </a:bodyPr>
          <a:lstStyle/>
          <a:p>
            <a:r>
              <a:rPr lang="en-GB" sz="2400" dirty="0"/>
              <a:t>Network Domain Model</a:t>
            </a:r>
          </a:p>
        </p:txBody>
      </p:sp>
      <p:sp>
        <p:nvSpPr>
          <p:cNvPr id="18" name="TextBox 17">
            <a:extLst>
              <a:ext uri="{FF2B5EF4-FFF2-40B4-BE49-F238E27FC236}">
                <a16:creationId xmlns:a16="http://schemas.microsoft.com/office/drawing/2014/main" id="{EEB29C0D-5145-4E3F-B7D5-1D7DDFE19089}"/>
              </a:ext>
            </a:extLst>
          </p:cNvPr>
          <p:cNvSpPr txBox="1"/>
          <p:nvPr/>
        </p:nvSpPr>
        <p:spPr>
          <a:xfrm>
            <a:off x="326422" y="5986272"/>
            <a:ext cx="4578096" cy="461665"/>
          </a:xfrm>
          <a:prstGeom prst="rect">
            <a:avLst/>
          </a:prstGeom>
          <a:noFill/>
        </p:spPr>
        <p:txBody>
          <a:bodyPr wrap="square" rtlCol="0">
            <a:spAutoFit/>
          </a:bodyPr>
          <a:lstStyle/>
          <a:p>
            <a:r>
              <a:rPr lang="en-GB" sz="2400" dirty="0"/>
              <a:t>Service and Web Client</a:t>
            </a:r>
          </a:p>
        </p:txBody>
      </p:sp>
    </p:spTree>
    <p:extLst>
      <p:ext uri="{BB962C8B-B14F-4D97-AF65-F5344CB8AC3E}">
        <p14:creationId xmlns:p14="http://schemas.microsoft.com/office/powerpoint/2010/main" val="309054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71D4A3-C239-4E6F-B7A6-1798DA368DCE}"/>
              </a:ext>
            </a:extLst>
          </p:cNvPr>
          <p:cNvPicPr>
            <a:picLocks noChangeAspect="1"/>
          </p:cNvPicPr>
          <p:nvPr/>
        </p:nvPicPr>
        <p:blipFill>
          <a:blip r:embed="rId3">
            <a:alphaModFix amt="35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658051" y="193039"/>
            <a:ext cx="8185294" cy="6518399"/>
          </a:xfrm>
          <a:prstGeom prst="rect">
            <a:avLst/>
          </a:prstGeom>
        </p:spPr>
      </p:pic>
      <p:sp>
        <p:nvSpPr>
          <p:cNvPr id="2" name="TextBox 1">
            <a:extLst>
              <a:ext uri="{FF2B5EF4-FFF2-40B4-BE49-F238E27FC236}">
                <a16:creationId xmlns:a16="http://schemas.microsoft.com/office/drawing/2014/main" id="{6A655842-9725-4AF3-BF26-49871FCAF89E}"/>
              </a:ext>
            </a:extLst>
          </p:cNvPr>
          <p:cNvSpPr txBox="1"/>
          <p:nvPr/>
        </p:nvSpPr>
        <p:spPr>
          <a:xfrm>
            <a:off x="1048785" y="2211187"/>
            <a:ext cx="10110460" cy="1261884"/>
          </a:xfrm>
          <a:prstGeom prst="rect">
            <a:avLst/>
          </a:prstGeom>
          <a:noFill/>
        </p:spPr>
        <p:txBody>
          <a:bodyPr wrap="none" rtlCol="0">
            <a:spAutoFit/>
          </a:bodyPr>
          <a:lstStyle/>
          <a:p>
            <a:r>
              <a:rPr lang="en-GB" sz="4400">
                <a:latin typeface="Georgia" panose="02040502050405020303" pitchFamily="18" charset="0"/>
              </a:rPr>
              <a:t>“All models are wrong, some are useful”</a:t>
            </a:r>
          </a:p>
          <a:p>
            <a:r>
              <a:rPr lang="en-GB" sz="3200">
                <a:latin typeface="Georgia" panose="02040502050405020303" pitchFamily="18" charset="0"/>
              </a:rPr>
              <a:t>								— George Box</a:t>
            </a:r>
          </a:p>
        </p:txBody>
      </p:sp>
    </p:spTree>
    <p:extLst>
      <p:ext uri="{BB962C8B-B14F-4D97-AF65-F5344CB8AC3E}">
        <p14:creationId xmlns:p14="http://schemas.microsoft.com/office/powerpoint/2010/main" val="1239534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376333-E7BD-44E8-868E-FFB31C3F6F0E}"/>
              </a:ext>
            </a:extLst>
          </p:cNvPr>
          <p:cNvPicPr>
            <a:picLocks noChangeAspect="1"/>
          </p:cNvPicPr>
          <p:nvPr/>
        </p:nvPicPr>
        <p:blipFill>
          <a:blip r:embed="rId2"/>
          <a:stretch>
            <a:fillRect/>
          </a:stretch>
        </p:blipFill>
        <p:spPr>
          <a:xfrm>
            <a:off x="1658051" y="193039"/>
            <a:ext cx="8185294" cy="6518399"/>
          </a:xfrm>
          <a:prstGeom prst="rect">
            <a:avLst/>
          </a:prstGeom>
        </p:spPr>
      </p:pic>
      <p:sp>
        <p:nvSpPr>
          <p:cNvPr id="3" name="TextBox 2">
            <a:extLst>
              <a:ext uri="{FF2B5EF4-FFF2-40B4-BE49-F238E27FC236}">
                <a16:creationId xmlns:a16="http://schemas.microsoft.com/office/drawing/2014/main" id="{4A1E92B2-1AF2-45D5-87D9-DFE75AA80B47}"/>
              </a:ext>
            </a:extLst>
          </p:cNvPr>
          <p:cNvSpPr txBox="1"/>
          <p:nvPr/>
        </p:nvSpPr>
        <p:spPr>
          <a:xfrm>
            <a:off x="10901680" y="2072640"/>
            <a:ext cx="909223" cy="369332"/>
          </a:xfrm>
          <a:prstGeom prst="rect">
            <a:avLst/>
          </a:prstGeom>
          <a:noFill/>
        </p:spPr>
        <p:txBody>
          <a:bodyPr wrap="none" rtlCol="0">
            <a:spAutoFit/>
          </a:bodyPr>
          <a:lstStyle/>
          <a:p>
            <a:r>
              <a:rPr lang="en-GB"/>
              <a:t>Assets</a:t>
            </a:r>
          </a:p>
        </p:txBody>
      </p:sp>
      <p:cxnSp>
        <p:nvCxnSpPr>
          <p:cNvPr id="6" name="Straight Arrow Connector 5">
            <a:extLst>
              <a:ext uri="{FF2B5EF4-FFF2-40B4-BE49-F238E27FC236}">
                <a16:creationId xmlns:a16="http://schemas.microsoft.com/office/drawing/2014/main" id="{9D808504-1403-44DB-BFE2-E874D2F4AB5C}"/>
              </a:ext>
            </a:extLst>
          </p:cNvPr>
          <p:cNvCxnSpPr>
            <a:stCxn id="3" idx="1"/>
          </p:cNvCxnSpPr>
          <p:nvPr/>
        </p:nvCxnSpPr>
        <p:spPr>
          <a:xfrm flipH="1" flipV="1">
            <a:off x="9997440" y="741680"/>
            <a:ext cx="904240" cy="1515626"/>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8" name="Straight Arrow Connector 7">
            <a:extLst>
              <a:ext uri="{FF2B5EF4-FFF2-40B4-BE49-F238E27FC236}">
                <a16:creationId xmlns:a16="http://schemas.microsoft.com/office/drawing/2014/main" id="{43E81517-5152-48AD-8A68-68512C731044}"/>
              </a:ext>
            </a:extLst>
          </p:cNvPr>
          <p:cNvCxnSpPr>
            <a:stCxn id="3" idx="1"/>
          </p:cNvCxnSpPr>
          <p:nvPr/>
        </p:nvCxnSpPr>
        <p:spPr>
          <a:xfrm flipH="1">
            <a:off x="10027920" y="2257306"/>
            <a:ext cx="873760" cy="1095494"/>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9" name="TextBox 8">
            <a:extLst>
              <a:ext uri="{FF2B5EF4-FFF2-40B4-BE49-F238E27FC236}">
                <a16:creationId xmlns:a16="http://schemas.microsoft.com/office/drawing/2014/main" id="{FA413268-CC33-4C1E-8B0A-0F505E5BC904}"/>
              </a:ext>
            </a:extLst>
          </p:cNvPr>
          <p:cNvSpPr txBox="1"/>
          <p:nvPr/>
        </p:nvSpPr>
        <p:spPr>
          <a:xfrm>
            <a:off x="10901679" y="3367763"/>
            <a:ext cx="1208985" cy="369332"/>
          </a:xfrm>
          <a:prstGeom prst="rect">
            <a:avLst/>
          </a:prstGeom>
          <a:noFill/>
        </p:spPr>
        <p:txBody>
          <a:bodyPr wrap="none" rtlCol="0">
            <a:spAutoFit/>
          </a:bodyPr>
          <a:lstStyle/>
          <a:p>
            <a:r>
              <a:rPr lang="en-GB"/>
              <a:t>Relations</a:t>
            </a:r>
          </a:p>
        </p:txBody>
      </p:sp>
      <p:cxnSp>
        <p:nvCxnSpPr>
          <p:cNvPr id="10" name="Straight Arrow Connector 9">
            <a:extLst>
              <a:ext uri="{FF2B5EF4-FFF2-40B4-BE49-F238E27FC236}">
                <a16:creationId xmlns:a16="http://schemas.microsoft.com/office/drawing/2014/main" id="{1FED4DB1-92EA-49F5-85D6-1DC62472CEBA}"/>
              </a:ext>
            </a:extLst>
          </p:cNvPr>
          <p:cNvCxnSpPr>
            <a:cxnSpLocks/>
            <a:stCxn id="9" idx="1"/>
          </p:cNvCxnSpPr>
          <p:nvPr/>
        </p:nvCxnSpPr>
        <p:spPr>
          <a:xfrm flipH="1" flipV="1">
            <a:off x="9749318" y="2441972"/>
            <a:ext cx="1152361" cy="1110457"/>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3" name="Straight Arrow Connector 12">
            <a:extLst>
              <a:ext uri="{FF2B5EF4-FFF2-40B4-BE49-F238E27FC236}">
                <a16:creationId xmlns:a16="http://schemas.microsoft.com/office/drawing/2014/main" id="{C2C280FF-D2CC-45E3-AD5D-684B08F57EBD}"/>
              </a:ext>
            </a:extLst>
          </p:cNvPr>
          <p:cNvCxnSpPr>
            <a:cxnSpLocks/>
            <a:stCxn id="9" idx="1"/>
          </p:cNvCxnSpPr>
          <p:nvPr/>
        </p:nvCxnSpPr>
        <p:spPr>
          <a:xfrm flipH="1">
            <a:off x="9863666" y="3552429"/>
            <a:ext cx="1038013" cy="925791"/>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62906566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par>
                                <p:cTn id="11" presetID="22" presetClass="entr" presetSubtype="2"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right)">
                                      <p:cBhvr>
                                        <p:cTn id="13" dur="500"/>
                                        <p:tgtEl>
                                          <p:spTgt spid="8"/>
                                        </p:tgtEl>
                                      </p:cBhvr>
                                    </p:animEffect>
                                  </p:childTnLst>
                                </p:cTn>
                              </p:par>
                            </p:childTnLst>
                          </p:cTn>
                        </p:par>
                        <p:par>
                          <p:cTn id="14" fill="hold">
                            <p:stCondLst>
                              <p:cond delay="500"/>
                            </p:stCondLst>
                            <p:childTnLst>
                              <p:par>
                                <p:cTn id="15" presetID="22" presetClass="entr" presetSubtype="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par>
                                <p:cTn id="18" presetID="22" presetClass="entr" presetSubtype="2"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par>
                                <p:cTn id="21" presetID="22" presetClass="entr" presetSubtype="2"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2C9756-14D9-44B3-A8CD-717FA2AA09D1}"/>
              </a:ext>
            </a:extLst>
          </p:cNvPr>
          <p:cNvPicPr>
            <a:picLocks noChangeAspect="1"/>
          </p:cNvPicPr>
          <p:nvPr/>
        </p:nvPicPr>
        <p:blipFill>
          <a:blip r:embed="rId2"/>
          <a:stretch>
            <a:fillRect/>
          </a:stretch>
        </p:blipFill>
        <p:spPr>
          <a:xfrm>
            <a:off x="1658051" y="193039"/>
            <a:ext cx="8185294" cy="6518399"/>
          </a:xfrm>
          <a:prstGeom prst="rect">
            <a:avLst/>
          </a:prstGeom>
        </p:spPr>
      </p:pic>
      <p:sp>
        <p:nvSpPr>
          <p:cNvPr id="3" name="TextBox 2">
            <a:extLst>
              <a:ext uri="{FF2B5EF4-FFF2-40B4-BE49-F238E27FC236}">
                <a16:creationId xmlns:a16="http://schemas.microsoft.com/office/drawing/2014/main" id="{B5994CA2-7F8B-420B-8FBE-179A09142F68}"/>
              </a:ext>
            </a:extLst>
          </p:cNvPr>
          <p:cNvSpPr txBox="1"/>
          <p:nvPr/>
        </p:nvSpPr>
        <p:spPr>
          <a:xfrm>
            <a:off x="276818" y="188924"/>
            <a:ext cx="5027094" cy="203132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defPPr>
              <a:defRPr lang="en-US"/>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solidFill>
                  <a:srgbClr val="495961"/>
                </a:solidFill>
              </a:rPr>
              <a:t>Spyderisk works out the routes through the network that processes communicate over.</a:t>
            </a:r>
          </a:p>
          <a:p>
            <a:endParaRPr lang="en-GB" dirty="0">
              <a:solidFill>
                <a:srgbClr val="495961"/>
              </a:solidFill>
            </a:endParaRPr>
          </a:p>
          <a:p>
            <a:r>
              <a:rPr lang="en-GB" dirty="0">
                <a:solidFill>
                  <a:srgbClr val="495961"/>
                </a:solidFill>
              </a:rPr>
              <a:t>This information lets it understand where that communication is vulnerable, and therefore where the data flowing over the network paths is vulnerable.</a:t>
            </a:r>
          </a:p>
        </p:txBody>
      </p:sp>
      <p:cxnSp>
        <p:nvCxnSpPr>
          <p:cNvPr id="11" name="Connector: Curved 10">
            <a:extLst>
              <a:ext uri="{FF2B5EF4-FFF2-40B4-BE49-F238E27FC236}">
                <a16:creationId xmlns:a16="http://schemas.microsoft.com/office/drawing/2014/main" id="{72E0E0D6-8D88-4E8F-BBD4-61652B2F3D02}"/>
              </a:ext>
            </a:extLst>
          </p:cNvPr>
          <p:cNvCxnSpPr>
            <a:cxnSpLocks/>
          </p:cNvCxnSpPr>
          <p:nvPr/>
        </p:nvCxnSpPr>
        <p:spPr>
          <a:xfrm rot="5400000">
            <a:off x="4096409" y="2659412"/>
            <a:ext cx="1863248" cy="1589397"/>
          </a:xfrm>
          <a:prstGeom prst="curvedConnector3">
            <a:avLst>
              <a:gd name="adj1" fmla="val 50000"/>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15" name="Connector: Curved 14">
            <a:extLst>
              <a:ext uri="{FF2B5EF4-FFF2-40B4-BE49-F238E27FC236}">
                <a16:creationId xmlns:a16="http://schemas.microsoft.com/office/drawing/2014/main" id="{23ED8E78-CA76-4014-8A08-8EEBEE0A508D}"/>
              </a:ext>
            </a:extLst>
          </p:cNvPr>
          <p:cNvCxnSpPr/>
          <p:nvPr/>
        </p:nvCxnSpPr>
        <p:spPr>
          <a:xfrm>
            <a:off x="4210259" y="4702629"/>
            <a:ext cx="4772967" cy="1587639"/>
          </a:xfrm>
          <a:prstGeom prst="curvedConnector3">
            <a:avLst>
              <a:gd name="adj1" fmla="val 105"/>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18" name="Connector: Curved 17">
            <a:extLst>
              <a:ext uri="{FF2B5EF4-FFF2-40B4-BE49-F238E27FC236}">
                <a16:creationId xmlns:a16="http://schemas.microsoft.com/office/drawing/2014/main" id="{69C20BE8-71DA-4E31-BB5E-A34BE1EC700C}"/>
              </a:ext>
            </a:extLst>
          </p:cNvPr>
          <p:cNvCxnSpPr>
            <a:cxnSpLocks/>
          </p:cNvCxnSpPr>
          <p:nvPr/>
        </p:nvCxnSpPr>
        <p:spPr>
          <a:xfrm rot="5400000" flipH="1" flipV="1">
            <a:off x="8281890" y="4577746"/>
            <a:ext cx="2766994" cy="658051"/>
          </a:xfrm>
          <a:prstGeom prst="curvedConnector3">
            <a:avLst>
              <a:gd name="adj1" fmla="val -697"/>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22" name="Connector: Curved 21">
            <a:extLst>
              <a:ext uri="{FF2B5EF4-FFF2-40B4-BE49-F238E27FC236}">
                <a16:creationId xmlns:a16="http://schemas.microsoft.com/office/drawing/2014/main" id="{BEB9B3BE-1012-4159-AECB-19962A44BAB8}"/>
              </a:ext>
            </a:extLst>
          </p:cNvPr>
          <p:cNvCxnSpPr/>
          <p:nvPr/>
        </p:nvCxnSpPr>
        <p:spPr>
          <a:xfrm rot="10800000">
            <a:off x="8721969" y="2100106"/>
            <a:ext cx="1245996" cy="1189195"/>
          </a:xfrm>
          <a:prstGeom prst="curvedConnector3">
            <a:avLst>
              <a:gd name="adj1" fmla="val -806"/>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25" name="Rectangle 24">
            <a:extLst>
              <a:ext uri="{FF2B5EF4-FFF2-40B4-BE49-F238E27FC236}">
                <a16:creationId xmlns:a16="http://schemas.microsoft.com/office/drawing/2014/main" id="{231BB1B6-3B0F-4FB0-97CB-0FCBFEDBC913}"/>
              </a:ext>
            </a:extLst>
          </p:cNvPr>
          <p:cNvSpPr/>
          <p:nvPr/>
        </p:nvSpPr>
        <p:spPr>
          <a:xfrm>
            <a:off x="5727564" y="1426867"/>
            <a:ext cx="2944165" cy="1004835"/>
          </a:xfrm>
          <a:prstGeom prst="rect">
            <a:avLst/>
          </a:prstGeom>
          <a:noFill/>
          <a:ln w="5715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72366565"/>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0D771C4-773B-47CF-9E3D-0FF035C6A25D}"/>
              </a:ext>
            </a:extLst>
          </p:cNvPr>
          <p:cNvPicPr>
            <a:picLocks noChangeAspect="1"/>
          </p:cNvPicPr>
          <p:nvPr/>
        </p:nvPicPr>
        <p:blipFill>
          <a:blip r:embed="rId2"/>
          <a:stretch>
            <a:fillRect/>
          </a:stretch>
        </p:blipFill>
        <p:spPr>
          <a:xfrm>
            <a:off x="1658051" y="193039"/>
            <a:ext cx="8185294" cy="6518399"/>
          </a:xfrm>
          <a:prstGeom prst="rect">
            <a:avLst/>
          </a:prstGeom>
        </p:spPr>
      </p:pic>
      <p:cxnSp>
        <p:nvCxnSpPr>
          <p:cNvPr id="11" name="Connector: Curved 10">
            <a:extLst>
              <a:ext uri="{FF2B5EF4-FFF2-40B4-BE49-F238E27FC236}">
                <a16:creationId xmlns:a16="http://schemas.microsoft.com/office/drawing/2014/main" id="{72E0E0D6-8D88-4E8F-BBD4-61652B2F3D02}"/>
              </a:ext>
            </a:extLst>
          </p:cNvPr>
          <p:cNvCxnSpPr>
            <a:cxnSpLocks/>
          </p:cNvCxnSpPr>
          <p:nvPr/>
        </p:nvCxnSpPr>
        <p:spPr>
          <a:xfrm rot="5400000">
            <a:off x="4195622" y="2579948"/>
            <a:ext cx="1843499" cy="1768073"/>
          </a:xfrm>
          <a:prstGeom prst="curvedConnector3">
            <a:avLst>
              <a:gd name="adj1" fmla="val 50000"/>
            </a:avLst>
          </a:prstGeom>
          <a:ln w="38100">
            <a:headEnd type="triangle"/>
            <a:tailEnd type="none"/>
          </a:ln>
        </p:spPr>
        <p:style>
          <a:lnRef idx="3">
            <a:schemeClr val="accent2"/>
          </a:lnRef>
          <a:fillRef idx="0">
            <a:schemeClr val="accent2"/>
          </a:fillRef>
          <a:effectRef idx="2">
            <a:schemeClr val="accent2"/>
          </a:effectRef>
          <a:fontRef idx="minor">
            <a:schemeClr val="tx1"/>
          </a:fontRef>
        </p:style>
      </p:cxnSp>
      <p:cxnSp>
        <p:nvCxnSpPr>
          <p:cNvPr id="15" name="Connector: Curved 14">
            <a:extLst>
              <a:ext uri="{FF2B5EF4-FFF2-40B4-BE49-F238E27FC236}">
                <a16:creationId xmlns:a16="http://schemas.microsoft.com/office/drawing/2014/main" id="{23ED8E78-CA76-4014-8A08-8EEBEE0A508D}"/>
              </a:ext>
            </a:extLst>
          </p:cNvPr>
          <p:cNvCxnSpPr>
            <a:cxnSpLocks/>
          </p:cNvCxnSpPr>
          <p:nvPr/>
        </p:nvCxnSpPr>
        <p:spPr>
          <a:xfrm rot="5400000">
            <a:off x="3646528" y="4939788"/>
            <a:ext cx="889280" cy="284331"/>
          </a:xfrm>
          <a:prstGeom prst="curvedConnector3">
            <a:avLst>
              <a:gd name="adj1" fmla="val 90678"/>
            </a:avLst>
          </a:prstGeom>
          <a:ln w="38100">
            <a:headEnd type="triangle"/>
            <a:tailEnd type="none"/>
          </a:ln>
        </p:spPr>
        <p:style>
          <a:lnRef idx="3">
            <a:schemeClr val="accent2"/>
          </a:lnRef>
          <a:fillRef idx="0">
            <a:schemeClr val="accent2"/>
          </a:fillRef>
          <a:effectRef idx="2">
            <a:schemeClr val="accent2"/>
          </a:effectRef>
          <a:fontRef idx="minor">
            <a:schemeClr val="tx1"/>
          </a:fontRef>
        </p:style>
      </p:cxnSp>
      <p:cxnSp>
        <p:nvCxnSpPr>
          <p:cNvPr id="18" name="Connector: Curved 17">
            <a:extLst>
              <a:ext uri="{FF2B5EF4-FFF2-40B4-BE49-F238E27FC236}">
                <a16:creationId xmlns:a16="http://schemas.microsoft.com/office/drawing/2014/main" id="{69C20BE8-71DA-4E31-BB5E-A34BE1EC700C}"/>
              </a:ext>
            </a:extLst>
          </p:cNvPr>
          <p:cNvCxnSpPr>
            <a:cxnSpLocks/>
          </p:cNvCxnSpPr>
          <p:nvPr/>
        </p:nvCxnSpPr>
        <p:spPr>
          <a:xfrm rot="16200000" flipV="1">
            <a:off x="2906093" y="4587983"/>
            <a:ext cx="994786" cy="882435"/>
          </a:xfrm>
          <a:prstGeom prst="curvedConnector3">
            <a:avLst>
              <a:gd name="adj1" fmla="val 2525"/>
            </a:avLst>
          </a:prstGeom>
          <a:ln w="38100">
            <a:headEnd type="triangle"/>
            <a:tailEnd type="none"/>
          </a:ln>
        </p:spPr>
        <p:style>
          <a:lnRef idx="3">
            <a:schemeClr val="accent2"/>
          </a:lnRef>
          <a:fillRef idx="0">
            <a:schemeClr val="accent2"/>
          </a:fillRef>
          <a:effectRef idx="2">
            <a:schemeClr val="accent2"/>
          </a:effectRef>
          <a:fontRef idx="minor">
            <a:schemeClr val="tx1"/>
          </a:fontRef>
        </p:style>
      </p:cxnSp>
      <p:cxnSp>
        <p:nvCxnSpPr>
          <p:cNvPr id="22" name="Connector: Curved 21">
            <a:extLst>
              <a:ext uri="{FF2B5EF4-FFF2-40B4-BE49-F238E27FC236}">
                <a16:creationId xmlns:a16="http://schemas.microsoft.com/office/drawing/2014/main" id="{BEB9B3BE-1012-4159-AECB-19962A44BAB8}"/>
              </a:ext>
            </a:extLst>
          </p:cNvPr>
          <p:cNvCxnSpPr>
            <a:cxnSpLocks/>
          </p:cNvCxnSpPr>
          <p:nvPr/>
        </p:nvCxnSpPr>
        <p:spPr>
          <a:xfrm rot="5400000" flipH="1" flipV="1">
            <a:off x="2214746" y="3289757"/>
            <a:ext cx="1936264" cy="441216"/>
          </a:xfrm>
          <a:prstGeom prst="curvedConnector3">
            <a:avLst>
              <a:gd name="adj1" fmla="val 50000"/>
            </a:avLst>
          </a:prstGeom>
          <a:ln w="38100">
            <a:headEnd type="triangle"/>
            <a:tailEnd type="none"/>
          </a:ln>
        </p:spPr>
        <p:style>
          <a:lnRef idx="3">
            <a:schemeClr val="accent2"/>
          </a:lnRef>
          <a:fillRef idx="0">
            <a:schemeClr val="accent2"/>
          </a:fillRef>
          <a:effectRef idx="2">
            <a:schemeClr val="accent2"/>
          </a:effectRef>
          <a:fontRef idx="minor">
            <a:schemeClr val="tx1"/>
          </a:fontRef>
        </p:style>
      </p:cxnSp>
      <p:sp>
        <p:nvSpPr>
          <p:cNvPr id="25" name="Rectangle 24">
            <a:extLst>
              <a:ext uri="{FF2B5EF4-FFF2-40B4-BE49-F238E27FC236}">
                <a16:creationId xmlns:a16="http://schemas.microsoft.com/office/drawing/2014/main" id="{231BB1B6-3B0F-4FB0-97CB-0FCBFEDBC913}"/>
              </a:ext>
            </a:extLst>
          </p:cNvPr>
          <p:cNvSpPr/>
          <p:nvPr/>
        </p:nvSpPr>
        <p:spPr>
          <a:xfrm>
            <a:off x="3029761" y="1426867"/>
            <a:ext cx="3617405" cy="1004835"/>
          </a:xfrm>
          <a:prstGeom prst="rect">
            <a:avLst/>
          </a:prstGeom>
          <a:noFill/>
          <a:ln w="5715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2FE0FF94-1E8D-4CC1-B4CF-F40A6A1047D5}"/>
              </a:ext>
            </a:extLst>
          </p:cNvPr>
          <p:cNvSpPr txBox="1"/>
          <p:nvPr/>
        </p:nvSpPr>
        <p:spPr>
          <a:xfrm>
            <a:off x="117719" y="4892862"/>
            <a:ext cx="2210615" cy="175432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defPPr>
              <a:defRPr lang="en-US"/>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solidFill>
                  <a:srgbClr val="495961"/>
                </a:solidFill>
              </a:rPr>
              <a:t>This communication passes through the untrusted internet so is more at risk</a:t>
            </a:r>
          </a:p>
        </p:txBody>
      </p:sp>
    </p:spTree>
    <p:extLst>
      <p:ext uri="{BB962C8B-B14F-4D97-AF65-F5344CB8AC3E}">
        <p14:creationId xmlns:p14="http://schemas.microsoft.com/office/powerpoint/2010/main" val="3079899484"/>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5A1CB-5041-42F1-B295-8E8802428378}"/>
              </a:ext>
            </a:extLst>
          </p:cNvPr>
          <p:cNvSpPr>
            <a:spLocks noGrp="1"/>
          </p:cNvSpPr>
          <p:nvPr>
            <p:ph type="title"/>
          </p:nvPr>
        </p:nvSpPr>
        <p:spPr>
          <a:xfrm>
            <a:off x="623392" y="692696"/>
            <a:ext cx="10849205" cy="936104"/>
          </a:xfrm>
        </p:spPr>
        <p:txBody>
          <a:bodyPr/>
          <a:lstStyle/>
          <a:p>
            <a:r>
              <a:rPr lang="en-GB"/>
              <a:t>Threats to a System</a:t>
            </a:r>
          </a:p>
        </p:txBody>
      </p:sp>
      <p:sp>
        <p:nvSpPr>
          <p:cNvPr id="3" name="Content Placeholder 2">
            <a:extLst>
              <a:ext uri="{FF2B5EF4-FFF2-40B4-BE49-F238E27FC236}">
                <a16:creationId xmlns:a16="http://schemas.microsoft.com/office/drawing/2014/main" id="{BCE5578A-F64C-4EAB-B130-FF46CD4C6394}"/>
              </a:ext>
            </a:extLst>
          </p:cNvPr>
          <p:cNvSpPr>
            <a:spLocks noGrp="1"/>
          </p:cNvSpPr>
          <p:nvPr>
            <p:ph type="body" sz="quarter" idx="10"/>
          </p:nvPr>
        </p:nvSpPr>
        <p:spPr>
          <a:xfrm>
            <a:off x="623888" y="1844675"/>
            <a:ext cx="10847387" cy="4896693"/>
          </a:xfrm>
        </p:spPr>
        <p:txBody>
          <a:bodyPr>
            <a:normAutofit fontScale="92500" lnSpcReduction="10000"/>
          </a:bodyPr>
          <a:lstStyle/>
          <a:p>
            <a:pPr marL="0" indent="0">
              <a:lnSpc>
                <a:spcPct val="120000"/>
              </a:lnSpc>
              <a:buNone/>
            </a:pPr>
            <a:r>
              <a:rPr lang="en-GB" sz="2200" dirty="0">
                <a:latin typeface="Georgia" panose="02040502050405020303" pitchFamily="18" charset="0"/>
              </a:rPr>
              <a:t>“A threat has the </a:t>
            </a:r>
            <a:r>
              <a:rPr lang="en-GB" sz="2200" b="1" dirty="0">
                <a:latin typeface="Georgia" panose="02040502050405020303" pitchFamily="18" charset="0"/>
              </a:rPr>
              <a:t>potential</a:t>
            </a:r>
            <a:r>
              <a:rPr lang="en-GB" sz="2200" dirty="0">
                <a:latin typeface="Georgia" panose="02040502050405020303" pitchFamily="18" charset="0"/>
              </a:rPr>
              <a:t> to cause harm to assets such as information, processes and systems and therefore organizations. Threats may be of </a:t>
            </a:r>
            <a:r>
              <a:rPr lang="en-GB" sz="2200" b="1" dirty="0">
                <a:latin typeface="Georgia" panose="02040502050405020303" pitchFamily="18" charset="0"/>
              </a:rPr>
              <a:t>natural</a:t>
            </a:r>
            <a:r>
              <a:rPr lang="en-GB" sz="2200" dirty="0">
                <a:latin typeface="Georgia" panose="02040502050405020303" pitchFamily="18" charset="0"/>
              </a:rPr>
              <a:t> or </a:t>
            </a:r>
            <a:r>
              <a:rPr lang="en-GB" sz="2200" b="1" dirty="0">
                <a:latin typeface="Georgia" panose="02040502050405020303" pitchFamily="18" charset="0"/>
              </a:rPr>
              <a:t>human</a:t>
            </a:r>
            <a:r>
              <a:rPr lang="en-GB" sz="2200" dirty="0">
                <a:latin typeface="Georgia" panose="02040502050405020303" pitchFamily="18" charset="0"/>
              </a:rPr>
              <a:t> origin, and could be </a:t>
            </a:r>
            <a:r>
              <a:rPr lang="en-GB" sz="2200" b="1" dirty="0">
                <a:latin typeface="Georgia" panose="02040502050405020303" pitchFamily="18" charset="0"/>
              </a:rPr>
              <a:t>accidental</a:t>
            </a:r>
            <a:r>
              <a:rPr lang="en-GB" sz="2200" dirty="0">
                <a:latin typeface="Georgia" panose="02040502050405020303" pitchFamily="18" charset="0"/>
              </a:rPr>
              <a:t> or </a:t>
            </a:r>
            <a:r>
              <a:rPr lang="en-GB" sz="2200" b="1" dirty="0">
                <a:latin typeface="Georgia" panose="02040502050405020303" pitchFamily="18" charset="0"/>
              </a:rPr>
              <a:t>deliberate</a:t>
            </a:r>
            <a:r>
              <a:rPr lang="en-GB" sz="2200" dirty="0">
                <a:latin typeface="Georgia" panose="02040502050405020303" pitchFamily="18" charset="0"/>
              </a:rPr>
              <a:t>.”</a:t>
            </a:r>
            <a:r>
              <a:rPr lang="en-GB" dirty="0">
                <a:latin typeface="Georgia" panose="02040502050405020303" pitchFamily="18" charset="0"/>
              </a:rPr>
              <a:t>																		</a:t>
            </a:r>
            <a:r>
              <a:rPr lang="en-GB" sz="1800" dirty="0">
                <a:latin typeface="Georgia" panose="02040502050405020303" pitchFamily="18" charset="0"/>
              </a:rPr>
              <a:t> —</a:t>
            </a:r>
            <a:r>
              <a:rPr lang="en-GB" sz="1700" dirty="0">
                <a:latin typeface="Georgia" panose="02040502050405020303" pitchFamily="18" charset="0"/>
              </a:rPr>
              <a:t> ISO 27005</a:t>
            </a:r>
          </a:p>
          <a:p>
            <a:r>
              <a:rPr lang="en-GB" dirty="0"/>
              <a:t>Natural, accidental threats include:</a:t>
            </a:r>
          </a:p>
          <a:p>
            <a:pPr lvl="1"/>
            <a:r>
              <a:rPr lang="en-GB" dirty="0"/>
              <a:t>Hardware failures</a:t>
            </a:r>
          </a:p>
          <a:p>
            <a:pPr lvl="1"/>
            <a:r>
              <a:rPr lang="en-GB" dirty="0"/>
              <a:t>Software bugs</a:t>
            </a:r>
          </a:p>
          <a:p>
            <a:r>
              <a:rPr lang="en-GB" dirty="0"/>
              <a:t>Human threats include:</a:t>
            </a:r>
          </a:p>
          <a:p>
            <a:pPr lvl="1"/>
            <a:r>
              <a:rPr lang="en-GB" dirty="0"/>
              <a:t>Deliberate: malicious attackers</a:t>
            </a:r>
          </a:p>
          <a:p>
            <a:pPr lvl="1"/>
            <a:r>
              <a:rPr lang="en-GB" dirty="0"/>
              <a:t>Accidental: people making mistakes</a:t>
            </a:r>
          </a:p>
          <a:p>
            <a:r>
              <a:rPr lang="en-GB" dirty="0"/>
              <a:t>We need to mitigate the high risk threats: those with risky consequences.</a:t>
            </a:r>
          </a:p>
          <a:p>
            <a:r>
              <a:rPr lang="en-GB" dirty="0"/>
              <a:t>Spyderisk has a knowledgebase of generic, fine-grained threats along with appropriate security controls that mitigate the threats.</a:t>
            </a:r>
          </a:p>
        </p:txBody>
      </p:sp>
    </p:spTree>
    <p:extLst>
      <p:ext uri="{BB962C8B-B14F-4D97-AF65-F5344CB8AC3E}">
        <p14:creationId xmlns:p14="http://schemas.microsoft.com/office/powerpoint/2010/main" val="2898942667"/>
      </p:ext>
    </p:extLst>
  </p:cSld>
  <p:clrMapOvr>
    <a:masterClrMapping/>
  </p:clrMapOvr>
</p:sld>
</file>

<file path=ppt/theme/theme1.xml><?xml version="1.0" encoding="utf-8"?>
<a:theme xmlns:a="http://schemas.openxmlformats.org/drawingml/2006/main" name="Title and content">
  <a:themeElements>
    <a:clrScheme name="Custom 6">
      <a:dk1>
        <a:srgbClr val="231F20"/>
      </a:dk1>
      <a:lt1>
        <a:srgbClr val="FFFFFF"/>
      </a:lt1>
      <a:dk2>
        <a:srgbClr val="005C84"/>
      </a:dk2>
      <a:lt2>
        <a:srgbClr val="495961"/>
      </a:lt2>
      <a:accent1>
        <a:srgbClr val="9FB1BD"/>
      </a:accent1>
      <a:accent2>
        <a:srgbClr val="E73037"/>
      </a:accent2>
      <a:accent3>
        <a:srgbClr val="C1D100"/>
      </a:accent3>
      <a:accent4>
        <a:srgbClr val="8D3970"/>
      </a:accent4>
      <a:accent5>
        <a:srgbClr val="31BFC7"/>
      </a:accent5>
      <a:accent6>
        <a:srgbClr val="EF7D00"/>
      </a:accent6>
      <a:hlink>
        <a:srgbClr val="005C83"/>
      </a:hlink>
      <a:folHlink>
        <a:srgbClr val="495961"/>
      </a:folHlink>
    </a:clrScheme>
    <a:fontScheme name="UoS Powerpoint Fonts">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0EEB19A3-E5AF-B743-8C08-9AD556682854}" vid="{F81E0AD6-EF14-2A4C-975C-394B6C331CDD}"/>
    </a:ext>
  </a:extLst>
</a:theme>
</file>

<file path=ppt/theme/theme2.xml><?xml version="1.0" encoding="utf-8"?>
<a:theme xmlns:a="http://schemas.openxmlformats.org/drawingml/2006/main" name="Image slides">
  <a:themeElements>
    <a:clrScheme name="UoS 2017 Brand Refresh">
      <a:dk1>
        <a:srgbClr val="231F20"/>
      </a:dk1>
      <a:lt1>
        <a:sysClr val="window" lastClr="FFFFFF"/>
      </a:lt1>
      <a:dk2>
        <a:srgbClr val="005C84"/>
      </a:dk2>
      <a:lt2>
        <a:srgbClr val="495961"/>
      </a:lt2>
      <a:accent1>
        <a:srgbClr val="9FB1BD"/>
      </a:accent1>
      <a:accent2>
        <a:srgbClr val="E73037"/>
      </a:accent2>
      <a:accent3>
        <a:srgbClr val="C1D100"/>
      </a:accent3>
      <a:accent4>
        <a:srgbClr val="8D3970"/>
      </a:accent4>
      <a:accent5>
        <a:srgbClr val="31BFC7"/>
      </a:accent5>
      <a:accent6>
        <a:srgbClr val="EF7D00"/>
      </a:accent6>
      <a:hlink>
        <a:srgbClr val="74C9E5"/>
      </a:hlink>
      <a:folHlink>
        <a:srgbClr val="D5007F"/>
      </a:folHlink>
    </a:clrScheme>
    <a:fontScheme name="UoS Powerpoint Fonts">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0EEB19A3-E5AF-B743-8C08-9AD556682854}" vid="{4D6AE60E-7AEB-E944-8C8C-B9F01E8D56F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CFC82E63FDF24683853EFF9BA0C221" ma:contentTypeVersion="21" ma:contentTypeDescription="Create a new document." ma:contentTypeScope="" ma:versionID="5ef71d42a6e7e3055e8d81c53a2c8190">
  <xsd:schema xmlns:xsd="http://www.w3.org/2001/XMLSchema" xmlns:xs="http://www.w3.org/2001/XMLSchema" xmlns:p="http://schemas.microsoft.com/office/2006/metadata/properties" xmlns:ns1="http://schemas.microsoft.com/sharepoint/v3" xmlns:ns2="e09b4319-2a3c-4616-95a7-0bd5c6551353" xmlns:ns3="acfd5150-d16c-439f-a782-564929047410" targetNamespace="http://schemas.microsoft.com/office/2006/metadata/properties" ma:root="true" ma:fieldsID="5dbbce4a63a0b08667f05818005c684b" ns1:_="" ns2:_="" ns3:_="">
    <xsd:import namespace="http://schemas.microsoft.com/sharepoint/v3"/>
    <xsd:import namespace="e09b4319-2a3c-4616-95a7-0bd5c6551353"/>
    <xsd:import namespace="acfd5150-d16c-439f-a782-56492904741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1:_ip_UnifiedCompliancePolicyProperties" minOccurs="0"/>
                <xsd:element ref="ns1:_ip_UnifiedCompliancePolicyUIAc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9b4319-2a3c-4616-95a7-0bd5c65513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bf2f534-9c3d-494b-83fb-768e807180c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fd5150-d16c-439f-a782-56492904741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c5b1e68c-eb68-499b-aff0-cb8c834ed6f5}" ma:internalName="TaxCatchAll" ma:showField="CatchAllData" ma:web="acfd5150-d16c-439f-a782-5649290474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acfd5150-d16c-439f-a782-564929047410" xsi:nil="true"/>
    <lcf76f155ced4ddcb4097134ff3c332f xmlns="e09b4319-2a3c-4616-95a7-0bd5c655135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F4BDBE1-072B-4BC3-866B-C4A63CC6F4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09b4319-2a3c-4616-95a7-0bd5c6551353"/>
    <ds:schemaRef ds:uri="acfd5150-d16c-439f-a782-5649290474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1DFD40-91FD-4A36-A4B6-E835E4A93464}">
  <ds:schemaRefs>
    <ds:schemaRef ds:uri="http://schemas.microsoft.com/sharepoint/v3/contenttype/forms"/>
  </ds:schemaRefs>
</ds:datastoreItem>
</file>

<file path=customXml/itemProps3.xml><?xml version="1.0" encoding="utf-8"?>
<ds:datastoreItem xmlns:ds="http://schemas.openxmlformats.org/officeDocument/2006/customXml" ds:itemID="{B8E36CD4-E1A5-4115-83AF-EADAA977D6D0}">
  <ds:schemaRefs>
    <ds:schemaRef ds:uri="http://purl.org/dc/elements/1.1/"/>
    <ds:schemaRef ds:uri="http://schemas.microsoft.com/office/2006/documentManagement/types"/>
    <ds:schemaRef ds:uri="http://schemas.microsoft.com/sharepoint/v3"/>
    <ds:schemaRef ds:uri="http://schemas.microsoft.com/office/2006/metadata/properties"/>
    <ds:schemaRef ds:uri="http://www.w3.org/XML/1998/namespace"/>
    <ds:schemaRef ds:uri="http://purl.org/dc/terms/"/>
    <ds:schemaRef ds:uri="http://purl.org/dc/dcmitype/"/>
    <ds:schemaRef ds:uri="http://schemas.microsoft.com/office/infopath/2007/PartnerControls"/>
    <ds:schemaRef ds:uri="e09b4319-2a3c-4616-95a7-0bd5c6551353"/>
    <ds:schemaRef ds:uri="http://schemas.openxmlformats.org/package/2006/metadata/core-properties"/>
    <ds:schemaRef ds:uri="acfd5150-d16c-439f-a782-564929047410"/>
  </ds:schemaRefs>
</ds:datastoreItem>
</file>

<file path=docProps/app.xml><?xml version="1.0" encoding="utf-8"?>
<Properties xmlns="http://schemas.openxmlformats.org/officeDocument/2006/extended-properties" xmlns:vt="http://schemas.openxmlformats.org/officeDocument/2006/docPropsVTypes">
  <Template>9194 - PowerPoint Template 1 (Wide)</Template>
  <TotalTime>1954</TotalTime>
  <Words>3689</Words>
  <Application>Microsoft Office PowerPoint</Application>
  <PresentationFormat>Widescreen</PresentationFormat>
  <Paragraphs>634</Paragraphs>
  <Slides>36</Slides>
  <Notes>13</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48" baseType="lpstr">
      <vt:lpstr>Arial</vt:lpstr>
      <vt:lpstr>Calibri</vt:lpstr>
      <vt:lpstr>Courier New</vt:lpstr>
      <vt:lpstr>Georgia</vt:lpstr>
      <vt:lpstr>Helvetica</vt:lpstr>
      <vt:lpstr>Lucida Sans</vt:lpstr>
      <vt:lpstr>Segoe UI</vt:lpstr>
      <vt:lpstr>Symbol</vt:lpstr>
      <vt:lpstr>Wingdings</vt:lpstr>
      <vt:lpstr>Title and content</vt:lpstr>
      <vt:lpstr>Image slides</vt:lpstr>
      <vt:lpstr>PDF</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Threats to a System</vt:lpstr>
      <vt:lpstr>Threat Discovery</vt:lpstr>
      <vt:lpstr>Threat Coverage</vt:lpstr>
      <vt:lpstr>Regulatory Compliance</vt:lpstr>
      <vt:lpstr>Threat Consequences</vt:lpstr>
      <vt:lpstr>Threat Treatments or Mitigations</vt:lpstr>
      <vt:lpstr>Threat Treatment Coverage</vt:lpstr>
      <vt:lpstr>System Environment and State</vt:lpstr>
      <vt:lpstr>Trustworthiness of Assets</vt:lpstr>
      <vt:lpstr>Trustworthiness of Assets</vt:lpstr>
      <vt:lpstr>Trustworthiness of Assets</vt:lpstr>
      <vt:lpstr>Risk, Impact, Likelihood</vt:lpstr>
      <vt:lpstr>Threat Propagation</vt:lpstr>
      <vt:lpstr>Threat Paths</vt:lpstr>
      <vt:lpstr>Threat Propagation</vt:lpstr>
      <vt:lpstr>Threat Propagation</vt:lpstr>
      <vt:lpstr>Threat Propagation</vt:lpstr>
      <vt:lpstr>Threat Propagation</vt:lpstr>
      <vt:lpstr>Threat Paths</vt:lpstr>
      <vt:lpstr>Threat Paths</vt:lpstr>
      <vt:lpstr>Threat Paths</vt:lpstr>
      <vt:lpstr>Threat Paths</vt:lpstr>
      <vt:lpstr>Operating Modes</vt:lpstr>
      <vt:lpstr>PowerPoint Presentation</vt:lpstr>
      <vt:lpstr>Open Project</vt:lpstr>
      <vt:lpstr>Selected References</vt:lpstr>
      <vt:lpstr>Summary</vt:lpstr>
      <vt:lpstr>PowerPoint Presentation</vt:lpstr>
    </vt:vector>
  </TitlesOfParts>
  <Company>University of Southampton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Security Modeller</dc:title>
  <dc:creator>Stephen Phillips</dc:creator>
  <cp:lastModifiedBy>Stephen C Phillips</cp:lastModifiedBy>
  <cp:revision>7</cp:revision>
  <dcterms:created xsi:type="dcterms:W3CDTF">2022-05-22T10:10:35Z</dcterms:created>
  <dcterms:modified xsi:type="dcterms:W3CDTF">2024-05-20T16:51:03Z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0x0101006ECFC82E63FDF24683853EFF9BA0C221</vt:lpwstr>
  </property>
  <property fmtid="{D5CDD505-2E9C-101B-9397-08002B2CF9AE}" pid="3" name="MediaServiceImageTags">
    <vt:lpwstr/>
  </property>
</Properties>
</file>