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31"/>
  </p:notesMasterIdLst>
  <p:sldIdLst>
    <p:sldId id="789" r:id="rId2"/>
    <p:sldId id="268" r:id="rId3"/>
    <p:sldId id="383" r:id="rId4"/>
    <p:sldId id="459" r:id="rId5"/>
    <p:sldId id="458" r:id="rId6"/>
    <p:sldId id="461" r:id="rId7"/>
    <p:sldId id="384" r:id="rId8"/>
    <p:sldId id="790" r:id="rId9"/>
    <p:sldId id="791" r:id="rId10"/>
    <p:sldId id="259" r:id="rId11"/>
    <p:sldId id="260" r:id="rId12"/>
    <p:sldId id="262" r:id="rId13"/>
    <p:sldId id="758" r:id="rId14"/>
    <p:sldId id="759" r:id="rId15"/>
    <p:sldId id="774" r:id="rId16"/>
    <p:sldId id="777" r:id="rId17"/>
    <p:sldId id="779" r:id="rId18"/>
    <p:sldId id="778" r:id="rId19"/>
    <p:sldId id="780" r:id="rId20"/>
    <p:sldId id="781" r:id="rId21"/>
    <p:sldId id="783" r:id="rId22"/>
    <p:sldId id="771" r:id="rId23"/>
    <p:sldId id="775" r:id="rId24"/>
    <p:sldId id="776" r:id="rId25"/>
    <p:sldId id="792" r:id="rId26"/>
    <p:sldId id="756" r:id="rId27"/>
    <p:sldId id="757" r:id="rId28"/>
    <p:sldId id="793" r:id="rId29"/>
    <p:sldId id="7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6" roundtripDataSignature="AMtx7mjD0oFIjF05o2m0EQRvU1UKzyXe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EB9"/>
    <a:srgbClr val="0095F7"/>
    <a:srgbClr val="7ACDAD"/>
    <a:srgbClr val="E5C574"/>
    <a:srgbClr val="FFFFFF"/>
    <a:srgbClr val="F7F8FA"/>
    <a:srgbClr val="40E3CD"/>
    <a:srgbClr val="54DBED"/>
    <a:srgbClr val="848CDA"/>
    <a:srgbClr val="E68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9E4166-4D6C-4A50-B940-504C7D33977C}" v="121" dt="2022-10-25T10:15:00.833"/>
  </p1510:revLst>
</p1510:revInfo>
</file>

<file path=ppt/tableStyles.xml><?xml version="1.0" encoding="utf-8"?>
<a:tblStyleLst xmlns:a="http://schemas.openxmlformats.org/drawingml/2006/main" def="{D08BA19A-7B8E-4A9F-80BD-A4C3ED329D99}">
  <a:tblStyle styleId="{D08BA19A-7B8E-4A9F-80BD-A4C3ED329D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4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90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86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derfeesten, M.P.J.P. (Maurice)" userId="048f2c7d-deea-47a7-8639-d6b6ed6e6c6e" providerId="ADAL" clId="{529E4166-4D6C-4A50-B940-504C7D33977C}"/>
    <pc:docChg chg="undo custSel delSld modSld sldOrd">
      <pc:chgData name="Vanderfeesten, M.P.J.P. (Maurice)" userId="048f2c7d-deea-47a7-8639-d6b6ed6e6c6e" providerId="ADAL" clId="{529E4166-4D6C-4A50-B940-504C7D33977C}" dt="2022-10-26T14:09:37.873" v="337" actId="207"/>
      <pc:docMkLst>
        <pc:docMk/>
      </pc:docMkLst>
      <pc:sldChg chg="addSp delSp modSp mod">
        <pc:chgData name="Vanderfeesten, M.P.J.P. (Maurice)" userId="048f2c7d-deea-47a7-8639-d6b6ed6e6c6e" providerId="ADAL" clId="{529E4166-4D6C-4A50-B940-504C7D33977C}" dt="2022-10-25T08:43:44.709" v="276" actId="404"/>
        <pc:sldMkLst>
          <pc:docMk/>
          <pc:sldMk cId="0" sldId="259"/>
        </pc:sldMkLst>
        <pc:spChg chg="add del mod">
          <ac:chgData name="Vanderfeesten, M.P.J.P. (Maurice)" userId="048f2c7d-deea-47a7-8639-d6b6ed6e6c6e" providerId="ADAL" clId="{529E4166-4D6C-4A50-B940-504C7D33977C}" dt="2022-10-25T08:29:57.202" v="27"/>
          <ac:spMkLst>
            <pc:docMk/>
            <pc:sldMk cId="0" sldId="259"/>
            <ac:spMk id="3" creationId="{F87B3AB4-861A-46E0-8541-E698506D7817}"/>
          </ac:spMkLst>
        </pc:spChg>
        <pc:spChg chg="mod">
          <ac:chgData name="Vanderfeesten, M.P.J.P. (Maurice)" userId="048f2c7d-deea-47a7-8639-d6b6ed6e6c6e" providerId="ADAL" clId="{529E4166-4D6C-4A50-B940-504C7D33977C}" dt="2022-10-25T08:43:44.709" v="276" actId="404"/>
          <ac:spMkLst>
            <pc:docMk/>
            <pc:sldMk cId="0" sldId="259"/>
            <ac:spMk id="143" creationId="{00000000-0000-0000-0000-000000000000}"/>
          </ac:spMkLst>
        </pc:spChg>
      </pc:sldChg>
      <pc:sldChg chg="addSp delSp modSp mod ord">
        <pc:chgData name="Vanderfeesten, M.P.J.P. (Maurice)" userId="048f2c7d-deea-47a7-8639-d6b6ed6e6c6e" providerId="ADAL" clId="{529E4166-4D6C-4A50-B940-504C7D33977C}" dt="2022-10-25T08:43:18.281" v="273"/>
        <pc:sldMkLst>
          <pc:docMk/>
          <pc:sldMk cId="0" sldId="260"/>
        </pc:sldMkLst>
        <pc:spChg chg="add del mod">
          <ac:chgData name="Vanderfeesten, M.P.J.P. (Maurice)" userId="048f2c7d-deea-47a7-8639-d6b6ed6e6c6e" providerId="ADAL" clId="{529E4166-4D6C-4A50-B940-504C7D33977C}" dt="2022-10-25T08:35:45.002" v="177"/>
          <ac:spMkLst>
            <pc:docMk/>
            <pc:sldMk cId="0" sldId="260"/>
            <ac:spMk id="2" creationId="{A4E4BBCB-3D2A-474B-B50B-161BDDAB88DC}"/>
          </ac:spMkLst>
        </pc:spChg>
        <pc:spChg chg="mod">
          <ac:chgData name="Vanderfeesten, M.P.J.P. (Maurice)" userId="048f2c7d-deea-47a7-8639-d6b6ed6e6c6e" providerId="ADAL" clId="{529E4166-4D6C-4A50-B940-504C7D33977C}" dt="2022-10-25T08:35:45.043" v="178" actId="27636"/>
          <ac:spMkLst>
            <pc:docMk/>
            <pc:sldMk cId="0" sldId="260"/>
            <ac:spMk id="165" creationId="{00000000-0000-0000-0000-000000000000}"/>
          </ac:spMkLst>
        </pc:spChg>
        <pc:spChg chg="mod">
          <ac:chgData name="Vanderfeesten, M.P.J.P. (Maurice)" userId="048f2c7d-deea-47a7-8639-d6b6ed6e6c6e" providerId="ADAL" clId="{529E4166-4D6C-4A50-B940-504C7D33977C}" dt="2022-10-25T08:35:51.339" v="179" actId="2711"/>
          <ac:spMkLst>
            <pc:docMk/>
            <pc:sldMk cId="0" sldId="260"/>
            <ac:spMk id="166" creationId="{00000000-0000-0000-0000-000000000000}"/>
          </ac:spMkLst>
        </pc:spChg>
      </pc:sldChg>
      <pc:sldChg chg="addSp delSp modSp mod ord">
        <pc:chgData name="Vanderfeesten, M.P.J.P. (Maurice)" userId="048f2c7d-deea-47a7-8639-d6b6ed6e6c6e" providerId="ADAL" clId="{529E4166-4D6C-4A50-B940-504C7D33977C}" dt="2022-10-25T08:43:18.281" v="273"/>
        <pc:sldMkLst>
          <pc:docMk/>
          <pc:sldMk cId="0" sldId="262"/>
        </pc:sldMkLst>
        <pc:spChg chg="add del mod">
          <ac:chgData name="Vanderfeesten, M.P.J.P. (Maurice)" userId="048f2c7d-deea-47a7-8639-d6b6ed6e6c6e" providerId="ADAL" clId="{529E4166-4D6C-4A50-B940-504C7D33977C}" dt="2022-10-25T08:36:02.152" v="180"/>
          <ac:spMkLst>
            <pc:docMk/>
            <pc:sldMk cId="0" sldId="262"/>
            <ac:spMk id="2" creationId="{D00FF3C2-DB9F-40EE-AAB6-BDF0701DA592}"/>
          </ac:spMkLst>
        </pc:spChg>
        <pc:spChg chg="mod">
          <ac:chgData name="Vanderfeesten, M.P.J.P. (Maurice)" userId="048f2c7d-deea-47a7-8639-d6b6ed6e6c6e" providerId="ADAL" clId="{529E4166-4D6C-4A50-B940-504C7D33977C}" dt="2022-10-25T08:42:40.428" v="271" actId="1076"/>
          <ac:spMkLst>
            <pc:docMk/>
            <pc:sldMk cId="0" sldId="262"/>
            <ac:spMk id="32" creationId="{E8F4ACC8-E6CB-4A4A-ADDF-818744CE42E9}"/>
          </ac:spMkLst>
        </pc:spChg>
        <pc:spChg chg="mod">
          <ac:chgData name="Vanderfeesten, M.P.J.P. (Maurice)" userId="048f2c7d-deea-47a7-8639-d6b6ed6e6c6e" providerId="ADAL" clId="{529E4166-4D6C-4A50-B940-504C7D33977C}" dt="2022-10-25T08:36:02.152" v="180"/>
          <ac:spMkLst>
            <pc:docMk/>
            <pc:sldMk cId="0" sldId="262"/>
            <ac:spMk id="198" creationId="{00000000-0000-0000-0000-000000000000}"/>
          </ac:spMkLst>
        </pc:spChg>
      </pc:sldChg>
      <pc:sldChg chg="addSp modSp mod">
        <pc:chgData name="Vanderfeesten, M.P.J.P. (Maurice)" userId="048f2c7d-deea-47a7-8639-d6b6ed6e6c6e" providerId="ADAL" clId="{529E4166-4D6C-4A50-B940-504C7D33977C}" dt="2022-10-26T14:09:37.873" v="337" actId="207"/>
        <pc:sldMkLst>
          <pc:docMk/>
          <pc:sldMk cId="1494151713" sldId="383"/>
        </pc:sldMkLst>
        <pc:spChg chg="mod">
          <ac:chgData name="Vanderfeesten, M.P.J.P. (Maurice)" userId="048f2c7d-deea-47a7-8639-d6b6ed6e6c6e" providerId="ADAL" clId="{529E4166-4D6C-4A50-B940-504C7D33977C}" dt="2022-10-25T08:31:14.534" v="82" actId="20577"/>
          <ac:spMkLst>
            <pc:docMk/>
            <pc:sldMk cId="1494151713" sldId="383"/>
            <ac:spMk id="8" creationId="{5FE4EF7F-E39C-4230-B913-93D25E94CDA7}"/>
          </ac:spMkLst>
        </pc:spChg>
        <pc:picChg chg="mod">
          <ac:chgData name="Vanderfeesten, M.P.J.P. (Maurice)" userId="048f2c7d-deea-47a7-8639-d6b6ed6e6c6e" providerId="ADAL" clId="{529E4166-4D6C-4A50-B940-504C7D33977C}" dt="2022-10-26T14:09:37.873" v="337" actId="207"/>
          <ac:picMkLst>
            <pc:docMk/>
            <pc:sldMk cId="1494151713" sldId="383"/>
            <ac:picMk id="3" creationId="{B008A4D9-D5D7-456B-974E-7397864E4728}"/>
          </ac:picMkLst>
        </pc:picChg>
        <pc:picChg chg="add mod">
          <ac:chgData name="Vanderfeesten, M.P.J.P. (Maurice)" userId="048f2c7d-deea-47a7-8639-d6b6ed6e6c6e" providerId="ADAL" clId="{529E4166-4D6C-4A50-B940-504C7D33977C}" dt="2022-10-25T08:31:26.978" v="85" actId="1076"/>
          <ac:picMkLst>
            <pc:docMk/>
            <pc:sldMk cId="1494151713" sldId="383"/>
            <ac:picMk id="10" creationId="{DDBDF5D5-3507-499B-8D3F-0C4327AD7F12}"/>
          </ac:picMkLst>
        </pc:picChg>
      </pc:sldChg>
      <pc:sldChg chg="modSp">
        <pc:chgData name="Vanderfeesten, M.P.J.P. (Maurice)" userId="048f2c7d-deea-47a7-8639-d6b6ed6e6c6e" providerId="ADAL" clId="{529E4166-4D6C-4A50-B940-504C7D33977C}" dt="2022-10-25T08:26:49.513" v="0" actId="2711"/>
        <pc:sldMkLst>
          <pc:docMk/>
          <pc:sldMk cId="2144910191" sldId="458"/>
        </pc:sldMkLst>
        <pc:spChg chg="mod">
          <ac:chgData name="Vanderfeesten, M.P.J.P. (Maurice)" userId="048f2c7d-deea-47a7-8639-d6b6ed6e6c6e" providerId="ADAL" clId="{529E4166-4D6C-4A50-B940-504C7D33977C}" dt="2022-10-25T08:26:49.513" v="0" actId="2711"/>
          <ac:spMkLst>
            <pc:docMk/>
            <pc:sldMk cId="2144910191" sldId="458"/>
            <ac:spMk id="2" creationId="{649CBAC7-AC89-F845-B374-F51F4BCAB5AC}"/>
          </ac:spMkLst>
        </pc:spChg>
        <pc:spChg chg="mod">
          <ac:chgData name="Vanderfeesten, M.P.J.P. (Maurice)" userId="048f2c7d-deea-47a7-8639-d6b6ed6e6c6e" providerId="ADAL" clId="{529E4166-4D6C-4A50-B940-504C7D33977C}" dt="2022-10-25T08:26:49.513" v="0" actId="2711"/>
          <ac:spMkLst>
            <pc:docMk/>
            <pc:sldMk cId="2144910191" sldId="458"/>
            <ac:spMk id="6" creationId="{EF82D6ED-01A7-C547-8810-79DAA6225F2B}"/>
          </ac:spMkLst>
        </pc:spChg>
        <pc:spChg chg="mod">
          <ac:chgData name="Vanderfeesten, M.P.J.P. (Maurice)" userId="048f2c7d-deea-47a7-8639-d6b6ed6e6c6e" providerId="ADAL" clId="{529E4166-4D6C-4A50-B940-504C7D33977C}" dt="2022-10-25T08:26:49.513" v="0" actId="2711"/>
          <ac:spMkLst>
            <pc:docMk/>
            <pc:sldMk cId="2144910191" sldId="458"/>
            <ac:spMk id="7" creationId="{803BAE53-BFDB-0F4A-8808-85E5200439CD}"/>
          </ac:spMkLst>
        </pc:spChg>
        <pc:spChg chg="mod">
          <ac:chgData name="Vanderfeesten, M.P.J.P. (Maurice)" userId="048f2c7d-deea-47a7-8639-d6b6ed6e6c6e" providerId="ADAL" clId="{529E4166-4D6C-4A50-B940-504C7D33977C}" dt="2022-10-25T08:26:49.513" v="0" actId="2711"/>
          <ac:spMkLst>
            <pc:docMk/>
            <pc:sldMk cId="2144910191" sldId="458"/>
            <ac:spMk id="16" creationId="{59A64C17-A867-054A-985C-BE439BAA1DCA}"/>
          </ac:spMkLst>
        </pc:spChg>
        <pc:spChg chg="mod">
          <ac:chgData name="Vanderfeesten, M.P.J.P. (Maurice)" userId="048f2c7d-deea-47a7-8639-d6b6ed6e6c6e" providerId="ADAL" clId="{529E4166-4D6C-4A50-B940-504C7D33977C}" dt="2022-10-25T08:26:49.513" v="0" actId="2711"/>
          <ac:spMkLst>
            <pc:docMk/>
            <pc:sldMk cId="2144910191" sldId="458"/>
            <ac:spMk id="23" creationId="{845D5285-8CF3-2C4E-99A9-2A2F0DD3C9E1}"/>
          </ac:spMkLst>
        </pc:spChg>
        <pc:spChg chg="mod">
          <ac:chgData name="Vanderfeesten, M.P.J.P. (Maurice)" userId="048f2c7d-deea-47a7-8639-d6b6ed6e6c6e" providerId="ADAL" clId="{529E4166-4D6C-4A50-B940-504C7D33977C}" dt="2022-10-25T08:26:49.513" v="0" actId="2711"/>
          <ac:spMkLst>
            <pc:docMk/>
            <pc:sldMk cId="2144910191" sldId="458"/>
            <ac:spMk id="27" creationId="{4C65187E-C18D-CD43-88B0-E100CD62A41B}"/>
          </ac:spMkLst>
        </pc:spChg>
        <pc:picChg chg="mod">
          <ac:chgData name="Vanderfeesten, M.P.J.P. (Maurice)" userId="048f2c7d-deea-47a7-8639-d6b6ed6e6c6e" providerId="ADAL" clId="{529E4166-4D6C-4A50-B940-504C7D33977C}" dt="2022-10-25T08:26:49.513" v="0" actId="2711"/>
          <ac:picMkLst>
            <pc:docMk/>
            <pc:sldMk cId="2144910191" sldId="458"/>
            <ac:picMk id="13" creationId="{6A8956DA-1871-1BA0-83A5-09C46B19CE88}"/>
          </ac:picMkLst>
        </pc:picChg>
        <pc:picChg chg="mod">
          <ac:chgData name="Vanderfeesten, M.P.J.P. (Maurice)" userId="048f2c7d-deea-47a7-8639-d6b6ed6e6c6e" providerId="ADAL" clId="{529E4166-4D6C-4A50-B940-504C7D33977C}" dt="2022-10-25T08:26:49.513" v="0" actId="2711"/>
          <ac:picMkLst>
            <pc:docMk/>
            <pc:sldMk cId="2144910191" sldId="458"/>
            <ac:picMk id="18" creationId="{791B4755-3369-401B-A284-AFDF79C10A21}"/>
          </ac:picMkLst>
        </pc:picChg>
        <pc:cxnChg chg="mod">
          <ac:chgData name="Vanderfeesten, M.P.J.P. (Maurice)" userId="048f2c7d-deea-47a7-8639-d6b6ed6e6c6e" providerId="ADAL" clId="{529E4166-4D6C-4A50-B940-504C7D33977C}" dt="2022-10-25T08:26:49.513" v="0" actId="2711"/>
          <ac:cxnSpMkLst>
            <pc:docMk/>
            <pc:sldMk cId="2144910191" sldId="458"/>
            <ac:cxnSpMk id="8" creationId="{D27F18E2-0F9C-1E4D-AF94-4967172A177F}"/>
          </ac:cxnSpMkLst>
        </pc:cxnChg>
        <pc:cxnChg chg="mod">
          <ac:chgData name="Vanderfeesten, M.P.J.P. (Maurice)" userId="048f2c7d-deea-47a7-8639-d6b6ed6e6c6e" providerId="ADAL" clId="{529E4166-4D6C-4A50-B940-504C7D33977C}" dt="2022-10-25T08:26:49.513" v="0" actId="2711"/>
          <ac:cxnSpMkLst>
            <pc:docMk/>
            <pc:sldMk cId="2144910191" sldId="458"/>
            <ac:cxnSpMk id="10" creationId="{615492EE-2D8F-264C-9882-395320263A3A}"/>
          </ac:cxnSpMkLst>
        </pc:cxnChg>
        <pc:cxnChg chg="mod">
          <ac:chgData name="Vanderfeesten, M.P.J.P. (Maurice)" userId="048f2c7d-deea-47a7-8639-d6b6ed6e6c6e" providerId="ADAL" clId="{529E4166-4D6C-4A50-B940-504C7D33977C}" dt="2022-10-25T08:26:49.513" v="0" actId="2711"/>
          <ac:cxnSpMkLst>
            <pc:docMk/>
            <pc:sldMk cId="2144910191" sldId="458"/>
            <ac:cxnSpMk id="12" creationId="{17E4518B-B6AF-3C4F-BD22-699E785AFA4A}"/>
          </ac:cxnSpMkLst>
        </pc:cxnChg>
        <pc:cxnChg chg="mod">
          <ac:chgData name="Vanderfeesten, M.P.J.P. (Maurice)" userId="048f2c7d-deea-47a7-8639-d6b6ed6e6c6e" providerId="ADAL" clId="{529E4166-4D6C-4A50-B940-504C7D33977C}" dt="2022-10-25T08:26:49.513" v="0" actId="2711"/>
          <ac:cxnSpMkLst>
            <pc:docMk/>
            <pc:sldMk cId="2144910191" sldId="458"/>
            <ac:cxnSpMk id="17" creationId="{1E5BF6B4-F17E-594F-833B-B63F6D68F3FE}"/>
          </ac:cxnSpMkLst>
        </pc:cxnChg>
        <pc:cxnChg chg="mod">
          <ac:chgData name="Vanderfeesten, M.P.J.P. (Maurice)" userId="048f2c7d-deea-47a7-8639-d6b6ed6e6c6e" providerId="ADAL" clId="{529E4166-4D6C-4A50-B940-504C7D33977C}" dt="2022-10-25T08:26:49.513" v="0" actId="2711"/>
          <ac:cxnSpMkLst>
            <pc:docMk/>
            <pc:sldMk cId="2144910191" sldId="458"/>
            <ac:cxnSpMk id="19" creationId="{AC4D3B8D-58C9-AE4C-8BA0-C35C363F3441}"/>
          </ac:cxnSpMkLst>
        </pc:cxnChg>
        <pc:cxnChg chg="mod">
          <ac:chgData name="Vanderfeesten, M.P.J.P. (Maurice)" userId="048f2c7d-deea-47a7-8639-d6b6ed6e6c6e" providerId="ADAL" clId="{529E4166-4D6C-4A50-B940-504C7D33977C}" dt="2022-10-25T08:26:49.513" v="0" actId="2711"/>
          <ac:cxnSpMkLst>
            <pc:docMk/>
            <pc:sldMk cId="2144910191" sldId="458"/>
            <ac:cxnSpMk id="21" creationId="{0D77F7FA-FB41-D14C-AACD-1E5D34994B9C}"/>
          </ac:cxnSpMkLst>
        </pc:cxnChg>
      </pc:sldChg>
      <pc:sldChg chg="modSp mod">
        <pc:chgData name="Vanderfeesten, M.P.J.P. (Maurice)" userId="048f2c7d-deea-47a7-8639-d6b6ed6e6c6e" providerId="ADAL" clId="{529E4166-4D6C-4A50-B940-504C7D33977C}" dt="2022-10-25T08:27:36.223" v="4" actId="1076"/>
        <pc:sldMkLst>
          <pc:docMk/>
          <pc:sldMk cId="2113233248" sldId="461"/>
        </pc:sldMkLst>
        <pc:spChg chg="mod">
          <ac:chgData name="Vanderfeesten, M.P.J.P. (Maurice)" userId="048f2c7d-deea-47a7-8639-d6b6ed6e6c6e" providerId="ADAL" clId="{529E4166-4D6C-4A50-B940-504C7D33977C}" dt="2022-10-25T08:27:16.778" v="2" actId="2711"/>
          <ac:spMkLst>
            <pc:docMk/>
            <pc:sldMk cId="2113233248" sldId="461"/>
            <ac:spMk id="2" creationId="{16383CAC-DD8C-480C-9026-B7EDE6220835}"/>
          </ac:spMkLst>
        </pc:spChg>
        <pc:picChg chg="mod">
          <ac:chgData name="Vanderfeesten, M.P.J.P. (Maurice)" userId="048f2c7d-deea-47a7-8639-d6b6ed6e6c6e" providerId="ADAL" clId="{529E4166-4D6C-4A50-B940-504C7D33977C}" dt="2022-10-25T08:27:36.223" v="4" actId="1076"/>
          <ac:picMkLst>
            <pc:docMk/>
            <pc:sldMk cId="2113233248" sldId="461"/>
            <ac:picMk id="7" creationId="{B8630F31-A864-17C3-E317-6E2FAE447A07}"/>
          </ac:picMkLst>
        </pc:picChg>
      </pc:sldChg>
      <pc:sldChg chg="addSp delSp modSp mod">
        <pc:chgData name="Vanderfeesten, M.P.J.P. (Maurice)" userId="048f2c7d-deea-47a7-8639-d6b6ed6e6c6e" providerId="ADAL" clId="{529E4166-4D6C-4A50-B940-504C7D33977C}" dt="2022-10-25T08:38:34.970" v="207" actId="20577"/>
        <pc:sldMkLst>
          <pc:docMk/>
          <pc:sldMk cId="81000419" sldId="756"/>
        </pc:sldMkLst>
        <pc:spChg chg="mod">
          <ac:chgData name="Vanderfeesten, M.P.J.P. (Maurice)" userId="048f2c7d-deea-47a7-8639-d6b6ed6e6c6e" providerId="ADAL" clId="{529E4166-4D6C-4A50-B940-504C7D33977C}" dt="2022-10-25T08:38:34.970" v="207" actId="20577"/>
          <ac:spMkLst>
            <pc:docMk/>
            <pc:sldMk cId="81000419" sldId="756"/>
            <ac:spMk id="2" creationId="{DC6C359A-39F1-48B8-89B8-FC7400DDBA06}"/>
          </ac:spMkLst>
        </pc:spChg>
        <pc:spChg chg="add del mod">
          <ac:chgData name="Vanderfeesten, M.P.J.P. (Maurice)" userId="048f2c7d-deea-47a7-8639-d6b6ed6e6c6e" providerId="ADAL" clId="{529E4166-4D6C-4A50-B940-504C7D33977C}" dt="2022-10-25T08:38:25.066" v="204"/>
          <ac:spMkLst>
            <pc:docMk/>
            <pc:sldMk cId="81000419" sldId="756"/>
            <ac:spMk id="3" creationId="{BF2BD1F8-AF92-46A6-8B61-FC27D899AFC8}"/>
          </ac:spMkLst>
        </pc:spChg>
        <pc:spChg chg="add mod">
          <ac:chgData name="Vanderfeesten, M.P.J.P. (Maurice)" userId="048f2c7d-deea-47a7-8639-d6b6ed6e6c6e" providerId="ADAL" clId="{529E4166-4D6C-4A50-B940-504C7D33977C}" dt="2022-10-25T08:38:25.066" v="204"/>
          <ac:spMkLst>
            <pc:docMk/>
            <pc:sldMk cId="81000419" sldId="756"/>
            <ac:spMk id="4" creationId="{9F8398E3-370F-449F-9F5D-7CF9D46F094F}"/>
          </ac:spMkLst>
        </pc:spChg>
        <pc:spChg chg="mod">
          <ac:chgData name="Vanderfeesten, M.P.J.P. (Maurice)" userId="048f2c7d-deea-47a7-8639-d6b6ed6e6c6e" providerId="ADAL" clId="{529E4166-4D6C-4A50-B940-504C7D33977C}" dt="2022-10-25T08:38:02.654" v="199" actId="207"/>
          <ac:spMkLst>
            <pc:docMk/>
            <pc:sldMk cId="81000419" sldId="756"/>
            <ac:spMk id="14" creationId="{5DA5C46A-15E7-4EE5-BFF4-E126499E3D0C}"/>
          </ac:spMkLst>
        </pc:spChg>
        <pc:spChg chg="mod">
          <ac:chgData name="Vanderfeesten, M.P.J.P. (Maurice)" userId="048f2c7d-deea-47a7-8639-d6b6ed6e6c6e" providerId="ADAL" clId="{529E4166-4D6C-4A50-B940-504C7D33977C}" dt="2022-10-25T08:38:05.433" v="200" actId="207"/>
          <ac:spMkLst>
            <pc:docMk/>
            <pc:sldMk cId="81000419" sldId="756"/>
            <ac:spMk id="16" creationId="{0B9EB509-B755-4DB0-97E2-4EBE734C3B2D}"/>
          </ac:spMkLst>
        </pc:spChg>
      </pc:sldChg>
      <pc:sldChg chg="addSp delSp modSp mod">
        <pc:chgData name="Vanderfeesten, M.P.J.P. (Maurice)" userId="048f2c7d-deea-47a7-8639-d6b6ed6e6c6e" providerId="ADAL" clId="{529E4166-4D6C-4A50-B940-504C7D33977C}" dt="2022-10-25T08:39:18.544" v="216" actId="1076"/>
        <pc:sldMkLst>
          <pc:docMk/>
          <pc:sldMk cId="1056669006" sldId="757"/>
        </pc:sldMkLst>
        <pc:spChg chg="mod">
          <ac:chgData name="Vanderfeesten, M.P.J.P. (Maurice)" userId="048f2c7d-deea-47a7-8639-d6b6ed6e6c6e" providerId="ADAL" clId="{529E4166-4D6C-4A50-B940-504C7D33977C}" dt="2022-10-25T08:39:09.521" v="215" actId="404"/>
          <ac:spMkLst>
            <pc:docMk/>
            <pc:sldMk cId="1056669006" sldId="757"/>
            <ac:spMk id="2" creationId="{93F13D95-529D-46FC-A612-DFA2314E9AAE}"/>
          </ac:spMkLst>
        </pc:spChg>
        <pc:spChg chg="add del mod">
          <ac:chgData name="Vanderfeesten, M.P.J.P. (Maurice)" userId="048f2c7d-deea-47a7-8639-d6b6ed6e6c6e" providerId="ADAL" clId="{529E4166-4D6C-4A50-B940-504C7D33977C}" dt="2022-10-25T08:38:48.542" v="208"/>
          <ac:spMkLst>
            <pc:docMk/>
            <pc:sldMk cId="1056669006" sldId="757"/>
            <ac:spMk id="3" creationId="{75CD3E7C-A775-4128-836E-73BECB92B071}"/>
          </ac:spMkLst>
        </pc:spChg>
        <pc:picChg chg="mod">
          <ac:chgData name="Vanderfeesten, M.P.J.P. (Maurice)" userId="048f2c7d-deea-47a7-8639-d6b6ed6e6c6e" providerId="ADAL" clId="{529E4166-4D6C-4A50-B940-504C7D33977C}" dt="2022-10-25T08:39:18.544" v="216" actId="1076"/>
          <ac:picMkLst>
            <pc:docMk/>
            <pc:sldMk cId="1056669006" sldId="757"/>
            <ac:picMk id="12" creationId="{38CB08F5-00E2-402C-B8CE-BE7CA2601479}"/>
          </ac:picMkLst>
        </pc:picChg>
      </pc:sldChg>
      <pc:sldChg chg="addSp delSp modSp">
        <pc:chgData name="Vanderfeesten, M.P.J.P. (Maurice)" userId="048f2c7d-deea-47a7-8639-d6b6ed6e6c6e" providerId="ADAL" clId="{529E4166-4D6C-4A50-B940-504C7D33977C}" dt="2022-10-25T08:32:56.131" v="135"/>
        <pc:sldMkLst>
          <pc:docMk/>
          <pc:sldMk cId="286274021" sldId="758"/>
        </pc:sldMkLst>
        <pc:spChg chg="mod">
          <ac:chgData name="Vanderfeesten, M.P.J.P. (Maurice)" userId="048f2c7d-deea-47a7-8639-d6b6ed6e6c6e" providerId="ADAL" clId="{529E4166-4D6C-4A50-B940-504C7D33977C}" dt="2022-10-25T08:32:56.131" v="135"/>
          <ac:spMkLst>
            <pc:docMk/>
            <pc:sldMk cId="286274021" sldId="758"/>
            <ac:spMk id="2" creationId="{8D3338EB-23B2-4A72-B625-9DD165253817}"/>
          </ac:spMkLst>
        </pc:spChg>
        <pc:spChg chg="add del mod">
          <ac:chgData name="Vanderfeesten, M.P.J.P. (Maurice)" userId="048f2c7d-deea-47a7-8639-d6b6ed6e6c6e" providerId="ADAL" clId="{529E4166-4D6C-4A50-B940-504C7D33977C}" dt="2022-10-25T08:32:56.131" v="135"/>
          <ac:spMkLst>
            <pc:docMk/>
            <pc:sldMk cId="286274021" sldId="758"/>
            <ac:spMk id="3" creationId="{85E4F38E-B8E0-49B9-AB93-DC8AAAA818E4}"/>
          </ac:spMkLst>
        </pc:spChg>
      </pc:sldChg>
      <pc:sldChg chg="addSp delSp modSp">
        <pc:chgData name="Vanderfeesten, M.P.J.P. (Maurice)" userId="048f2c7d-deea-47a7-8639-d6b6ed6e6c6e" providerId="ADAL" clId="{529E4166-4D6C-4A50-B940-504C7D33977C}" dt="2022-10-25T08:33:03.029" v="136"/>
        <pc:sldMkLst>
          <pc:docMk/>
          <pc:sldMk cId="1241760082" sldId="759"/>
        </pc:sldMkLst>
        <pc:spChg chg="mod">
          <ac:chgData name="Vanderfeesten, M.P.J.P. (Maurice)" userId="048f2c7d-deea-47a7-8639-d6b6ed6e6c6e" providerId="ADAL" clId="{529E4166-4D6C-4A50-B940-504C7D33977C}" dt="2022-10-25T08:33:03.029" v="136"/>
          <ac:spMkLst>
            <pc:docMk/>
            <pc:sldMk cId="1241760082" sldId="759"/>
            <ac:spMk id="2" creationId="{8D3338EB-23B2-4A72-B625-9DD165253817}"/>
          </ac:spMkLst>
        </pc:spChg>
        <pc:spChg chg="add del mod">
          <ac:chgData name="Vanderfeesten, M.P.J.P. (Maurice)" userId="048f2c7d-deea-47a7-8639-d6b6ed6e6c6e" providerId="ADAL" clId="{529E4166-4D6C-4A50-B940-504C7D33977C}" dt="2022-10-25T08:33:03.029" v="136"/>
          <ac:spMkLst>
            <pc:docMk/>
            <pc:sldMk cId="1241760082" sldId="759"/>
            <ac:spMk id="3" creationId="{55E0A3D0-5404-4730-AF8A-E4BA65891701}"/>
          </ac:spMkLst>
        </pc:spChg>
      </pc:sldChg>
      <pc:sldChg chg="modSp mod">
        <pc:chgData name="Vanderfeesten, M.P.J.P. (Maurice)" userId="048f2c7d-deea-47a7-8639-d6b6ed6e6c6e" providerId="ADAL" clId="{529E4166-4D6C-4A50-B940-504C7D33977C}" dt="2022-10-26T14:07:09.810" v="336" actId="207"/>
        <pc:sldMkLst>
          <pc:docMk/>
          <pc:sldMk cId="1222209667" sldId="771"/>
        </pc:sldMkLst>
        <pc:spChg chg="mod">
          <ac:chgData name="Vanderfeesten, M.P.J.P. (Maurice)" userId="048f2c7d-deea-47a7-8639-d6b6ed6e6c6e" providerId="ADAL" clId="{529E4166-4D6C-4A50-B940-504C7D33977C}" dt="2022-10-26T14:07:09.810" v="336" actId="207"/>
          <ac:spMkLst>
            <pc:docMk/>
            <pc:sldMk cId="1222209667" sldId="771"/>
            <ac:spMk id="2" creationId="{613D7A93-EE09-4F48-B480-67DA108C4190}"/>
          </ac:spMkLst>
        </pc:spChg>
      </pc:sldChg>
      <pc:sldChg chg="addSp delSp modSp mod">
        <pc:chgData name="Vanderfeesten, M.P.J.P. (Maurice)" userId="048f2c7d-deea-47a7-8639-d6b6ed6e6c6e" providerId="ADAL" clId="{529E4166-4D6C-4A50-B940-504C7D33977C}" dt="2022-10-25T08:33:19.887" v="142" actId="404"/>
        <pc:sldMkLst>
          <pc:docMk/>
          <pc:sldMk cId="2527161842" sldId="774"/>
        </pc:sldMkLst>
        <pc:spChg chg="mod">
          <ac:chgData name="Vanderfeesten, M.P.J.P. (Maurice)" userId="048f2c7d-deea-47a7-8639-d6b6ed6e6c6e" providerId="ADAL" clId="{529E4166-4D6C-4A50-B940-504C7D33977C}" dt="2022-10-25T08:33:19.887" v="142" actId="404"/>
          <ac:spMkLst>
            <pc:docMk/>
            <pc:sldMk cId="2527161842" sldId="774"/>
            <ac:spMk id="2" creationId="{8D3338EB-23B2-4A72-B625-9DD165253817}"/>
          </ac:spMkLst>
        </pc:spChg>
        <pc:spChg chg="add del mod">
          <ac:chgData name="Vanderfeesten, M.P.J.P. (Maurice)" userId="048f2c7d-deea-47a7-8639-d6b6ed6e6c6e" providerId="ADAL" clId="{529E4166-4D6C-4A50-B940-504C7D33977C}" dt="2022-10-25T08:33:09.541" v="137"/>
          <ac:spMkLst>
            <pc:docMk/>
            <pc:sldMk cId="2527161842" sldId="774"/>
            <ac:spMk id="3" creationId="{D875DC66-D2AD-449C-972D-9BC829B62150}"/>
          </ac:spMkLst>
        </pc:spChg>
      </pc:sldChg>
      <pc:sldChg chg="modSp mod">
        <pc:chgData name="Vanderfeesten, M.P.J.P. (Maurice)" userId="048f2c7d-deea-47a7-8639-d6b6ed6e6c6e" providerId="ADAL" clId="{529E4166-4D6C-4A50-B940-504C7D33977C}" dt="2022-10-25T08:37:20.689" v="193" actId="404"/>
        <pc:sldMkLst>
          <pc:docMk/>
          <pc:sldMk cId="3932280686" sldId="776"/>
        </pc:sldMkLst>
        <pc:spChg chg="mod">
          <ac:chgData name="Vanderfeesten, M.P.J.P. (Maurice)" userId="048f2c7d-deea-47a7-8639-d6b6ed6e6c6e" providerId="ADAL" clId="{529E4166-4D6C-4A50-B940-504C7D33977C}" dt="2022-10-25T08:37:20.689" v="193" actId="404"/>
          <ac:spMkLst>
            <pc:docMk/>
            <pc:sldMk cId="3932280686" sldId="776"/>
            <ac:spMk id="5" creationId="{29022D30-3041-48F4-8AC5-5139C7FD1966}"/>
          </ac:spMkLst>
        </pc:spChg>
      </pc:sldChg>
      <pc:sldChg chg="addSp delSp modSp mod">
        <pc:chgData name="Vanderfeesten, M.P.J.P. (Maurice)" userId="048f2c7d-deea-47a7-8639-d6b6ed6e6c6e" providerId="ADAL" clId="{529E4166-4D6C-4A50-B940-504C7D33977C}" dt="2022-10-25T08:33:46.236" v="148" actId="404"/>
        <pc:sldMkLst>
          <pc:docMk/>
          <pc:sldMk cId="1506429422" sldId="777"/>
        </pc:sldMkLst>
        <pc:spChg chg="mod">
          <ac:chgData name="Vanderfeesten, M.P.J.P. (Maurice)" userId="048f2c7d-deea-47a7-8639-d6b6ed6e6c6e" providerId="ADAL" clId="{529E4166-4D6C-4A50-B940-504C7D33977C}" dt="2022-10-25T08:33:46.236" v="148" actId="404"/>
          <ac:spMkLst>
            <pc:docMk/>
            <pc:sldMk cId="1506429422" sldId="777"/>
            <ac:spMk id="2" creationId="{8D3338EB-23B2-4A72-B625-9DD165253817}"/>
          </ac:spMkLst>
        </pc:spChg>
        <pc:spChg chg="add del mod">
          <ac:chgData name="Vanderfeesten, M.P.J.P. (Maurice)" userId="048f2c7d-deea-47a7-8639-d6b6ed6e6c6e" providerId="ADAL" clId="{529E4166-4D6C-4A50-B940-504C7D33977C}" dt="2022-10-25T08:33:30.741" v="143"/>
          <ac:spMkLst>
            <pc:docMk/>
            <pc:sldMk cId="1506429422" sldId="777"/>
            <ac:spMk id="3" creationId="{D5895D0C-DE9E-45CA-8DC2-3F1F75DE4E8B}"/>
          </ac:spMkLst>
        </pc:spChg>
      </pc:sldChg>
      <pc:sldChg chg="addSp delSp modSp mod">
        <pc:chgData name="Vanderfeesten, M.P.J.P. (Maurice)" userId="048f2c7d-deea-47a7-8639-d6b6ed6e6c6e" providerId="ADAL" clId="{529E4166-4D6C-4A50-B940-504C7D33977C}" dt="2022-10-25T08:34:19.535" v="157" actId="404"/>
        <pc:sldMkLst>
          <pc:docMk/>
          <pc:sldMk cId="2084581245" sldId="778"/>
        </pc:sldMkLst>
        <pc:spChg chg="mod">
          <ac:chgData name="Vanderfeesten, M.P.J.P. (Maurice)" userId="048f2c7d-deea-47a7-8639-d6b6ed6e6c6e" providerId="ADAL" clId="{529E4166-4D6C-4A50-B940-504C7D33977C}" dt="2022-10-25T08:34:19.535" v="157" actId="404"/>
          <ac:spMkLst>
            <pc:docMk/>
            <pc:sldMk cId="2084581245" sldId="778"/>
            <ac:spMk id="2" creationId="{8D3338EB-23B2-4A72-B625-9DD165253817}"/>
          </ac:spMkLst>
        </pc:spChg>
        <pc:spChg chg="add del mod">
          <ac:chgData name="Vanderfeesten, M.P.J.P. (Maurice)" userId="048f2c7d-deea-47a7-8639-d6b6ed6e6c6e" providerId="ADAL" clId="{529E4166-4D6C-4A50-B940-504C7D33977C}" dt="2022-10-25T08:34:14.620" v="154"/>
          <ac:spMkLst>
            <pc:docMk/>
            <pc:sldMk cId="2084581245" sldId="778"/>
            <ac:spMk id="3" creationId="{194ACFCF-E444-41D9-A9E3-91175B2B09AA}"/>
          </ac:spMkLst>
        </pc:spChg>
      </pc:sldChg>
      <pc:sldChg chg="addSp delSp modSp mod">
        <pc:chgData name="Vanderfeesten, M.P.J.P. (Maurice)" userId="048f2c7d-deea-47a7-8639-d6b6ed6e6c6e" providerId="ADAL" clId="{529E4166-4D6C-4A50-B940-504C7D33977C}" dt="2022-10-25T08:34:06.339" v="153" actId="404"/>
        <pc:sldMkLst>
          <pc:docMk/>
          <pc:sldMk cId="3274569375" sldId="779"/>
        </pc:sldMkLst>
        <pc:spChg chg="mod">
          <ac:chgData name="Vanderfeesten, M.P.J.P. (Maurice)" userId="048f2c7d-deea-47a7-8639-d6b6ed6e6c6e" providerId="ADAL" clId="{529E4166-4D6C-4A50-B940-504C7D33977C}" dt="2022-10-25T08:34:06.339" v="153" actId="404"/>
          <ac:spMkLst>
            <pc:docMk/>
            <pc:sldMk cId="3274569375" sldId="779"/>
            <ac:spMk id="2" creationId="{8D3338EB-23B2-4A72-B625-9DD165253817}"/>
          </ac:spMkLst>
        </pc:spChg>
        <pc:spChg chg="add del mod">
          <ac:chgData name="Vanderfeesten, M.P.J.P. (Maurice)" userId="048f2c7d-deea-47a7-8639-d6b6ed6e6c6e" providerId="ADAL" clId="{529E4166-4D6C-4A50-B940-504C7D33977C}" dt="2022-10-25T08:33:56.536" v="149"/>
          <ac:spMkLst>
            <pc:docMk/>
            <pc:sldMk cId="3274569375" sldId="779"/>
            <ac:spMk id="3" creationId="{F0EFDA8D-6272-45A5-991E-A82505B978B6}"/>
          </ac:spMkLst>
        </pc:spChg>
      </pc:sldChg>
      <pc:sldChg chg="addSp delSp modSp mod">
        <pc:chgData name="Vanderfeesten, M.P.J.P. (Maurice)" userId="048f2c7d-deea-47a7-8639-d6b6ed6e6c6e" providerId="ADAL" clId="{529E4166-4D6C-4A50-B940-504C7D33977C}" dt="2022-10-25T08:34:56.811" v="166" actId="403"/>
        <pc:sldMkLst>
          <pc:docMk/>
          <pc:sldMk cId="3520032740" sldId="780"/>
        </pc:sldMkLst>
        <pc:spChg chg="mod">
          <ac:chgData name="Vanderfeesten, M.P.J.P. (Maurice)" userId="048f2c7d-deea-47a7-8639-d6b6ed6e6c6e" providerId="ADAL" clId="{529E4166-4D6C-4A50-B940-504C7D33977C}" dt="2022-10-25T08:34:56.811" v="166" actId="403"/>
          <ac:spMkLst>
            <pc:docMk/>
            <pc:sldMk cId="3520032740" sldId="780"/>
            <ac:spMk id="2" creationId="{8D3338EB-23B2-4A72-B625-9DD165253817}"/>
          </ac:spMkLst>
        </pc:spChg>
        <pc:spChg chg="add del mod">
          <ac:chgData name="Vanderfeesten, M.P.J.P. (Maurice)" userId="048f2c7d-deea-47a7-8639-d6b6ed6e6c6e" providerId="ADAL" clId="{529E4166-4D6C-4A50-B940-504C7D33977C}" dt="2022-10-25T08:34:33.837" v="158"/>
          <ac:spMkLst>
            <pc:docMk/>
            <pc:sldMk cId="3520032740" sldId="780"/>
            <ac:spMk id="3" creationId="{785542BB-1922-4549-9BB7-C0B340840DB7}"/>
          </ac:spMkLst>
        </pc:spChg>
      </pc:sldChg>
      <pc:sldChg chg="addSp delSp modSp mod">
        <pc:chgData name="Vanderfeesten, M.P.J.P. (Maurice)" userId="048f2c7d-deea-47a7-8639-d6b6ed6e6c6e" providerId="ADAL" clId="{529E4166-4D6C-4A50-B940-504C7D33977C}" dt="2022-10-25T08:35:32.068" v="176" actId="404"/>
        <pc:sldMkLst>
          <pc:docMk/>
          <pc:sldMk cId="2341265197" sldId="781"/>
        </pc:sldMkLst>
        <pc:spChg chg="mod">
          <ac:chgData name="Vanderfeesten, M.P.J.P. (Maurice)" userId="048f2c7d-deea-47a7-8639-d6b6ed6e6c6e" providerId="ADAL" clId="{529E4166-4D6C-4A50-B940-504C7D33977C}" dt="2022-10-25T08:35:32.068" v="176" actId="404"/>
          <ac:spMkLst>
            <pc:docMk/>
            <pc:sldMk cId="2341265197" sldId="781"/>
            <ac:spMk id="2" creationId="{8D3338EB-23B2-4A72-B625-9DD165253817}"/>
          </ac:spMkLst>
        </pc:spChg>
        <pc:spChg chg="add del mod">
          <ac:chgData name="Vanderfeesten, M.P.J.P. (Maurice)" userId="048f2c7d-deea-47a7-8639-d6b6ed6e6c6e" providerId="ADAL" clId="{529E4166-4D6C-4A50-B940-504C7D33977C}" dt="2022-10-25T08:35:16.908" v="167"/>
          <ac:spMkLst>
            <pc:docMk/>
            <pc:sldMk cId="2341265197" sldId="781"/>
            <ac:spMk id="3" creationId="{76071B9A-6CA1-4457-B464-916FA5110194}"/>
          </ac:spMkLst>
        </pc:spChg>
      </pc:sldChg>
      <pc:sldChg chg="addSp delSp modSp mod">
        <pc:chgData name="Vanderfeesten, M.P.J.P. (Maurice)" userId="048f2c7d-deea-47a7-8639-d6b6ed6e6c6e" providerId="ADAL" clId="{529E4166-4D6C-4A50-B940-504C7D33977C}" dt="2022-10-25T08:54:17.311" v="331" actId="1076"/>
        <pc:sldMkLst>
          <pc:docMk/>
          <pc:sldMk cId="4153159608" sldId="783"/>
        </pc:sldMkLst>
        <pc:spChg chg="add del mod">
          <ac:chgData name="Vanderfeesten, M.P.J.P. (Maurice)" userId="048f2c7d-deea-47a7-8639-d6b6ed6e6c6e" providerId="ADAL" clId="{529E4166-4D6C-4A50-B940-504C7D33977C}" dt="2022-10-25T08:36:04.800" v="181"/>
          <ac:spMkLst>
            <pc:docMk/>
            <pc:sldMk cId="4153159608" sldId="783"/>
            <ac:spMk id="2" creationId="{5197016A-7A71-4B6C-8780-90CD117B11D0}"/>
          </ac:spMkLst>
        </pc:spChg>
        <pc:spChg chg="add del">
          <ac:chgData name="Vanderfeesten, M.P.J.P. (Maurice)" userId="048f2c7d-deea-47a7-8639-d6b6ed6e6c6e" providerId="ADAL" clId="{529E4166-4D6C-4A50-B940-504C7D33977C}" dt="2022-10-25T08:49:37.575" v="286" actId="478"/>
          <ac:spMkLst>
            <pc:docMk/>
            <pc:sldMk cId="4153159608" sldId="783"/>
            <ac:spMk id="4" creationId="{35251A25-9968-4919-BE00-25C0D8633C10}"/>
          </ac:spMkLst>
        </pc:spChg>
        <pc:spChg chg="add del">
          <ac:chgData name="Vanderfeesten, M.P.J.P. (Maurice)" userId="048f2c7d-deea-47a7-8639-d6b6ed6e6c6e" providerId="ADAL" clId="{529E4166-4D6C-4A50-B940-504C7D33977C}" dt="2022-10-25T08:49:44.128" v="288" actId="478"/>
          <ac:spMkLst>
            <pc:docMk/>
            <pc:sldMk cId="4153159608" sldId="783"/>
            <ac:spMk id="6" creationId="{44D339D8-999B-4318-A125-9618F742CED1}"/>
          </ac:spMkLst>
        </pc:spChg>
        <pc:spChg chg="add del">
          <ac:chgData name="Vanderfeesten, M.P.J.P. (Maurice)" userId="048f2c7d-deea-47a7-8639-d6b6ed6e6c6e" providerId="ADAL" clId="{529E4166-4D6C-4A50-B940-504C7D33977C}" dt="2022-10-25T08:49:53.416" v="290" actId="478"/>
          <ac:spMkLst>
            <pc:docMk/>
            <pc:sldMk cId="4153159608" sldId="783"/>
            <ac:spMk id="7" creationId="{8BBE3645-881D-4323-9885-5287C0E7EA17}"/>
          </ac:spMkLst>
        </pc:spChg>
        <pc:spChg chg="add del">
          <ac:chgData name="Vanderfeesten, M.P.J.P. (Maurice)" userId="048f2c7d-deea-47a7-8639-d6b6ed6e6c6e" providerId="ADAL" clId="{529E4166-4D6C-4A50-B940-504C7D33977C}" dt="2022-10-25T08:51:04.685" v="299" actId="478"/>
          <ac:spMkLst>
            <pc:docMk/>
            <pc:sldMk cId="4153159608" sldId="783"/>
            <ac:spMk id="10" creationId="{C2CE2D5B-72E7-4FE2-BA58-00345EF17964}"/>
          </ac:spMkLst>
        </pc:spChg>
        <pc:spChg chg="mod">
          <ac:chgData name="Vanderfeesten, M.P.J.P. (Maurice)" userId="048f2c7d-deea-47a7-8639-d6b6ed6e6c6e" providerId="ADAL" clId="{529E4166-4D6C-4A50-B940-504C7D33977C}" dt="2022-10-25T08:36:21.184" v="189" actId="404"/>
          <ac:spMkLst>
            <pc:docMk/>
            <pc:sldMk cId="4153159608" sldId="783"/>
            <ac:spMk id="198" creationId="{00000000-0000-0000-0000-000000000000}"/>
          </ac:spMkLst>
        </pc:spChg>
        <pc:picChg chg="del">
          <ac:chgData name="Vanderfeesten, M.P.J.P. (Maurice)" userId="048f2c7d-deea-47a7-8639-d6b6ed6e6c6e" providerId="ADAL" clId="{529E4166-4D6C-4A50-B940-504C7D33977C}" dt="2022-10-25T08:49:30.568" v="283" actId="478"/>
          <ac:picMkLst>
            <pc:docMk/>
            <pc:sldMk cId="4153159608" sldId="783"/>
            <ac:picMk id="3" creationId="{F01B4A46-4D71-4AB7-95ED-544B22E29655}"/>
          </ac:picMkLst>
        </pc:picChg>
        <pc:picChg chg="del">
          <ac:chgData name="Vanderfeesten, M.P.J.P. (Maurice)" userId="048f2c7d-deea-47a7-8639-d6b6ed6e6c6e" providerId="ADAL" clId="{529E4166-4D6C-4A50-B940-504C7D33977C}" dt="2022-10-25T08:49:32.376" v="284" actId="478"/>
          <ac:picMkLst>
            <pc:docMk/>
            <pc:sldMk cId="4153159608" sldId="783"/>
            <ac:picMk id="5" creationId="{FB11E78D-A8DE-4155-B20A-C7858AB8BC83}"/>
          </ac:picMkLst>
        </pc:picChg>
        <pc:picChg chg="add mod modCrop">
          <ac:chgData name="Vanderfeesten, M.P.J.P. (Maurice)" userId="048f2c7d-deea-47a7-8639-d6b6ed6e6c6e" providerId="ADAL" clId="{529E4166-4D6C-4A50-B940-504C7D33977C}" dt="2022-10-25T08:54:17.311" v="331" actId="1076"/>
          <ac:picMkLst>
            <pc:docMk/>
            <pc:sldMk cId="4153159608" sldId="783"/>
            <ac:picMk id="9" creationId="{04DC38C7-1995-4485-89EF-7BDAF406E377}"/>
          </ac:picMkLst>
        </pc:picChg>
        <pc:picChg chg="add mod modCrop">
          <ac:chgData name="Vanderfeesten, M.P.J.P. (Maurice)" userId="048f2c7d-deea-47a7-8639-d6b6ed6e6c6e" providerId="ADAL" clId="{529E4166-4D6C-4A50-B940-504C7D33977C}" dt="2022-10-25T08:53:29.656" v="325" actId="1076"/>
          <ac:picMkLst>
            <pc:docMk/>
            <pc:sldMk cId="4153159608" sldId="783"/>
            <ac:picMk id="12" creationId="{2E4868A4-8B45-4DB3-B08B-64DC990A42FA}"/>
          </ac:picMkLst>
        </pc:picChg>
        <pc:picChg chg="add mod ord modCrop">
          <ac:chgData name="Vanderfeesten, M.P.J.P. (Maurice)" userId="048f2c7d-deea-47a7-8639-d6b6ed6e6c6e" providerId="ADAL" clId="{529E4166-4D6C-4A50-B940-504C7D33977C}" dt="2022-10-25T08:54:00.180" v="329" actId="1076"/>
          <ac:picMkLst>
            <pc:docMk/>
            <pc:sldMk cId="4153159608" sldId="783"/>
            <ac:picMk id="13" creationId="{D2914332-55F4-4AE0-84ED-16FECF43ED68}"/>
          </ac:picMkLst>
        </pc:picChg>
        <pc:picChg chg="add mod modCrop">
          <ac:chgData name="Vanderfeesten, M.P.J.P. (Maurice)" userId="048f2c7d-deea-47a7-8639-d6b6ed6e6c6e" providerId="ADAL" clId="{529E4166-4D6C-4A50-B940-504C7D33977C}" dt="2022-10-25T08:53:39.255" v="326" actId="1076"/>
          <ac:picMkLst>
            <pc:docMk/>
            <pc:sldMk cId="4153159608" sldId="783"/>
            <ac:picMk id="14" creationId="{DC51A89F-A70D-40DB-81AE-66BA0F65E067}"/>
          </ac:picMkLst>
        </pc:picChg>
      </pc:sldChg>
      <pc:sldChg chg="del">
        <pc:chgData name="Vanderfeesten, M.P.J.P. (Maurice)" userId="048f2c7d-deea-47a7-8639-d6b6ed6e6c6e" providerId="ADAL" clId="{529E4166-4D6C-4A50-B940-504C7D33977C}" dt="2022-10-25T08:40:29.242" v="227" actId="47"/>
        <pc:sldMkLst>
          <pc:docMk/>
          <pc:sldMk cId="2778780140" sldId="785"/>
        </pc:sldMkLst>
      </pc:sldChg>
      <pc:sldChg chg="addSp delSp modSp mod modClrScheme chgLayout">
        <pc:chgData name="Vanderfeesten, M.P.J.P. (Maurice)" userId="048f2c7d-deea-47a7-8639-d6b6ed6e6c6e" providerId="ADAL" clId="{529E4166-4D6C-4A50-B940-504C7D33977C}" dt="2022-10-25T10:15:00.833" v="335" actId="1076"/>
        <pc:sldMkLst>
          <pc:docMk/>
          <pc:sldMk cId="3375413961" sldId="786"/>
        </pc:sldMkLst>
        <pc:spChg chg="add mod ord">
          <ac:chgData name="Vanderfeesten, M.P.J.P. (Maurice)" userId="048f2c7d-deea-47a7-8639-d6b6ed6e6c6e" providerId="ADAL" clId="{529E4166-4D6C-4A50-B940-504C7D33977C}" dt="2022-10-25T08:40:01.510" v="222" actId="20577"/>
          <ac:spMkLst>
            <pc:docMk/>
            <pc:sldMk cId="3375413961" sldId="786"/>
            <ac:spMk id="2" creationId="{3BC8B85D-3EB2-4081-B012-3407C5CA7068}"/>
          </ac:spMkLst>
        </pc:spChg>
        <pc:spChg chg="del mod">
          <ac:chgData name="Vanderfeesten, M.P.J.P. (Maurice)" userId="048f2c7d-deea-47a7-8639-d6b6ed6e6c6e" providerId="ADAL" clId="{529E4166-4D6C-4A50-B940-504C7D33977C}" dt="2022-10-25T08:39:58.281" v="220" actId="478"/>
          <ac:spMkLst>
            <pc:docMk/>
            <pc:sldMk cId="3375413961" sldId="786"/>
            <ac:spMk id="15" creationId="{FF8139B9-79DB-4B93-A350-E62C1D85CF32}"/>
          </ac:spMkLst>
        </pc:spChg>
        <pc:picChg chg="mod">
          <ac:chgData name="Vanderfeesten, M.P.J.P. (Maurice)" userId="048f2c7d-deea-47a7-8639-d6b6ed6e6c6e" providerId="ADAL" clId="{529E4166-4D6C-4A50-B940-504C7D33977C}" dt="2022-10-25T10:15:00.833" v="335" actId="1076"/>
          <ac:picMkLst>
            <pc:docMk/>
            <pc:sldMk cId="3375413961" sldId="786"/>
            <ac:picMk id="1026" creationId="{90CE22F2-69C5-4C19-950A-E4641F211F36}"/>
          </ac:picMkLst>
        </pc:picChg>
        <pc:picChg chg="mod">
          <ac:chgData name="Vanderfeesten, M.P.J.P. (Maurice)" userId="048f2c7d-deea-47a7-8639-d6b6ed6e6c6e" providerId="ADAL" clId="{529E4166-4D6C-4A50-B940-504C7D33977C}" dt="2022-10-25T10:14:58.232" v="334" actId="1076"/>
          <ac:picMkLst>
            <pc:docMk/>
            <pc:sldMk cId="3375413961" sldId="786"/>
            <ac:picMk id="1028" creationId="{D554C64D-1239-4478-8776-B0CB233212CD}"/>
          </ac:picMkLst>
        </pc:picChg>
      </pc:sldChg>
      <pc:sldChg chg="modSp mod">
        <pc:chgData name="Vanderfeesten, M.P.J.P. (Maurice)" userId="048f2c7d-deea-47a7-8639-d6b6ed6e6c6e" providerId="ADAL" clId="{529E4166-4D6C-4A50-B940-504C7D33977C}" dt="2022-10-25T08:31:49.291" v="88" actId="1076"/>
        <pc:sldMkLst>
          <pc:docMk/>
          <pc:sldMk cId="884006813" sldId="789"/>
        </pc:sldMkLst>
        <pc:spChg chg="mod">
          <ac:chgData name="Vanderfeesten, M.P.J.P. (Maurice)" userId="048f2c7d-deea-47a7-8639-d6b6ed6e6c6e" providerId="ADAL" clId="{529E4166-4D6C-4A50-B940-504C7D33977C}" dt="2022-10-25T08:31:35.489" v="86" actId="207"/>
          <ac:spMkLst>
            <pc:docMk/>
            <pc:sldMk cId="884006813" sldId="789"/>
            <ac:spMk id="8" creationId="{280C5908-5CD0-4546-A161-1214D287C104}"/>
          </ac:spMkLst>
        </pc:spChg>
        <pc:spChg chg="mod">
          <ac:chgData name="Vanderfeesten, M.P.J.P. (Maurice)" userId="048f2c7d-deea-47a7-8639-d6b6ed6e6c6e" providerId="ADAL" clId="{529E4166-4D6C-4A50-B940-504C7D33977C}" dt="2022-10-25T08:31:39.777" v="87" actId="207"/>
          <ac:spMkLst>
            <pc:docMk/>
            <pc:sldMk cId="884006813" sldId="789"/>
            <ac:spMk id="9" creationId="{A64C16CB-49F0-4D95-BCE1-5A9B2D575936}"/>
          </ac:spMkLst>
        </pc:spChg>
        <pc:picChg chg="mod">
          <ac:chgData name="Vanderfeesten, M.P.J.P. (Maurice)" userId="048f2c7d-deea-47a7-8639-d6b6ed6e6c6e" providerId="ADAL" clId="{529E4166-4D6C-4A50-B940-504C7D33977C}" dt="2022-10-25T08:31:49.291" v="88" actId="1076"/>
          <ac:picMkLst>
            <pc:docMk/>
            <pc:sldMk cId="884006813" sldId="789"/>
            <ac:picMk id="7" creationId="{50A26EE8-E21F-4BB5-AE5E-366ABAA65A4D}"/>
          </ac:picMkLst>
        </pc:picChg>
      </pc:sldChg>
      <pc:sldChg chg="addSp delSp modSp mod modClrScheme chgLayout">
        <pc:chgData name="Vanderfeesten, M.P.J.P. (Maurice)" userId="048f2c7d-deea-47a7-8639-d6b6ed6e6c6e" providerId="ADAL" clId="{529E4166-4D6C-4A50-B940-504C7D33977C}" dt="2022-10-25T08:32:35.739" v="134" actId="404"/>
        <pc:sldMkLst>
          <pc:docMk/>
          <pc:sldMk cId="2990247462" sldId="790"/>
        </pc:sldMkLst>
        <pc:spChg chg="add mod ord">
          <ac:chgData name="Vanderfeesten, M.P.J.P. (Maurice)" userId="048f2c7d-deea-47a7-8639-d6b6ed6e6c6e" providerId="ADAL" clId="{529E4166-4D6C-4A50-B940-504C7D33977C}" dt="2022-10-25T08:32:35.739" v="134" actId="404"/>
          <ac:spMkLst>
            <pc:docMk/>
            <pc:sldMk cId="2990247462" sldId="790"/>
            <ac:spMk id="2" creationId="{4BAA45FA-B440-4863-81D7-93EABD91AA40}"/>
          </ac:spMkLst>
        </pc:spChg>
        <pc:spChg chg="add mod ord">
          <ac:chgData name="Vanderfeesten, M.P.J.P. (Maurice)" userId="048f2c7d-deea-47a7-8639-d6b6ed6e6c6e" providerId="ADAL" clId="{529E4166-4D6C-4A50-B940-504C7D33977C}" dt="2022-10-25T08:32:22.464" v="130" actId="20577"/>
          <ac:spMkLst>
            <pc:docMk/>
            <pc:sldMk cId="2990247462" sldId="790"/>
            <ac:spMk id="4" creationId="{0B7F1D00-F57D-4A55-BBDF-7A814306F3D9}"/>
          </ac:spMkLst>
        </pc:spChg>
        <pc:spChg chg="del mod">
          <ac:chgData name="Vanderfeesten, M.P.J.P. (Maurice)" userId="048f2c7d-deea-47a7-8639-d6b6ed6e6c6e" providerId="ADAL" clId="{529E4166-4D6C-4A50-B940-504C7D33977C}" dt="2022-10-25T08:27:55.248" v="6" actId="478"/>
          <ac:spMkLst>
            <pc:docMk/>
            <pc:sldMk cId="2990247462" sldId="790"/>
            <ac:spMk id="7" creationId="{33807BB6-09C2-4042-BB81-99A82F74C8ED}"/>
          </ac:spMkLst>
        </pc:spChg>
        <pc:picChg chg="mod">
          <ac:chgData name="Vanderfeesten, M.P.J.P. (Maurice)" userId="048f2c7d-deea-47a7-8639-d6b6ed6e6c6e" providerId="ADAL" clId="{529E4166-4D6C-4A50-B940-504C7D33977C}" dt="2022-10-25T08:29:40.008" v="26" actId="1076"/>
          <ac:picMkLst>
            <pc:docMk/>
            <pc:sldMk cId="2990247462" sldId="790"/>
            <ac:picMk id="3" creationId="{B008A4D9-D5D7-456B-974E-7397864E4728}"/>
          </ac:picMkLst>
        </pc:picChg>
        <pc:picChg chg="del">
          <ac:chgData name="Vanderfeesten, M.P.J.P. (Maurice)" userId="048f2c7d-deea-47a7-8639-d6b6ed6e6c6e" providerId="ADAL" clId="{529E4166-4D6C-4A50-B940-504C7D33977C}" dt="2022-10-25T08:28:48.908" v="16" actId="478"/>
          <ac:picMkLst>
            <pc:docMk/>
            <pc:sldMk cId="2990247462" sldId="790"/>
            <ac:picMk id="8" creationId="{ABD200F7-113E-4778-9AF6-4F26FF3E3525}"/>
          </ac:picMkLst>
        </pc:picChg>
        <pc:picChg chg="add mod ord modCrop">
          <ac:chgData name="Vanderfeesten, M.P.J.P. (Maurice)" userId="048f2c7d-deea-47a7-8639-d6b6ed6e6c6e" providerId="ADAL" clId="{529E4166-4D6C-4A50-B940-504C7D33977C}" dt="2022-10-25T08:29:27.731" v="24" actId="1076"/>
          <ac:picMkLst>
            <pc:docMk/>
            <pc:sldMk cId="2990247462" sldId="790"/>
            <ac:picMk id="9" creationId="{843A7DD3-6459-4CC6-A283-F60BD664D2CF}"/>
          </ac:picMkLst>
        </pc:picChg>
        <pc:picChg chg="add mod">
          <ac:chgData name="Vanderfeesten, M.P.J.P. (Maurice)" userId="048f2c7d-deea-47a7-8639-d6b6ed6e6c6e" providerId="ADAL" clId="{529E4166-4D6C-4A50-B940-504C7D33977C}" dt="2022-10-25T08:32:28.749" v="133" actId="14100"/>
          <ac:picMkLst>
            <pc:docMk/>
            <pc:sldMk cId="2990247462" sldId="790"/>
            <ac:picMk id="10" creationId="{F1DA6EE5-AB2A-4519-B031-0EC1E306F71A}"/>
          </ac:picMkLst>
        </pc:picChg>
      </pc:sldChg>
      <pc:sldChg chg="ord">
        <pc:chgData name="Vanderfeesten, M.P.J.P. (Maurice)" userId="048f2c7d-deea-47a7-8639-d6b6ed6e6c6e" providerId="ADAL" clId="{529E4166-4D6C-4A50-B940-504C7D33977C}" dt="2022-10-25T08:44:37.509" v="282"/>
        <pc:sldMkLst>
          <pc:docMk/>
          <pc:sldMk cId="3024472981" sldId="791"/>
        </pc:sldMkLst>
      </pc:sldChg>
      <pc:sldChg chg="addSp delSp modSp mod modClrScheme chgLayout">
        <pc:chgData name="Vanderfeesten, M.P.J.P. (Maurice)" userId="048f2c7d-deea-47a7-8639-d6b6ed6e6c6e" providerId="ADAL" clId="{529E4166-4D6C-4A50-B940-504C7D33977C}" dt="2022-10-25T08:37:53.093" v="198" actId="20577"/>
        <pc:sldMkLst>
          <pc:docMk/>
          <pc:sldMk cId="231577714" sldId="792"/>
        </pc:sldMkLst>
        <pc:spChg chg="add mod ord">
          <ac:chgData name="Vanderfeesten, M.P.J.P. (Maurice)" userId="048f2c7d-deea-47a7-8639-d6b6ed6e6c6e" providerId="ADAL" clId="{529E4166-4D6C-4A50-B940-504C7D33977C}" dt="2022-10-25T08:37:53.093" v="198" actId="20577"/>
          <ac:spMkLst>
            <pc:docMk/>
            <pc:sldMk cId="231577714" sldId="792"/>
            <ac:spMk id="2" creationId="{16A233C3-7DEF-4AA3-B909-BA9D500BB27D}"/>
          </ac:spMkLst>
        </pc:spChg>
        <pc:spChg chg="add mod ord">
          <ac:chgData name="Vanderfeesten, M.P.J.P. (Maurice)" userId="048f2c7d-deea-47a7-8639-d6b6ed6e6c6e" providerId="ADAL" clId="{529E4166-4D6C-4A50-B940-504C7D33977C}" dt="2022-10-25T08:37:48.249" v="196" actId="700"/>
          <ac:spMkLst>
            <pc:docMk/>
            <pc:sldMk cId="231577714" sldId="792"/>
            <ac:spMk id="4" creationId="{6D2F7472-B83D-4A99-A844-6FE5622616E5}"/>
          </ac:spMkLst>
        </pc:spChg>
        <pc:spChg chg="del mod">
          <ac:chgData name="Vanderfeesten, M.P.J.P. (Maurice)" userId="048f2c7d-deea-47a7-8639-d6b6ed6e6c6e" providerId="ADAL" clId="{529E4166-4D6C-4A50-B940-504C7D33977C}" dt="2022-10-25T08:37:39.982" v="195" actId="478"/>
          <ac:spMkLst>
            <pc:docMk/>
            <pc:sldMk cId="231577714" sldId="792"/>
            <ac:spMk id="7" creationId="{33807BB6-09C2-4042-BB81-99A82F74C8ED}"/>
          </ac:spMkLst>
        </pc:spChg>
      </pc:sldChg>
      <pc:sldChg chg="addSp delSp modSp">
        <pc:chgData name="Vanderfeesten, M.P.J.P. (Maurice)" userId="048f2c7d-deea-47a7-8639-d6b6ed6e6c6e" providerId="ADAL" clId="{529E4166-4D6C-4A50-B940-504C7D33977C}" dt="2022-10-25T08:39:32.883" v="217"/>
        <pc:sldMkLst>
          <pc:docMk/>
          <pc:sldMk cId="2821588904" sldId="793"/>
        </pc:sldMkLst>
        <pc:spChg chg="mod">
          <ac:chgData name="Vanderfeesten, M.P.J.P. (Maurice)" userId="048f2c7d-deea-47a7-8639-d6b6ed6e6c6e" providerId="ADAL" clId="{529E4166-4D6C-4A50-B940-504C7D33977C}" dt="2022-10-25T08:39:32.883" v="217"/>
          <ac:spMkLst>
            <pc:docMk/>
            <pc:sldMk cId="2821588904" sldId="793"/>
            <ac:spMk id="2" creationId="{93F13D95-529D-46FC-A612-DFA2314E9AAE}"/>
          </ac:spMkLst>
        </pc:spChg>
        <pc:spChg chg="add del mod">
          <ac:chgData name="Vanderfeesten, M.P.J.P. (Maurice)" userId="048f2c7d-deea-47a7-8639-d6b6ed6e6c6e" providerId="ADAL" clId="{529E4166-4D6C-4A50-B940-504C7D33977C}" dt="2022-10-25T08:39:32.883" v="217"/>
          <ac:spMkLst>
            <pc:docMk/>
            <pc:sldMk cId="2821588904" sldId="793"/>
            <ac:spMk id="3" creationId="{637451FF-6BED-4BAC-9BA1-27189AF261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 main slide:</a:t>
            </a:r>
          </a:p>
          <a:p>
            <a:pPr marL="171450" indent="-171450">
              <a:buFontTx/>
              <a:buChar char="-"/>
            </a:pPr>
            <a:r>
              <a:rPr lang="en-GB" dirty="0"/>
              <a:t>There are 2 layered images. To select bottom image and replace it, click on image, select </a:t>
            </a:r>
            <a:r>
              <a:rPr lang="en-US" dirty="0"/>
              <a:t>“P</a:t>
            </a:r>
            <a:r>
              <a:rPr lang="en-GB" dirty="0" err="1"/>
              <a:t>icture</a:t>
            </a:r>
            <a:r>
              <a:rPr lang="en-GB" dirty="0"/>
              <a:t> Format” in ribbon, then “Select Pane” in “Arrange” tab. Select picture in the column on the right (Picture 4), move or right click, then “Change Picture”</a:t>
            </a:r>
          </a:p>
          <a:p>
            <a:pPr marL="171450" indent="-171450">
              <a:buFontTx/>
              <a:buChar char="-"/>
            </a:pPr>
            <a:r>
              <a:rPr lang="en-GB" dirty="0"/>
              <a:t>Alternate font is used for the title – download the font file “right_click_on_me_and_select_install.otf” to your computer, right click on the downloaded file, select “Install”. After this, font should be available to use in any application (name of the font is Salome).</a:t>
            </a:r>
          </a:p>
          <a:p>
            <a:pPr marL="171450" indent="-171450">
              <a:buFontTx/>
              <a:buChar char="-"/>
            </a:pPr>
            <a:r>
              <a:rPr lang="en-GB" dirty="0"/>
              <a:t>If you choose to do so, use “Salome” only on titles!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D5BFB-CE13-41AE-B5C5-36E2ED620D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31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309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e-DE" b="0" strike="noStrike" spc="-1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D5BFB-CE13-41AE-B5C5-36E2ED620D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5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with Aurora Associates – pins and numbers are editable, you can add more entries as needed…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D5BFB-CE13-41AE-B5C5-36E2ED620D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6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e-DE" b="0" strike="noStrike" spc="-1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D5BFB-CE13-41AE-B5C5-36E2ED620D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9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i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D5BFB-CE13-41AE-B5C5-36E2ED620D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e-DE" b="0" strike="noStrike" spc="-1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D5BFB-CE13-41AE-B5C5-36E2ED620D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9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e-DE" b="0" strike="noStrike" spc="-1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D5BFB-CE13-41AE-B5C5-36E2ED620D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45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C9026-1834-479A-8FE8-25937D414115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A82F7-0DED-4F2A-AA65-B8E4B32E19D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group of women in a room&#10;&#10;Description automatically generated with medium confidence">
            <a:extLst>
              <a:ext uri="{FF2B5EF4-FFF2-40B4-BE49-F238E27FC236}">
                <a16:creationId xmlns:a16="http://schemas.microsoft.com/office/drawing/2014/main" id="{1B8E3942-A80C-463D-AFC9-2A4339021E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287628" cy="6858000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857C529-5374-4D6E-A166-190CE8883C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58746A-6DA2-4D6E-81C0-DD9E4D23EE8D}"/>
              </a:ext>
            </a:extLst>
          </p:cNvPr>
          <p:cNvSpPr txBox="1"/>
          <p:nvPr userDrawn="1"/>
        </p:nvSpPr>
        <p:spPr>
          <a:xfrm>
            <a:off x="7302759" y="2200331"/>
            <a:ext cx="418011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4000" b="1" dirty="0">
                <a:solidFill>
                  <a:srgbClr val="00DEB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Main title</a:t>
            </a:r>
          </a:p>
          <a:p>
            <a:pPr algn="r">
              <a:lnSpc>
                <a:spcPts val="4000"/>
              </a:lnSpc>
            </a:pPr>
            <a:r>
              <a:rPr lang="en-US" sz="4000" b="1" dirty="0">
                <a:solidFill>
                  <a:srgbClr val="00DEB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</a:t>
            </a:r>
            <a:r>
              <a:rPr lang="en-US" sz="4000" b="1" dirty="0" err="1">
                <a:solidFill>
                  <a:srgbClr val="00DEB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US" sz="4000" b="1" dirty="0">
                <a:solidFill>
                  <a:srgbClr val="00DEB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67BBED-1CC5-43E7-A2E1-F17B43797DAC}"/>
              </a:ext>
            </a:extLst>
          </p:cNvPr>
          <p:cNvSpPr txBox="1"/>
          <p:nvPr userDrawn="1"/>
        </p:nvSpPr>
        <p:spPr>
          <a:xfrm>
            <a:off x="7302759" y="3318585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95F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 title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E8691926-73C5-429A-8B75-27AE75E546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60" y="540853"/>
            <a:ext cx="2311853" cy="732417"/>
          </a:xfrm>
          <a:prstGeom prst="rect">
            <a:avLst/>
          </a:prstGeom>
        </p:spPr>
      </p:pic>
      <p:pic>
        <p:nvPicPr>
          <p:cNvPr id="19" name="Picture 18" descr="Erasmus+: Visual identity and logos | EACEA">
            <a:extLst>
              <a:ext uri="{FF2B5EF4-FFF2-40B4-BE49-F238E27FC236}">
                <a16:creationId xmlns:a16="http://schemas.microsoft.com/office/drawing/2014/main" id="{0CB47335-FD8A-4373-AF9E-AEAE660FCBA0}"/>
              </a:ext>
            </a:extLst>
          </p:cNvPr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/>
          <a:stretch/>
        </p:blipFill>
        <p:spPr bwMode="auto">
          <a:xfrm>
            <a:off x="9138692" y="5896686"/>
            <a:ext cx="2652977" cy="72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6A1BCF-2DF5-49D5-A29C-6B1CC9714EC8}"/>
              </a:ext>
            </a:extLst>
          </p:cNvPr>
          <p:cNvPicPr/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r="6450" b="23714"/>
          <a:stretch/>
        </p:blipFill>
        <p:spPr bwMode="auto">
          <a:xfrm>
            <a:off x="5042150" y="5896686"/>
            <a:ext cx="3393165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328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6512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719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504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6DD767FD-21EF-A747-854D-220A52B32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9854" y="6166649"/>
            <a:ext cx="69765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aseline="0">
                <a:solidFill>
                  <a:srgbClr val="0089CF"/>
                </a:solidFill>
                <a:latin typeface="DINPro-Light" panose="02000504040000020003" pitchFamily="50" charset="0"/>
              </a:defRPr>
            </a:lvl1pPr>
          </a:lstStyle>
          <a:p>
            <a:r>
              <a:rPr lang="nl-NL" dirty="0"/>
              <a:t>Change </a:t>
            </a:r>
            <a:r>
              <a:rPr lang="nl-NL" dirty="0" err="1"/>
              <a:t>footer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: menu &gt; </a:t>
            </a:r>
            <a:r>
              <a:rPr lang="nl-NL" dirty="0" err="1"/>
              <a:t>insert</a:t>
            </a:r>
            <a:r>
              <a:rPr lang="nl-NL" dirty="0"/>
              <a:t> &gt; </a:t>
            </a:r>
            <a:r>
              <a:rPr lang="nl-NL" dirty="0" err="1"/>
              <a:t>head</a:t>
            </a:r>
            <a:r>
              <a:rPr lang="nl-NL" dirty="0"/>
              <a:t> en </a:t>
            </a:r>
            <a:r>
              <a:rPr lang="nl-NL" dirty="0" err="1"/>
              <a:t>footer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689F4B2-748B-5E4E-A30F-568470DC0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6" y="164601"/>
            <a:ext cx="11711755" cy="631656"/>
          </a:xfrm>
          <a:prstGeom prst="rect">
            <a:avLst/>
          </a:prstGeom>
        </p:spPr>
        <p:txBody>
          <a:bodyPr anchor="ctr"/>
          <a:lstStyle>
            <a:lvl1pPr marL="191995" algn="l">
              <a:lnSpc>
                <a:spcPts val="4000"/>
              </a:lnSpc>
              <a:defRPr b="0" i="0" cap="all" baseline="0">
                <a:solidFill>
                  <a:srgbClr val="00DEB9"/>
                </a:solidFill>
                <a:latin typeface="DIN Pro Medium" panose="020B0504020101020102" pitchFamily="34" charset="0"/>
                <a:cs typeface="DIN Pro Medium" panose="020B0504020101020102" pitchFamily="34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3" name="Tijdelijke aanduiding voor tekst 13">
            <a:extLst>
              <a:ext uri="{FF2B5EF4-FFF2-40B4-BE49-F238E27FC236}">
                <a16:creationId xmlns:a16="http://schemas.microsoft.com/office/drawing/2014/main" id="{DDBF214D-1CC2-AB4A-B41A-47C8BBCDA2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268" y="1090781"/>
            <a:ext cx="11398737" cy="5075867"/>
          </a:xfrm>
          <a:prstGeom prst="rect">
            <a:avLst/>
          </a:prstGeom>
        </p:spPr>
        <p:txBody>
          <a:bodyPr>
            <a:noAutofit/>
          </a:bodyPr>
          <a:lstStyle>
            <a:lvl1pPr marL="359991" indent="0">
              <a:spcBef>
                <a:spcPts val="0"/>
              </a:spcBef>
              <a:buNone/>
              <a:defRPr sz="1800" baseline="0">
                <a:latin typeface="DIN-Regular" pitchFamily="2" charset="0"/>
                <a:cs typeface="Calibri" panose="020F0502020204030204" pitchFamily="34" charset="0"/>
              </a:defRPr>
            </a:lvl1pPr>
            <a:lvl2pPr marL="719982" indent="-359991">
              <a:spcBef>
                <a:spcPts val="0"/>
              </a:spcBef>
              <a:buClr>
                <a:srgbClr val="0089CF"/>
              </a:buClr>
              <a:buSzPct val="80000"/>
              <a:buFont typeface="Wingdings" charset="2"/>
              <a:buChar char="§"/>
              <a:defRPr sz="2667" baseline="0">
                <a:latin typeface="DIN-Regular" pitchFamily="2" charset="0"/>
                <a:cs typeface="Calibri" panose="020F0502020204030204" pitchFamily="34" charset="0"/>
              </a:defRPr>
            </a:lvl2pPr>
            <a:lvl3pPr marL="715415" indent="-355591">
              <a:spcBef>
                <a:spcPts val="0"/>
              </a:spcBef>
              <a:buClr>
                <a:srgbClr val="0089CF"/>
              </a:buClr>
              <a:buSzPct val="80000"/>
              <a:buFont typeface="Lucida Grande"/>
              <a:buChar char="&gt;"/>
              <a:defRPr sz="2400" baseline="0">
                <a:latin typeface="DIN-Regular" pitchFamily="2" charset="0"/>
              </a:defRPr>
            </a:lvl3pPr>
            <a:lvl4pPr marL="1103972" indent="-350391">
              <a:spcBef>
                <a:spcPts val="0"/>
              </a:spcBef>
              <a:buClr>
                <a:srgbClr val="0089CF"/>
              </a:buClr>
              <a:buSzPct val="80000"/>
              <a:buFont typeface="Arial"/>
              <a:buChar char="&gt;"/>
              <a:defRPr sz="2133" baseline="0">
                <a:latin typeface="DIN-Regular" pitchFamily="2" charset="0"/>
              </a:defRPr>
            </a:lvl4pPr>
            <a:lvl5pPr marL="1428715" indent="-349242">
              <a:spcBef>
                <a:spcPts val="0"/>
              </a:spcBef>
              <a:buClr>
                <a:srgbClr val="0089CF"/>
              </a:buClr>
              <a:buSzPct val="80000"/>
              <a:buFont typeface="Arial"/>
              <a:buChar char="&gt;"/>
              <a:defRPr sz="1867" baseline="0">
                <a:latin typeface="DIN-Regular" pitchFamily="2" charset="0"/>
              </a:defRPr>
            </a:lvl5pPr>
          </a:lstStyle>
          <a:p>
            <a:pPr lvl="0"/>
            <a:r>
              <a:rPr lang="en-US" dirty="0"/>
              <a:t>Klik om </a:t>
            </a:r>
            <a:r>
              <a:rPr lang="en-US" dirty="0" err="1"/>
              <a:t>tekst</a:t>
            </a:r>
            <a:r>
              <a:rPr lang="en-US" dirty="0"/>
              <a:t> 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en-US" dirty="0"/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94257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>
  <p:cSld name="Alleen titel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2"/>
          <p:cNvSpPr txBox="1">
            <a:spLocks noGrp="1"/>
          </p:cNvSpPr>
          <p:nvPr>
            <p:ph type="title"/>
          </p:nvPr>
        </p:nvSpPr>
        <p:spPr>
          <a:xfrm>
            <a:off x="143340" y="116633"/>
            <a:ext cx="11905323" cy="1080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ctr" rotWithShape="0">
              <a:srgbClr val="7F7F7F">
                <a:alpha val="40000"/>
              </a:srgbClr>
            </a:outerShdw>
          </a:effectLst>
        </p:spPr>
        <p:txBody>
          <a:bodyPr spcFirstLastPara="1" wrap="square" lIns="288000" tIns="144000" rIns="72000" bIns="72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>
                <a:solidFill>
                  <a:srgbClr val="00DEB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2"/>
          <p:cNvSpPr txBox="1">
            <a:spLocks noGrp="1"/>
          </p:cNvSpPr>
          <p:nvPr>
            <p:ph type="dt" idx="10"/>
          </p:nvPr>
        </p:nvSpPr>
        <p:spPr>
          <a:xfrm>
            <a:off x="8610602" y="6356355"/>
            <a:ext cx="2120900" cy="35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2"/>
          <p:cNvSpPr txBox="1">
            <a:spLocks noGrp="1"/>
          </p:cNvSpPr>
          <p:nvPr>
            <p:ph type="ftr" idx="11"/>
          </p:nvPr>
        </p:nvSpPr>
        <p:spPr>
          <a:xfrm>
            <a:off x="8382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2"/>
          <p:cNvSpPr txBox="1">
            <a:spLocks noGrp="1"/>
          </p:cNvSpPr>
          <p:nvPr>
            <p:ph type="sldNum" idx="12"/>
          </p:nvPr>
        </p:nvSpPr>
        <p:spPr>
          <a:xfrm>
            <a:off x="211664" y="6356352"/>
            <a:ext cx="626536" cy="358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553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rmal slide">
  <p:cSld name="Normal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3"/>
          <p:cNvSpPr txBox="1">
            <a:spLocks noGrp="1"/>
          </p:cNvSpPr>
          <p:nvPr>
            <p:ph type="body" idx="1"/>
          </p:nvPr>
        </p:nvSpPr>
        <p:spPr>
          <a:xfrm>
            <a:off x="143340" y="1400175"/>
            <a:ext cx="11905323" cy="477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  <a:defRPr/>
            </a:lvl1pPr>
            <a:lvl2pPr marL="914400" lvl="1" indent="-3276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60"/>
              <a:buChar char="▪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&gt;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&gt;"/>
              <a:defRPr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&gt;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3"/>
          <p:cNvSpPr txBox="1">
            <a:spLocks noGrp="1"/>
          </p:cNvSpPr>
          <p:nvPr>
            <p:ph type="dt" idx="10"/>
          </p:nvPr>
        </p:nvSpPr>
        <p:spPr>
          <a:xfrm>
            <a:off x="8610602" y="6356355"/>
            <a:ext cx="2120900" cy="35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ftr" idx="11"/>
          </p:nvPr>
        </p:nvSpPr>
        <p:spPr>
          <a:xfrm>
            <a:off x="838200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sldNum" idx="12"/>
          </p:nvPr>
        </p:nvSpPr>
        <p:spPr>
          <a:xfrm>
            <a:off x="211664" y="6356352"/>
            <a:ext cx="626536" cy="358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title"/>
          </p:nvPr>
        </p:nvSpPr>
        <p:spPr>
          <a:xfrm>
            <a:off x="143340" y="116634"/>
            <a:ext cx="11905323" cy="1080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ctr" rotWithShape="0">
              <a:srgbClr val="7F7F7F">
                <a:alpha val="40000"/>
              </a:srgbClr>
            </a:outerShdw>
          </a:effectLst>
        </p:spPr>
        <p:txBody>
          <a:bodyPr spcFirstLastPara="1" wrap="square" lIns="288000" tIns="144000" rIns="72000" bIns="720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018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22094" y="254001"/>
            <a:ext cx="10147812" cy="85901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4050" b="1" i="0" spc="-113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2pPr>
            <a:lvl3pPr marL="666734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3pPr>
            <a:lvl4pPr marL="1000100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1333467" indent="0">
              <a:buNone/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3039" y="5469039"/>
            <a:ext cx="1111169" cy="1666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793" y="-291928"/>
            <a:ext cx="1111169" cy="1666754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7" y="6413622"/>
            <a:ext cx="6217891" cy="282178"/>
          </a:xfrm>
        </p:spPr>
        <p:txBody>
          <a:bodyPr>
            <a:normAutofit/>
          </a:bodyPr>
          <a:lstStyle>
            <a:lvl1pPr algn="r">
              <a:defRPr sz="105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OpenAIRE-Nexus Kick-off | Jan 19-20, 2021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413621"/>
            <a:ext cx="381000" cy="282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23BFF8-0D63-FD42-A833-3FCF7F38E5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222" y="6342503"/>
            <a:ext cx="445500" cy="297000"/>
          </a:xfrm>
          <a:prstGeom prst="rect">
            <a:avLst/>
          </a:prstGeom>
        </p:spPr>
      </p:pic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645988F4-5994-1446-A5C7-C1E705E848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2" y="6232151"/>
            <a:ext cx="1929707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494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000251" y="594123"/>
            <a:ext cx="9596615" cy="63798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4980"/>
              </a:lnSpc>
              <a:spcBef>
                <a:spcPts val="0"/>
              </a:spcBef>
              <a:buNone/>
              <a:defRPr sz="4500" b="1" i="0" spc="0" baseline="0">
                <a:gradFill flip="none" rotWithShape="1">
                  <a:gsLst>
                    <a:gs pos="0">
                      <a:srgbClr val="A800FF"/>
                    </a:gs>
                    <a:gs pos="100000">
                      <a:srgbClr val="3700FF"/>
                    </a:gs>
                  </a:gsLst>
                  <a:lin ang="0" scaled="1"/>
                  <a:tileRect/>
                </a:gradFill>
                <a:latin typeface="Helvetica" charset="0"/>
                <a:ea typeface="Helvetica" charset="0"/>
                <a:cs typeface="Helvetica" charset="0"/>
              </a:defRPr>
            </a:lvl1pPr>
            <a:lvl2pPr marL="333367" indent="0">
              <a:buNone/>
              <a:defRPr/>
            </a:lvl2pPr>
            <a:lvl5pPr marL="1333467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51" y="1524327"/>
            <a:ext cx="9596615" cy="40382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41075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000" b="0" i="0" spc="0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67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2pPr>
            <a:lvl3pPr marL="666734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3pPr>
            <a:lvl4pPr marL="1000100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4pPr>
            <a:lvl5pPr marL="1333467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41075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41075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41075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7" y="6312024"/>
            <a:ext cx="6217891" cy="282178"/>
          </a:xfrm>
        </p:spPr>
        <p:txBody>
          <a:bodyPr>
            <a:normAutofit/>
          </a:bodyPr>
          <a:lstStyle>
            <a:lvl1pPr algn="r">
              <a:defRPr sz="105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OpenAIRE-Nexus | Public Launch Event | 10th March 2021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3"/>
            <a:ext cx="381000" cy="282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364923-8168-9F49-AD73-E8D70A891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222" y="6342503"/>
            <a:ext cx="445500" cy="297000"/>
          </a:xfrm>
          <a:prstGeom prst="rect">
            <a:avLst/>
          </a:prstGeom>
        </p:spPr>
      </p:pic>
      <p:pic>
        <p:nvPicPr>
          <p:cNvPr id="13" name="Picture 12" descr="Logo&#10;&#10;Description automatically generated with medium confidence">
            <a:extLst>
              <a:ext uri="{FF2B5EF4-FFF2-40B4-BE49-F238E27FC236}">
                <a16:creationId xmlns:a16="http://schemas.microsoft.com/office/drawing/2014/main" id="{51DE8E0F-58AE-7144-B874-4C28329473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2" y="6232151"/>
            <a:ext cx="1929707" cy="486000"/>
          </a:xfrm>
          <a:prstGeom prst="rect">
            <a:avLst/>
          </a:prstGeom>
        </p:spPr>
      </p:pic>
      <p:pic>
        <p:nvPicPr>
          <p:cNvPr id="4" name="Picture 3" descr="A picture containing purple, dark&#10;&#10;Description automatically generated">
            <a:extLst>
              <a:ext uri="{FF2B5EF4-FFF2-40B4-BE49-F238E27FC236}">
                <a16:creationId xmlns:a16="http://schemas.microsoft.com/office/drawing/2014/main" id="{CF26BE1A-96E5-F34D-93C2-A5D6D9C497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3"/>
            <a:ext cx="36385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1205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DEB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95F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6670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7705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8CBF6C-4D0D-47F5-86D1-4FAA8B8390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420" r="31420"/>
          <a:stretch/>
        </p:blipFill>
        <p:spPr>
          <a:xfrm>
            <a:off x="6282600" y="-8781"/>
            <a:ext cx="5909400" cy="68580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5F1D8D7-F830-4DE5-BC79-F1DDAD6D63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7646402" cy="2852737"/>
          </a:xfrm>
        </p:spPr>
        <p:txBody>
          <a:bodyPr anchor="ctr"/>
          <a:lstStyle>
            <a:lvl1pPr algn="ctr">
              <a:defRPr sz="6000">
                <a:solidFill>
                  <a:srgbClr val="0095F7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904206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9D146C8-CC54-4D5F-83FE-BAFB7EB082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4" y="140093"/>
            <a:ext cx="2311853" cy="7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8965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740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95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648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162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159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background pattern&#10;&#10;Description automatically generated">
            <a:extLst>
              <a:ext uri="{FF2B5EF4-FFF2-40B4-BE49-F238E27FC236}">
                <a16:creationId xmlns:a16="http://schemas.microsoft.com/office/drawing/2014/main" id="{22F7E42B-B14F-47F1-BE4F-042AC3AF9D5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69887-ED6E-4CAA-9B13-DC3006B3CA9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089966" y="6183043"/>
            <a:ext cx="882409" cy="14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9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  <p:sldLayoutId id="2147483659" r:id="rId16"/>
    <p:sldLayoutId id="2147483660" r:id="rId17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DEB9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u.nl/aurora-sdg-research-dashboard/about/deliverabl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hyperlink" Target="https://bit.ly/aurora-sdg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44.svg"/><Relationship Id="rId4" Type="http://schemas.openxmlformats.org/officeDocument/2006/relationships/image" Target="../media/image40.sv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svg"/><Relationship Id="rId11" Type="http://schemas.openxmlformats.org/officeDocument/2006/relationships/image" Target="../media/image61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startyourosc.com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rtyourosc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jp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4OdBZZyww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5C419-E6F7-402D-9425-1AF881925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4"/>
          <a:stretch/>
        </p:blipFill>
        <p:spPr>
          <a:xfrm>
            <a:off x="0" y="17983"/>
            <a:ext cx="12192000" cy="6892002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0A26EE8-E21F-4BB5-AE5E-366ABAA65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83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0C5908-5CD0-4546-A161-1214D287C104}"/>
              </a:ext>
            </a:extLst>
          </p:cNvPr>
          <p:cNvSpPr txBox="1"/>
          <p:nvPr/>
        </p:nvSpPr>
        <p:spPr>
          <a:xfrm>
            <a:off x="4889242" y="1688234"/>
            <a:ext cx="6657377" cy="214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333"/>
              </a:lnSpc>
            </a:pPr>
            <a:r>
              <a:rPr lang="en-US" sz="5333" dirty="0">
                <a:solidFill>
                  <a:srgbClr val="00DEB9"/>
                </a:solidFill>
                <a:latin typeface="Salome" panose="02000503000000020004" pitchFamily="50" charset="0"/>
                <a:cs typeface="Arial" panose="020B0604020202020204" pitchFamily="34" charset="0"/>
              </a:rPr>
              <a:t>Open Science &amp; </a:t>
            </a:r>
            <a:br>
              <a:rPr lang="en-US" sz="5333" dirty="0">
                <a:solidFill>
                  <a:srgbClr val="00DEB9"/>
                </a:solidFill>
                <a:latin typeface="Salome" panose="02000503000000020004" pitchFamily="50" charset="0"/>
                <a:cs typeface="Arial" panose="020B0604020202020204" pitchFamily="34" charset="0"/>
              </a:rPr>
            </a:br>
            <a:r>
              <a:rPr lang="en-US" sz="5333" dirty="0">
                <a:solidFill>
                  <a:srgbClr val="00DEB9"/>
                </a:solidFill>
                <a:latin typeface="Salome" panose="02000503000000020004" pitchFamily="50" charset="0"/>
                <a:cs typeface="Arial" panose="020B0604020202020204" pitchFamily="34" charset="0"/>
              </a:rPr>
              <a:t>SDG Research Dashboard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C16CB-49F0-4D95-BCE1-5A9B2D575936}"/>
              </a:ext>
            </a:extLst>
          </p:cNvPr>
          <p:cNvSpPr txBox="1"/>
          <p:nvPr/>
        </p:nvSpPr>
        <p:spPr>
          <a:xfrm>
            <a:off x="5378695" y="4140151"/>
            <a:ext cx="6167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9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Demonstrating the societal influence of our research</a:t>
            </a:r>
          </a:p>
          <a:p>
            <a:pPr algn="r"/>
            <a:endParaRPr lang="en-US" sz="2000" dirty="0">
              <a:solidFill>
                <a:srgbClr val="009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000" dirty="0">
                <a:solidFill>
                  <a:srgbClr val="009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OpenAIRE | Open Access Week | 25 Oct 2022</a:t>
            </a:r>
          </a:p>
          <a:p>
            <a:pPr algn="r"/>
            <a:r>
              <a:rPr lang="en-US" sz="2800" dirty="0">
                <a:solidFill>
                  <a:srgbClr val="009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https://bit.ly/aurora-sdgs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B05C3445-8231-44CF-9C19-E65ACC800A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60" y="540853"/>
            <a:ext cx="2311853" cy="732417"/>
          </a:xfrm>
          <a:prstGeom prst="rect">
            <a:avLst/>
          </a:prstGeom>
        </p:spPr>
      </p:pic>
      <p:pic>
        <p:nvPicPr>
          <p:cNvPr id="11" name="Picture 10" descr="Erasmus+: Visual identity and logos | EACEA">
            <a:extLst>
              <a:ext uri="{FF2B5EF4-FFF2-40B4-BE49-F238E27FC236}">
                <a16:creationId xmlns:a16="http://schemas.microsoft.com/office/drawing/2014/main" id="{C8DE8E3F-ED8C-4224-A023-160C4B4CA97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/>
          <a:stretch/>
        </p:blipFill>
        <p:spPr bwMode="auto">
          <a:xfrm>
            <a:off x="9138692" y="5896686"/>
            <a:ext cx="2652977" cy="72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45FC76-0113-4FD1-900C-4113068933D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r="6450" b="23714"/>
          <a:stretch/>
        </p:blipFill>
        <p:spPr bwMode="auto">
          <a:xfrm>
            <a:off x="5042150" y="5896686"/>
            <a:ext cx="3393165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4006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6551713" y="1267138"/>
            <a:ext cx="5381068" cy="3838593"/>
            <a:chOff x="6550530" y="1626948"/>
            <a:chExt cx="5381068" cy="3838593"/>
          </a:xfrm>
        </p:grpSpPr>
        <p:pic>
          <p:nvPicPr>
            <p:cNvPr id="134" name="Google Shape;134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50530" y="2098567"/>
              <a:ext cx="4113333" cy="3059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34690" y="1626948"/>
              <a:ext cx="2542710" cy="4716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" name="Google Shape;136;p4"/>
            <p:cNvGrpSpPr/>
            <p:nvPr/>
          </p:nvGrpSpPr>
          <p:grpSpPr>
            <a:xfrm>
              <a:off x="10094796" y="1669384"/>
              <a:ext cx="1836802" cy="3796157"/>
              <a:chOff x="7833326" y="342423"/>
              <a:chExt cx="3998455" cy="6131839"/>
            </a:xfrm>
          </p:grpSpPr>
          <p:sp>
            <p:nvSpPr>
              <p:cNvPr id="137" name="Google Shape;137;p4"/>
              <p:cNvSpPr/>
              <p:nvPr/>
            </p:nvSpPr>
            <p:spPr>
              <a:xfrm>
                <a:off x="7833329" y="4817197"/>
                <a:ext cx="2016574" cy="1657065"/>
              </a:xfrm>
              <a:prstGeom prst="roundRect">
                <a:avLst>
                  <a:gd name="adj" fmla="val 16667"/>
                </a:avLst>
              </a:prstGeom>
              <a:solidFill>
                <a:srgbClr val="00A19A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50"/>
                  <a:buFont typeface="Calibri"/>
                  <a:buNone/>
                </a:pPr>
                <a:endParaRPr sz="105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112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Faculties</a:t>
                </a: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7833329" y="1665961"/>
                <a:ext cx="2016574" cy="1567022"/>
              </a:xfrm>
              <a:prstGeom prst="roundRect">
                <a:avLst>
                  <a:gd name="adj" fmla="val 16667"/>
                </a:avLst>
              </a:prstGeom>
              <a:solidFill>
                <a:srgbClr val="00A19A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"/>
                  <a:buFont typeface="Calibri"/>
                  <a:buNone/>
                </a:pPr>
                <a:endParaRPr sz="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260.000</a:t>
                </a:r>
                <a:endParaRPr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Students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10010031" y="1713390"/>
                <a:ext cx="1821750" cy="2193553"/>
              </a:xfrm>
              <a:prstGeom prst="roundRect">
                <a:avLst>
                  <a:gd name="adj" fmla="val 16667"/>
                </a:avLst>
              </a:prstGeom>
              <a:solidFill>
                <a:srgbClr val="00322F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30.000</a:t>
                </a:r>
                <a:endParaRPr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Staff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7833329" y="3325692"/>
                <a:ext cx="2016574" cy="1347977"/>
              </a:xfrm>
              <a:prstGeom prst="roundRect">
                <a:avLst>
                  <a:gd name="adj" fmla="val 16667"/>
                </a:avLst>
              </a:prstGeom>
              <a:solidFill>
                <a:srgbClr val="00322F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673.922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Calibri"/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Alumni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10010032" y="4115042"/>
                <a:ext cx="1821749" cy="2313054"/>
              </a:xfrm>
              <a:prstGeom prst="roundRect">
                <a:avLst>
                  <a:gd name="adj" fmla="val 16667"/>
                </a:avLst>
              </a:prstGeom>
              <a:solidFill>
                <a:srgbClr val="00A19A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900"/>
                  <a:buFont typeface="Calibri"/>
                  <a:buNone/>
                </a:pPr>
                <a:endParaRPr sz="9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813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200"/>
                  <a:buFont typeface="Calibri"/>
                  <a:buNone/>
                </a:pPr>
                <a:r>
                  <a:rPr lang="en-US" sz="12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Research Groups</a:t>
                </a:r>
                <a:endParaRPr sz="1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endParaRPr sz="11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7833326" y="342423"/>
                <a:ext cx="3998455" cy="992620"/>
              </a:xfrm>
              <a:prstGeom prst="roundRect">
                <a:avLst>
                  <a:gd name="adj" fmla="val 16667"/>
                </a:avLst>
              </a:prstGeom>
              <a:solidFill>
                <a:srgbClr val="00A19A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Calibri"/>
                  <a:buNone/>
                </a:pPr>
                <a:r>
                  <a:rPr lang="en-US" sz="16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UNITING</a:t>
                </a:r>
                <a:endParaRPr sz="1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3" name="Google Shape;143;p4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GB" sz="2800" dirty="0"/>
              <a:t>MEET OUR PROJECT TEAM | TASK 5.1: SDG RESEARCH DASHBOARD</a:t>
            </a:r>
            <a:br>
              <a:rPr lang="en-GB" sz="2800" dirty="0"/>
            </a:br>
            <a:r>
              <a:rPr lang="en-GB" sz="2800" dirty="0"/>
              <a:t>(ONE OF THE 20+ PROJECT TEAMS IN THIS UNIVERSITY ALLIANCE)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90D1BB-2759-4B98-88A1-05106B0B8A08}"/>
              </a:ext>
            </a:extLst>
          </p:cNvPr>
          <p:cNvGrpSpPr/>
          <p:nvPr/>
        </p:nvGrpSpPr>
        <p:grpSpPr>
          <a:xfrm>
            <a:off x="143340" y="1487424"/>
            <a:ext cx="6400800" cy="4973527"/>
            <a:chOff x="143340" y="1487424"/>
            <a:chExt cx="6400800" cy="4973527"/>
          </a:xfrm>
        </p:grpSpPr>
        <p:pic>
          <p:nvPicPr>
            <p:cNvPr id="144" name="Google Shape;144;p4" descr="Machine generated alternative text:&#10;View &#10;Robert Jaworek &#10;Eike Spielberg &#10;Maurice (VI-I) Vanderfeesten &#10;José Luis I*Sris &#10;Felix Schmidt &#10;N Strong (Unive... &#10;Participants (12) &#10;Q Find a participant &#10;Maurice (VI-I) Vanderfeesten (Host, me) &#10;H. Klüpfel (LIDE) (Guest) &#10;Eike Spielberg (Guest) &#10;Alec Goldstone (Guest) &#10;Baldvin Zarioh (Guest) &#10;Felix Schmidt (Guest) &#10;Hanna (Guest) &#10;Jordy Gevers (VIJ Amsterdam) &#10;José Luis &amp; Cris (Guest) &#10;N Strong (University of Aberdeen) (Guest) &#10;Robert Jaworek (Guest) &#10;Thomas Haselwanter (LFLI Innsbruck) (Guest) % Cn &#10;e &#10;o &#10;o &#10;go slower &#10;o &#10;go faster &#10;more &#10;clear all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3340" y="1487424"/>
              <a:ext cx="6400800" cy="497352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145" name="Google Shape;145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74203" y="5251126"/>
              <a:ext cx="685102" cy="264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74203" y="4055063"/>
              <a:ext cx="685102" cy="264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60613" y="1691017"/>
              <a:ext cx="685102" cy="264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66622" y="5251126"/>
              <a:ext cx="980502" cy="314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78803" y="1691017"/>
              <a:ext cx="980502" cy="314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365213" y="4051398"/>
              <a:ext cx="980502" cy="314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266622" y="1691017"/>
              <a:ext cx="980502" cy="314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78803" y="2929835"/>
              <a:ext cx="980502" cy="314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287627" y="2920939"/>
              <a:ext cx="980502" cy="314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365213" y="2929835"/>
              <a:ext cx="980502" cy="314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287627" y="4791713"/>
              <a:ext cx="980502" cy="3140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" name="Google Shape;156;p4"/>
          <p:cNvGrpSpPr/>
          <p:nvPr/>
        </p:nvGrpSpPr>
        <p:grpSpPr>
          <a:xfrm>
            <a:off x="6743700" y="4855179"/>
            <a:ext cx="5189081" cy="1899077"/>
            <a:chOff x="6803313" y="4660904"/>
            <a:chExt cx="5189081" cy="1358007"/>
          </a:xfrm>
        </p:grpSpPr>
        <p:sp>
          <p:nvSpPr>
            <p:cNvPr id="157" name="Google Shape;157;p4"/>
            <p:cNvSpPr/>
            <p:nvPr/>
          </p:nvSpPr>
          <p:spPr>
            <a:xfrm>
              <a:off x="6803313" y="4660904"/>
              <a:ext cx="5189081" cy="1358007"/>
            </a:xfrm>
            <a:prstGeom prst="roundRect">
              <a:avLst>
                <a:gd name="adj" fmla="val 16667"/>
              </a:avLst>
            </a:prstGeom>
            <a:solidFill>
              <a:srgbClr val="00A19A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 package 5: Aurora Sustainability Pioneers</a:t>
              </a:r>
              <a:endParaRPr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8768245" y="5167281"/>
              <a:ext cx="1382118" cy="678820"/>
            </a:xfrm>
            <a:prstGeom prst="roundRect">
              <a:avLst>
                <a:gd name="adj" fmla="val 16667"/>
              </a:avLst>
            </a:prstGeom>
            <a:solidFill>
              <a:srgbClr val="00322F">
                <a:alpha val="57647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Task </a:t>
              </a:r>
              <a:r>
                <a:rPr lang="en-US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5.2</a:t>
              </a:r>
              <a:r>
                <a:rPr lang="en-US" sz="11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Aurora Sustainability Education</a:t>
              </a: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10217916" y="5167281"/>
              <a:ext cx="1382117" cy="678820"/>
            </a:xfrm>
            <a:prstGeom prst="roundRect">
              <a:avLst>
                <a:gd name="adj" fmla="val 16667"/>
              </a:avLst>
            </a:prstGeom>
            <a:solidFill>
              <a:srgbClr val="00322F">
                <a:alpha val="57647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Task 5.3 </a:t>
              </a:r>
              <a:r>
                <a:rPr lang="en-US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Aurora Sustainable Campus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Action plan ASCA</a:t>
              </a:r>
              <a:endPara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7076871" y="5048570"/>
              <a:ext cx="1623821" cy="797530"/>
            </a:xfrm>
            <a:prstGeom prst="roundRect">
              <a:avLst>
                <a:gd name="adj" fmla="val 16667"/>
              </a:avLst>
            </a:prstGeom>
            <a:solidFill>
              <a:srgbClr val="00322F">
                <a:alpha val="57647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en-US" sz="1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Task 5.1 Aurora SDG Research </a:t>
              </a:r>
              <a:r>
                <a:rPr lang="en-US" sz="12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en-US" sz="1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ashboard</a:t>
              </a:r>
              <a:endParaRPr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31F7B5F0-274B-478C-9CB4-42649AE9B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" b="3912"/>
          <a:stretch/>
        </p:blipFill>
        <p:spPr bwMode="auto">
          <a:xfrm>
            <a:off x="4394399" y="5251126"/>
            <a:ext cx="2015700" cy="109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DF38E7-6027-417B-8515-A93A5E25F0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483" y="1684297"/>
            <a:ext cx="6426470" cy="46306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dirty="0">
                <a:sym typeface="Arial"/>
              </a:rPr>
              <a:t>5.1 AURORA SDG RESEARCH DASHBOARD</a:t>
            </a:r>
            <a:br>
              <a:rPr lang="en-GB" dirty="0">
                <a:sym typeface="Arial"/>
              </a:rPr>
            </a:br>
            <a:r>
              <a:rPr lang="en-GB" dirty="0">
                <a:sym typeface="Calibri"/>
              </a:rPr>
              <a:t>WHAT IS THE OBJECTIVE </a:t>
            </a:r>
            <a:r>
              <a:rPr lang="en-GB" dirty="0"/>
              <a:t>FOR</a:t>
            </a:r>
            <a:r>
              <a:rPr lang="en-GB" dirty="0">
                <a:sym typeface="Calibri"/>
              </a:rPr>
              <a:t> THIS TASK?</a:t>
            </a:r>
            <a:endParaRPr lang="en-GB" dirty="0"/>
          </a:p>
        </p:txBody>
      </p:sp>
      <p:sp>
        <p:nvSpPr>
          <p:cNvPr id="166" name="Google Shape;166;p5"/>
          <p:cNvSpPr txBox="1"/>
          <p:nvPr/>
        </p:nvSpPr>
        <p:spPr>
          <a:xfrm>
            <a:off x="838200" y="1825625"/>
            <a:ext cx="74390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22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322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To turn the SDGs into a leading narrative for research in the Aurora Alliance.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22F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322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Results in 2023: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22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322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The SDG Research Dashboard to become a robust and operational tool.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22F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322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The SDG Research Dashboard is available for other universities and networks.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7" name="Google Shape;167;p5"/>
          <p:cNvGrpSpPr/>
          <p:nvPr/>
        </p:nvGrpSpPr>
        <p:grpSpPr>
          <a:xfrm>
            <a:off x="9411003" y="1319021"/>
            <a:ext cx="2637660" cy="4772010"/>
            <a:chOff x="9973340" y="1872156"/>
            <a:chExt cx="2271028" cy="4108705"/>
          </a:xfrm>
        </p:grpSpPr>
        <p:pic>
          <p:nvPicPr>
            <p:cNvPr id="168" name="Google Shape;168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54679" y="3857455"/>
              <a:ext cx="607850" cy="2401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5"/>
            <p:cNvSpPr txBox="1"/>
            <p:nvPr/>
          </p:nvSpPr>
          <p:spPr>
            <a:xfrm>
              <a:off x="11472842" y="1872156"/>
              <a:ext cx="77152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Chairs</a:t>
              </a:r>
              <a:endParaRPr/>
            </a:p>
          </p:txBody>
        </p:sp>
        <p:pic>
          <p:nvPicPr>
            <p:cNvPr id="170" name="Google Shape;170;p5"/>
            <p:cNvPicPr preferRelativeResize="0"/>
            <p:nvPr/>
          </p:nvPicPr>
          <p:blipFill rotWithShape="1">
            <a:blip r:embed="rId4">
              <a:alphaModFix/>
            </a:blip>
            <a:srcRect b="-2356"/>
            <a:stretch/>
          </p:blipFill>
          <p:spPr>
            <a:xfrm>
              <a:off x="11548551" y="2634106"/>
              <a:ext cx="620106" cy="3157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1" name="Google Shape;171;p5"/>
            <p:cNvGrpSpPr/>
            <p:nvPr/>
          </p:nvGrpSpPr>
          <p:grpSpPr>
            <a:xfrm>
              <a:off x="9973340" y="1872156"/>
              <a:ext cx="1499502" cy="4108705"/>
              <a:chOff x="10858500" y="2880086"/>
              <a:chExt cx="1190045" cy="3296877"/>
            </a:xfrm>
          </p:grpSpPr>
          <p:sp>
            <p:nvSpPr>
              <p:cNvPr id="172" name="Google Shape;172;p5"/>
              <p:cNvSpPr/>
              <p:nvPr/>
            </p:nvSpPr>
            <p:spPr>
              <a:xfrm>
                <a:off x="10858500" y="2880086"/>
                <a:ext cx="1190045" cy="3296877"/>
              </a:xfrm>
              <a:prstGeom prst="roundRect">
                <a:avLst>
                  <a:gd name="adj" fmla="val 16667"/>
                </a:avLst>
              </a:prstGeom>
              <a:solidFill>
                <a:srgbClr val="00A1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0940334" y="4137621"/>
                <a:ext cx="1026377" cy="731684"/>
              </a:xfrm>
              <a:prstGeom prst="roundRect">
                <a:avLst>
                  <a:gd name="adj" fmla="val 16667"/>
                </a:avLst>
              </a:prstGeom>
              <a:solidFill>
                <a:srgbClr val="0032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Task </a:t>
                </a:r>
                <a:r>
                  <a:rPr lang="en-US" sz="11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5.2</a:t>
                </a:r>
                <a:r>
                  <a:rPr lang="en-US" sz="11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n-US" sz="11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Aurora Sustainability Education</a:t>
                </a:r>
                <a:endParaRPr sz="11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10940334" y="5109197"/>
                <a:ext cx="1026376" cy="731684"/>
              </a:xfrm>
              <a:prstGeom prst="roundRect">
                <a:avLst>
                  <a:gd name="adj" fmla="val 16667"/>
                </a:avLst>
              </a:prstGeom>
              <a:solidFill>
                <a:srgbClr val="0032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Task 5.3 </a:t>
                </a:r>
                <a:r>
                  <a:rPr lang="en-US" sz="11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Aurora Sustainable Campus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Action plan ASCA</a:t>
                </a:r>
                <a:endParaRPr sz="11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10940334" y="3167763"/>
                <a:ext cx="1026376" cy="731684"/>
              </a:xfrm>
              <a:prstGeom prst="roundRect">
                <a:avLst>
                  <a:gd name="adj" fmla="val 16667"/>
                </a:avLst>
              </a:prstGeom>
              <a:solidFill>
                <a:srgbClr val="00322F">
                  <a:alpha val="57647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Task 5.1 Aurora SDG Research </a:t>
                </a:r>
                <a:r>
                  <a:rPr lang="en-US" sz="1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</a:t>
                </a: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ashboard</a:t>
                </a:r>
                <a:endParaRPr/>
              </a:p>
            </p:txBody>
          </p:sp>
        </p:grpSp>
        <p:pic>
          <p:nvPicPr>
            <p:cNvPr id="176" name="Google Shape;17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48551" y="5054645"/>
              <a:ext cx="607850" cy="2401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PROJECT TIMELINE</a:t>
            </a:r>
          </a:p>
        </p:txBody>
      </p:sp>
      <p:sp>
        <p:nvSpPr>
          <p:cNvPr id="222" name="Google Shape;222;p7"/>
          <p:cNvSpPr/>
          <p:nvPr/>
        </p:nvSpPr>
        <p:spPr>
          <a:xfrm>
            <a:off x="7212214" y="137569"/>
            <a:ext cx="1502057" cy="1059064"/>
          </a:xfrm>
          <a:prstGeom prst="roundRect">
            <a:avLst>
              <a:gd name="adj" fmla="val 16667"/>
            </a:avLst>
          </a:prstGeom>
          <a:solidFill>
            <a:srgbClr val="00322F">
              <a:alpha val="5764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Task 5.1 Aurora SDG Research </a:t>
            </a:r>
            <a:r>
              <a:rPr lang="en-US"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ashboard</a:t>
            </a: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F4ACC8-E6CB-4A4A-ADDF-818744CE42E9}"/>
              </a:ext>
            </a:extLst>
          </p:cNvPr>
          <p:cNvSpPr txBox="1"/>
          <p:nvPr/>
        </p:nvSpPr>
        <p:spPr>
          <a:xfrm>
            <a:off x="1577386" y="5638800"/>
            <a:ext cx="106146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https://sites.google.com/vu.nl/aurora-sdg-research-dashboard/about/deliverables</a:t>
            </a:r>
            <a:r>
              <a:rPr lang="nl-NL" dirty="0"/>
              <a:t> </a:t>
            </a:r>
          </a:p>
          <a:p>
            <a:endParaRPr lang="nl-NL" dirty="0">
              <a:hlinkClick r:id="rId4"/>
            </a:endParaRPr>
          </a:p>
          <a:p>
            <a:r>
              <a:rPr lang="nl-NL" dirty="0">
                <a:hlinkClick r:id="rId4"/>
              </a:rPr>
              <a:t>https://bit.ly/aurora-sdgs</a:t>
            </a:r>
            <a:r>
              <a:rPr lang="nl-NL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481114-0CB8-4E02-9AB7-720C05C3C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 bwMode="auto">
          <a:xfrm>
            <a:off x="0" y="1219200"/>
            <a:ext cx="12192000" cy="398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E7F2E1B-A7D7-4B6F-B0CE-F96BD6EDEF9E}"/>
              </a:ext>
            </a:extLst>
          </p:cNvPr>
          <p:cNvSpPr txBox="1"/>
          <p:nvPr/>
        </p:nvSpPr>
        <p:spPr>
          <a:xfrm>
            <a:off x="3053442" y="1971656"/>
            <a:ext cx="8827408" cy="3379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Aurora is a partnership of like-minded and closely collaborating </a:t>
            </a:r>
            <a:b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</a:b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research intensive </a:t>
            </a:r>
            <a:r>
              <a:rPr lang="en-GB" sz="2200" b="0" i="0" dirty="0">
                <a:solidFill>
                  <a:schemeClr val="bg1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(1)</a:t>
            </a: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European universities,</a:t>
            </a:r>
            <a:b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</a:b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who use their </a:t>
            </a: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academic excellence </a:t>
            </a:r>
            <a:r>
              <a:rPr lang="en-GB" sz="2200" b="0" i="0" dirty="0">
                <a:solidFill>
                  <a:schemeClr val="bg1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(2)</a:t>
            </a: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 </a:t>
            </a:r>
            <a:b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</a:b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to </a:t>
            </a: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drive societal change </a:t>
            </a:r>
            <a:r>
              <a:rPr lang="en-GB" sz="2200" b="0" i="0" dirty="0">
                <a:solidFill>
                  <a:schemeClr val="bg1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(3)</a:t>
            </a: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 </a:t>
            </a:r>
            <a:b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</a:b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and </a:t>
            </a: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contribute to the sustainable development goals </a:t>
            </a:r>
            <a:r>
              <a:rPr lang="en-GB" sz="2200" b="0" i="0" dirty="0">
                <a:solidFill>
                  <a:schemeClr val="bg1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(4)</a:t>
            </a: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.</a:t>
            </a:r>
            <a:endParaRPr lang="LID4096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338EB-23B2-4A72-B625-9DD16525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Aurora’s Collaborative Statement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7D49B-FB06-4A59-AE78-EF31EBF49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653"/>
          <a:stretch/>
        </p:blipFill>
        <p:spPr>
          <a:xfrm>
            <a:off x="165860" y="2057208"/>
            <a:ext cx="2887582" cy="2743583"/>
          </a:xfrm>
          <a:prstGeom prst="rect">
            <a:avLst/>
          </a:prstGeom>
        </p:spPr>
      </p:pic>
      <p:pic>
        <p:nvPicPr>
          <p:cNvPr id="16" name="Graphic 15" descr="Badge 3 with solid fill">
            <a:extLst>
              <a:ext uri="{FF2B5EF4-FFF2-40B4-BE49-F238E27FC236}">
                <a16:creationId xmlns:a16="http://schemas.microsoft.com/office/drawing/2014/main" id="{A7D6A661-3D85-41BA-B2C3-0E8265115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1289" y="4147232"/>
            <a:ext cx="572153" cy="572153"/>
          </a:xfrm>
          <a:prstGeom prst="rect">
            <a:avLst/>
          </a:prstGeom>
        </p:spPr>
      </p:pic>
      <p:pic>
        <p:nvPicPr>
          <p:cNvPr id="20" name="Graphic 19" descr="Badge 1 with solid fill">
            <a:extLst>
              <a:ext uri="{FF2B5EF4-FFF2-40B4-BE49-F238E27FC236}">
                <a16:creationId xmlns:a16="http://schemas.microsoft.com/office/drawing/2014/main" id="{AB05ABE1-BA80-47BC-9FFF-10973AA00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1289" y="2816144"/>
            <a:ext cx="572153" cy="572153"/>
          </a:xfrm>
          <a:prstGeom prst="rect">
            <a:avLst/>
          </a:prstGeom>
        </p:spPr>
      </p:pic>
      <p:pic>
        <p:nvPicPr>
          <p:cNvPr id="31" name="Graphic 30" descr="Badge 4 with solid fill">
            <a:extLst>
              <a:ext uri="{FF2B5EF4-FFF2-40B4-BE49-F238E27FC236}">
                <a16:creationId xmlns:a16="http://schemas.microsoft.com/office/drawing/2014/main" id="{E06F61B5-8CEA-4472-BD65-50D6E613F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81042" y="4864451"/>
            <a:ext cx="572400" cy="572400"/>
          </a:xfrm>
          <a:prstGeom prst="rect">
            <a:avLst/>
          </a:prstGeom>
        </p:spPr>
      </p:pic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E083F3AB-A6AF-467B-80A4-9FBB6FA3DF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81289" y="3481688"/>
            <a:ext cx="572153" cy="5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4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E7F2E1B-A7D7-4B6F-B0CE-F96BD6EDEF9E}"/>
              </a:ext>
            </a:extLst>
          </p:cNvPr>
          <p:cNvSpPr txBox="1"/>
          <p:nvPr/>
        </p:nvSpPr>
        <p:spPr>
          <a:xfrm>
            <a:off x="1628691" y="1936062"/>
            <a:ext cx="9918657" cy="4226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research intensive </a:t>
            </a:r>
            <a:r>
              <a:rPr lang="en-GB" sz="2200" b="0" i="0" dirty="0">
                <a:solidFill>
                  <a:schemeClr val="bg1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(1)</a:t>
            </a: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: publications as research output</a:t>
            </a:r>
          </a:p>
          <a:p>
            <a:pPr>
              <a:lnSpc>
                <a:spcPct val="200000"/>
              </a:lnSpc>
            </a:pP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academic excellence </a:t>
            </a:r>
            <a:r>
              <a:rPr lang="en-GB" sz="2200" b="0" i="0" dirty="0">
                <a:solidFill>
                  <a:schemeClr val="bg1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(2)</a:t>
            </a: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: field weighted citation impact</a:t>
            </a:r>
          </a:p>
          <a:p>
            <a:pPr>
              <a:lnSpc>
                <a:spcPct val="200000"/>
              </a:lnSpc>
            </a:pP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drive societal change </a:t>
            </a:r>
            <a:r>
              <a:rPr lang="en-GB" sz="2200" b="0" i="0" dirty="0">
                <a:solidFill>
                  <a:schemeClr val="bg1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(3)</a:t>
            </a: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: open accessible, 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solidFill>
                  <a:srgbClr val="444444"/>
                </a:solidFill>
                <a:latin typeface="Open Sans" panose="020B0606030504020204" pitchFamily="34" charset="0"/>
              </a:rPr>
              <a:t>			</a:t>
            </a: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used in policy documents,  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solidFill>
                  <a:srgbClr val="444444"/>
                </a:solidFill>
                <a:latin typeface="Open Sans" panose="020B0606030504020204" pitchFamily="34" charset="0"/>
              </a:rPr>
              <a:t>			used in patents,</a:t>
            </a:r>
          </a:p>
          <a:p>
            <a:pPr>
              <a:lnSpc>
                <a:spcPct val="150000"/>
              </a:lnSpc>
            </a:pP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			used in news</a:t>
            </a:r>
          </a:p>
          <a:p>
            <a:pPr>
              <a:lnSpc>
                <a:spcPct val="200000"/>
              </a:lnSpc>
            </a:pPr>
            <a:r>
              <a:rPr lang="en-GB" sz="2200" b="0" i="0" dirty="0">
                <a:solidFill>
                  <a:srgbClr val="444444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sustainable development goals </a:t>
            </a:r>
            <a:r>
              <a:rPr lang="en-GB" sz="2200" b="0" i="0" dirty="0">
                <a:solidFill>
                  <a:schemeClr val="bg1"/>
                </a:solidFill>
                <a:effectLst/>
                <a:highlight>
                  <a:srgbClr val="7ACDAD"/>
                </a:highlight>
                <a:latin typeface="Open Sans" panose="020B0606030504020204" pitchFamily="34" charset="0"/>
              </a:rPr>
              <a:t>(4)</a:t>
            </a:r>
            <a:r>
              <a:rPr lang="en-GB" sz="22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: filter SDG related research</a:t>
            </a:r>
            <a:endParaRPr lang="LID4096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338EB-23B2-4A72-B625-9DD16525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Proxy Indicators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7D49B-FB06-4A59-AE78-EF31EBF49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653"/>
          <a:stretch/>
        </p:blipFill>
        <p:spPr>
          <a:xfrm>
            <a:off x="519645" y="1230632"/>
            <a:ext cx="915253" cy="869611"/>
          </a:xfrm>
          <a:prstGeom prst="rect">
            <a:avLst/>
          </a:prstGeom>
        </p:spPr>
      </p:pic>
      <p:pic>
        <p:nvPicPr>
          <p:cNvPr id="16" name="Graphic 15" descr="Badge 3 with solid fill">
            <a:extLst>
              <a:ext uri="{FF2B5EF4-FFF2-40B4-BE49-F238E27FC236}">
                <a16:creationId xmlns:a16="http://schemas.microsoft.com/office/drawing/2014/main" id="{A7D6A661-3D85-41BA-B2C3-0E8265115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899" y="3697938"/>
            <a:ext cx="572153" cy="572153"/>
          </a:xfrm>
          <a:prstGeom prst="rect">
            <a:avLst/>
          </a:prstGeom>
        </p:spPr>
      </p:pic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0893E1AA-E6C1-4912-85CA-4F163E722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99" y="2856847"/>
            <a:ext cx="572153" cy="572153"/>
          </a:xfrm>
          <a:prstGeom prst="rect">
            <a:avLst/>
          </a:prstGeom>
        </p:spPr>
      </p:pic>
      <p:pic>
        <p:nvPicPr>
          <p:cNvPr id="20" name="Graphic 19" descr="Badge 1 with solid fill">
            <a:extLst>
              <a:ext uri="{FF2B5EF4-FFF2-40B4-BE49-F238E27FC236}">
                <a16:creationId xmlns:a16="http://schemas.microsoft.com/office/drawing/2014/main" id="{AB05ABE1-BA80-47BC-9FFF-10973AA00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4900" y="2100243"/>
            <a:ext cx="572153" cy="572153"/>
          </a:xfrm>
          <a:prstGeom prst="rect">
            <a:avLst/>
          </a:prstGeom>
        </p:spPr>
      </p:pic>
      <p:pic>
        <p:nvPicPr>
          <p:cNvPr id="13" name="Graphic 12" descr="Badge 4 with solid fill">
            <a:extLst>
              <a:ext uri="{FF2B5EF4-FFF2-40B4-BE49-F238E27FC236}">
                <a16:creationId xmlns:a16="http://schemas.microsoft.com/office/drawing/2014/main" id="{1186EC07-8FF9-4772-88AB-E341E434A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652" y="5627368"/>
            <a:ext cx="572400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6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38EB-23B2-4A72-B625-9DD16525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Proxy Indicators: research intensive (1): publications, segmented by SDGs (4)</a:t>
            </a:r>
            <a:br>
              <a:rPr lang="en-US" sz="2400" dirty="0"/>
            </a:br>
            <a:r>
              <a:rPr lang="en-US" sz="2400" dirty="0"/>
              <a:t>(source: university research information systems)</a:t>
            </a:r>
            <a:endParaRPr lang="LID4096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BDC508-F977-42CD-A7E2-E52B12E49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8" y="1448130"/>
            <a:ext cx="9053689" cy="506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13E18B-732C-4BFF-A590-0AA2E3151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072" b="89245"/>
          <a:stretch/>
        </p:blipFill>
        <p:spPr>
          <a:xfrm>
            <a:off x="498938" y="1905330"/>
            <a:ext cx="3988135" cy="1266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C2813F-C663-4FF2-817D-5E71654E2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63" t="58482"/>
          <a:stretch/>
        </p:blipFill>
        <p:spPr>
          <a:xfrm rot="311650">
            <a:off x="4895802" y="1366863"/>
            <a:ext cx="7382933" cy="310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99810E-8F4F-45D1-BE5F-5AD7ACE5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7204">
            <a:off x="6854245" y="4151285"/>
            <a:ext cx="5060930" cy="2517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1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38EB-23B2-4A72-B625-9DD16525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Co-author Collaboration: research intensive (1): publications, segmented by SDGs (4)</a:t>
            </a:r>
            <a:br>
              <a:rPr lang="en-US" sz="2400" dirty="0"/>
            </a:br>
            <a:r>
              <a:rPr lang="en-US" sz="2400" dirty="0"/>
              <a:t>in example: co-authorship with institutes in Land Locked Developing Countries (LLDC)</a:t>
            </a:r>
            <a:endParaRPr lang="LID4096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E7F1C-DB04-4FD5-8345-5ABBF8E6C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33"/>
          <a:stretch/>
        </p:blipFill>
        <p:spPr>
          <a:xfrm>
            <a:off x="143338" y="1432607"/>
            <a:ext cx="10841810" cy="503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C23EE02-8B34-4D53-A7C7-05223D6075F6}"/>
              </a:ext>
            </a:extLst>
          </p:cNvPr>
          <p:cNvSpPr/>
          <p:nvPr/>
        </p:nvSpPr>
        <p:spPr>
          <a:xfrm>
            <a:off x="9776178" y="2438400"/>
            <a:ext cx="1535289" cy="1080000"/>
          </a:xfrm>
          <a:prstGeom prst="ellipse">
            <a:avLst/>
          </a:prstGeom>
          <a:noFill/>
          <a:ln w="76200">
            <a:solidFill>
              <a:srgbClr val="E5C574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6429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38EB-23B2-4A72-B625-9DD16525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Research excellence (2): field weighted citation impact </a:t>
            </a:r>
            <a:br>
              <a:rPr lang="en-US" sz="2800" dirty="0"/>
            </a:br>
            <a:r>
              <a:rPr lang="en-US" sz="2800" dirty="0"/>
              <a:t>(data source: scival.com)</a:t>
            </a:r>
            <a:endParaRPr lang="LID4096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9BD5F-DF67-4DA1-BD68-054C2D958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8" y="1399822"/>
            <a:ext cx="9594355" cy="5346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569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38EB-23B2-4A72-B625-9DD16525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Drive societal change (3): open accessible</a:t>
            </a:r>
            <a:br>
              <a:rPr lang="en-US" sz="3200" dirty="0"/>
            </a:br>
            <a:r>
              <a:rPr lang="en-US" sz="3200" dirty="0"/>
              <a:t>(data source: unpaywall.org)</a:t>
            </a:r>
            <a:endParaRPr lang="LID4096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FB230B-3866-4BA1-93E0-D5A07437E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8" y="1347859"/>
            <a:ext cx="9560336" cy="5391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581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38EB-23B2-4A72-B625-9DD16525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Drive societal change (3): used in policy documents</a:t>
            </a:r>
            <a:br>
              <a:rPr lang="en-US" sz="2400" dirty="0"/>
            </a:br>
            <a:r>
              <a:rPr lang="en-US" sz="2000" dirty="0"/>
              <a:t>(data source: overton.io) in example: used by governments in Least Developed Countries (LDC)</a:t>
            </a:r>
            <a:endParaRPr lang="LID4096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7B999-2773-40E5-9AEC-0F8D72FD7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8" y="1475328"/>
            <a:ext cx="9388462" cy="526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C74E0CF-BAD8-419B-801A-C29494F46B65}"/>
              </a:ext>
            </a:extLst>
          </p:cNvPr>
          <p:cNvSpPr/>
          <p:nvPr/>
        </p:nvSpPr>
        <p:spPr>
          <a:xfrm>
            <a:off x="8511822" y="2278444"/>
            <a:ext cx="1535289" cy="1080000"/>
          </a:xfrm>
          <a:prstGeom prst="ellipse">
            <a:avLst/>
          </a:prstGeom>
          <a:noFill/>
          <a:ln w="76200">
            <a:solidFill>
              <a:srgbClr val="E5C574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20032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4" hidden="1">
            <a:extLst>
              <a:ext uri="{FF2B5EF4-FFF2-40B4-BE49-F238E27FC236}">
                <a16:creationId xmlns:a16="http://schemas.microsoft.com/office/drawing/2014/main" id="{8362737C-2661-4AE5-BCF2-D3BBF03593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36935" y="819761"/>
            <a:ext cx="3994149" cy="1344083"/>
            <a:chOff x="3356" y="826"/>
            <a:chExt cx="1887" cy="635"/>
          </a:xfrm>
          <a:blipFill>
            <a:blip r:embed="rId3"/>
            <a:stretch>
              <a:fillRect/>
            </a:stretch>
          </a:blip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6DE51A9-8A5B-4CF0-8CDF-9A5CF523F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826"/>
              <a:ext cx="1887" cy="4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3733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UNITING</a:t>
              </a:r>
              <a:endParaRPr lang="en-US" sz="3733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BDB0013-66EA-43C7-8B46-F3C1A4EEE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176"/>
              <a:ext cx="189" cy="285"/>
            </a:xfrm>
            <a:custGeom>
              <a:avLst/>
              <a:gdLst>
                <a:gd name="T0" fmla="*/ 0 w 189"/>
                <a:gd name="T1" fmla="*/ 0 h 285"/>
                <a:gd name="T2" fmla="*/ 0 w 189"/>
                <a:gd name="T3" fmla="*/ 190 h 285"/>
                <a:gd name="T4" fmla="*/ 95 w 189"/>
                <a:gd name="T5" fmla="*/ 285 h 285"/>
                <a:gd name="T6" fmla="*/ 189 w 189"/>
                <a:gd name="T7" fmla="*/ 190 h 285"/>
                <a:gd name="T8" fmla="*/ 189 w 189"/>
                <a:gd name="T9" fmla="*/ 0 h 285"/>
                <a:gd name="T10" fmla="*/ 0 w 189"/>
                <a:gd name="T1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85">
                  <a:moveTo>
                    <a:pt x="0" y="0"/>
                  </a:moveTo>
                  <a:lnTo>
                    <a:pt x="0" y="190"/>
                  </a:lnTo>
                  <a:lnTo>
                    <a:pt x="95" y="285"/>
                  </a:lnTo>
                  <a:lnTo>
                    <a:pt x="189" y="190"/>
                  </a:lnTo>
                  <a:lnTo>
                    <a:pt x="18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321956" y="0"/>
            <a:ext cx="7868399" cy="6860117"/>
            <a:chOff x="3328426" y="-1588"/>
            <a:chExt cx="5901299" cy="5145088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4052887" y="-1588"/>
              <a:ext cx="5176838" cy="5145088"/>
              <a:chOff x="2553" y="-1"/>
              <a:chExt cx="3261" cy="3241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4139" y="3049"/>
                <a:ext cx="219" cy="144"/>
              </a:xfrm>
              <a:custGeom>
                <a:avLst/>
                <a:gdLst>
                  <a:gd name="T0" fmla="*/ 279 w 309"/>
                  <a:gd name="T1" fmla="*/ 12 h 203"/>
                  <a:gd name="T2" fmla="*/ 260 w 309"/>
                  <a:gd name="T3" fmla="*/ 18 h 203"/>
                  <a:gd name="T4" fmla="*/ 242 w 309"/>
                  <a:gd name="T5" fmla="*/ 12 h 203"/>
                  <a:gd name="T6" fmla="*/ 198 w 309"/>
                  <a:gd name="T7" fmla="*/ 37 h 203"/>
                  <a:gd name="T8" fmla="*/ 162 w 309"/>
                  <a:gd name="T9" fmla="*/ 46 h 203"/>
                  <a:gd name="T10" fmla="*/ 116 w 309"/>
                  <a:gd name="T11" fmla="*/ 46 h 203"/>
                  <a:gd name="T12" fmla="*/ 94 w 309"/>
                  <a:gd name="T13" fmla="*/ 25 h 203"/>
                  <a:gd name="T14" fmla="*/ 71 w 309"/>
                  <a:gd name="T15" fmla="*/ 17 h 203"/>
                  <a:gd name="T16" fmla="*/ 59 w 309"/>
                  <a:gd name="T17" fmla="*/ 30 h 203"/>
                  <a:gd name="T18" fmla="*/ 44 w 309"/>
                  <a:gd name="T19" fmla="*/ 44 h 203"/>
                  <a:gd name="T20" fmla="*/ 25 w 309"/>
                  <a:gd name="T21" fmla="*/ 37 h 203"/>
                  <a:gd name="T22" fmla="*/ 0 w 309"/>
                  <a:gd name="T23" fmla="*/ 37 h 203"/>
                  <a:gd name="T24" fmla="*/ 0 w 309"/>
                  <a:gd name="T25" fmla="*/ 66 h 203"/>
                  <a:gd name="T26" fmla="*/ 3 w 309"/>
                  <a:gd name="T27" fmla="*/ 98 h 203"/>
                  <a:gd name="T28" fmla="*/ 20 w 309"/>
                  <a:gd name="T29" fmla="*/ 110 h 203"/>
                  <a:gd name="T30" fmla="*/ 50 w 309"/>
                  <a:gd name="T31" fmla="*/ 112 h 203"/>
                  <a:gd name="T32" fmla="*/ 115 w 309"/>
                  <a:gd name="T33" fmla="*/ 147 h 203"/>
                  <a:gd name="T34" fmla="*/ 154 w 309"/>
                  <a:gd name="T35" fmla="*/ 167 h 203"/>
                  <a:gd name="T36" fmla="*/ 189 w 309"/>
                  <a:gd name="T37" fmla="*/ 167 h 203"/>
                  <a:gd name="T38" fmla="*/ 216 w 309"/>
                  <a:gd name="T39" fmla="*/ 203 h 203"/>
                  <a:gd name="T40" fmla="*/ 281 w 309"/>
                  <a:gd name="T41" fmla="*/ 203 h 203"/>
                  <a:gd name="T42" fmla="*/ 296 w 309"/>
                  <a:gd name="T43" fmla="*/ 144 h 203"/>
                  <a:gd name="T44" fmla="*/ 267 w 309"/>
                  <a:gd name="T45" fmla="*/ 108 h 203"/>
                  <a:gd name="T46" fmla="*/ 309 w 309"/>
                  <a:gd name="T47" fmla="*/ 0 h 203"/>
                  <a:gd name="T48" fmla="*/ 279 w 309"/>
                  <a:gd name="T49" fmla="*/ 1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9" h="203">
                    <a:moveTo>
                      <a:pt x="279" y="12"/>
                    </a:moveTo>
                    <a:cubicBezTo>
                      <a:pt x="260" y="18"/>
                      <a:pt x="260" y="18"/>
                      <a:pt x="260" y="18"/>
                    </a:cubicBezTo>
                    <a:cubicBezTo>
                      <a:pt x="242" y="12"/>
                      <a:pt x="242" y="12"/>
                      <a:pt x="242" y="12"/>
                    </a:cubicBezTo>
                    <a:cubicBezTo>
                      <a:pt x="198" y="37"/>
                      <a:pt x="198" y="37"/>
                      <a:pt x="198" y="37"/>
                    </a:cubicBezTo>
                    <a:cubicBezTo>
                      <a:pt x="162" y="46"/>
                      <a:pt x="162" y="46"/>
                      <a:pt x="162" y="46"/>
                    </a:cubicBezTo>
                    <a:cubicBezTo>
                      <a:pt x="116" y="46"/>
                      <a:pt x="116" y="46"/>
                      <a:pt x="116" y="4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30"/>
                      <a:pt x="49" y="39"/>
                      <a:pt x="44" y="44"/>
                    </a:cubicBezTo>
                    <a:cubicBezTo>
                      <a:pt x="38" y="49"/>
                      <a:pt x="35" y="42"/>
                      <a:pt x="25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3" y="90"/>
                      <a:pt x="3" y="98"/>
                    </a:cubicBezTo>
                    <a:cubicBezTo>
                      <a:pt x="3" y="106"/>
                      <a:pt x="20" y="110"/>
                      <a:pt x="20" y="110"/>
                    </a:cubicBezTo>
                    <a:cubicBezTo>
                      <a:pt x="50" y="112"/>
                      <a:pt x="50" y="112"/>
                      <a:pt x="50" y="112"/>
                    </a:cubicBezTo>
                    <a:cubicBezTo>
                      <a:pt x="115" y="147"/>
                      <a:pt x="115" y="147"/>
                      <a:pt x="115" y="147"/>
                    </a:cubicBezTo>
                    <a:cubicBezTo>
                      <a:pt x="154" y="167"/>
                      <a:pt x="154" y="167"/>
                      <a:pt x="154" y="167"/>
                    </a:cubicBezTo>
                    <a:cubicBezTo>
                      <a:pt x="189" y="167"/>
                      <a:pt x="189" y="167"/>
                      <a:pt x="189" y="167"/>
                    </a:cubicBezTo>
                    <a:cubicBezTo>
                      <a:pt x="216" y="203"/>
                      <a:pt x="216" y="203"/>
                      <a:pt x="216" y="203"/>
                    </a:cubicBezTo>
                    <a:cubicBezTo>
                      <a:pt x="281" y="203"/>
                      <a:pt x="281" y="203"/>
                      <a:pt x="281" y="203"/>
                    </a:cubicBezTo>
                    <a:cubicBezTo>
                      <a:pt x="296" y="144"/>
                      <a:pt x="296" y="144"/>
                      <a:pt x="296" y="144"/>
                    </a:cubicBezTo>
                    <a:cubicBezTo>
                      <a:pt x="267" y="108"/>
                      <a:pt x="267" y="108"/>
                      <a:pt x="267" y="108"/>
                    </a:cubicBezTo>
                    <a:cubicBezTo>
                      <a:pt x="309" y="0"/>
                      <a:pt x="309" y="0"/>
                      <a:pt x="309" y="0"/>
                    </a:cubicBezTo>
                    <a:lnTo>
                      <a:pt x="279" y="12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3850" y="2649"/>
                <a:ext cx="64" cy="140"/>
              </a:xfrm>
              <a:custGeom>
                <a:avLst/>
                <a:gdLst>
                  <a:gd name="T0" fmla="*/ 69 w 91"/>
                  <a:gd name="T1" fmla="*/ 0 h 198"/>
                  <a:gd name="T2" fmla="*/ 64 w 91"/>
                  <a:gd name="T3" fmla="*/ 32 h 198"/>
                  <a:gd name="T4" fmla="*/ 49 w 91"/>
                  <a:gd name="T5" fmla="*/ 27 h 198"/>
                  <a:gd name="T6" fmla="*/ 25 w 91"/>
                  <a:gd name="T7" fmla="*/ 41 h 198"/>
                  <a:gd name="T8" fmla="*/ 1 w 91"/>
                  <a:gd name="T9" fmla="*/ 59 h 198"/>
                  <a:gd name="T10" fmla="*/ 0 w 91"/>
                  <a:gd name="T11" fmla="*/ 115 h 198"/>
                  <a:gd name="T12" fmla="*/ 3 w 91"/>
                  <a:gd name="T13" fmla="*/ 129 h 198"/>
                  <a:gd name="T14" fmla="*/ 15 w 91"/>
                  <a:gd name="T15" fmla="*/ 139 h 198"/>
                  <a:gd name="T16" fmla="*/ 11 w 91"/>
                  <a:gd name="T17" fmla="*/ 154 h 198"/>
                  <a:gd name="T18" fmla="*/ 15 w 91"/>
                  <a:gd name="T19" fmla="*/ 173 h 198"/>
                  <a:gd name="T20" fmla="*/ 20 w 91"/>
                  <a:gd name="T21" fmla="*/ 190 h 198"/>
                  <a:gd name="T22" fmla="*/ 61 w 91"/>
                  <a:gd name="T23" fmla="*/ 198 h 198"/>
                  <a:gd name="T24" fmla="*/ 83 w 91"/>
                  <a:gd name="T25" fmla="*/ 161 h 198"/>
                  <a:gd name="T26" fmla="*/ 91 w 91"/>
                  <a:gd name="T27" fmla="*/ 92 h 198"/>
                  <a:gd name="T28" fmla="*/ 88 w 91"/>
                  <a:gd name="T29" fmla="*/ 59 h 198"/>
                  <a:gd name="T30" fmla="*/ 88 w 91"/>
                  <a:gd name="T31" fmla="*/ 5 h 198"/>
                  <a:gd name="T32" fmla="*/ 69 w 91"/>
                  <a:gd name="T3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198">
                    <a:moveTo>
                      <a:pt x="69" y="0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27"/>
                      <a:pt x="30" y="36"/>
                      <a:pt x="25" y="41"/>
                    </a:cubicBezTo>
                    <a:cubicBezTo>
                      <a:pt x="20" y="46"/>
                      <a:pt x="1" y="59"/>
                      <a:pt x="1" y="59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15" y="139"/>
                      <a:pt x="15" y="139"/>
                      <a:pt x="15" y="139"/>
                    </a:cubicBezTo>
                    <a:cubicBezTo>
                      <a:pt x="11" y="154"/>
                      <a:pt x="11" y="154"/>
                      <a:pt x="11" y="154"/>
                    </a:cubicBezTo>
                    <a:cubicBezTo>
                      <a:pt x="11" y="154"/>
                      <a:pt x="15" y="168"/>
                      <a:pt x="15" y="173"/>
                    </a:cubicBezTo>
                    <a:cubicBezTo>
                      <a:pt x="15" y="178"/>
                      <a:pt x="20" y="190"/>
                      <a:pt x="20" y="190"/>
                    </a:cubicBezTo>
                    <a:cubicBezTo>
                      <a:pt x="61" y="198"/>
                      <a:pt x="61" y="198"/>
                      <a:pt x="61" y="198"/>
                    </a:cubicBezTo>
                    <a:cubicBezTo>
                      <a:pt x="83" y="161"/>
                      <a:pt x="83" y="161"/>
                      <a:pt x="83" y="161"/>
                    </a:cubicBezTo>
                    <a:cubicBezTo>
                      <a:pt x="83" y="161"/>
                      <a:pt x="91" y="98"/>
                      <a:pt x="91" y="92"/>
                    </a:cubicBezTo>
                    <a:cubicBezTo>
                      <a:pt x="91" y="85"/>
                      <a:pt x="88" y="59"/>
                      <a:pt x="88" y="59"/>
                    </a:cubicBezTo>
                    <a:cubicBezTo>
                      <a:pt x="88" y="5"/>
                      <a:pt x="88" y="5"/>
                      <a:pt x="88" y="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3822" y="2808"/>
                <a:ext cx="115" cy="205"/>
              </a:xfrm>
              <a:custGeom>
                <a:avLst/>
                <a:gdLst>
                  <a:gd name="T0" fmla="*/ 149 w 162"/>
                  <a:gd name="T1" fmla="*/ 96 h 289"/>
                  <a:gd name="T2" fmla="*/ 152 w 162"/>
                  <a:gd name="T3" fmla="*/ 77 h 289"/>
                  <a:gd name="T4" fmla="*/ 135 w 162"/>
                  <a:gd name="T5" fmla="*/ 35 h 289"/>
                  <a:gd name="T6" fmla="*/ 105 w 162"/>
                  <a:gd name="T7" fmla="*/ 0 h 289"/>
                  <a:gd name="T8" fmla="*/ 30 w 162"/>
                  <a:gd name="T9" fmla="*/ 52 h 289"/>
                  <a:gd name="T10" fmla="*/ 5 w 162"/>
                  <a:gd name="T11" fmla="*/ 40 h 289"/>
                  <a:gd name="T12" fmla="*/ 0 w 162"/>
                  <a:gd name="T13" fmla="*/ 76 h 289"/>
                  <a:gd name="T14" fmla="*/ 35 w 162"/>
                  <a:gd name="T15" fmla="*/ 133 h 289"/>
                  <a:gd name="T16" fmla="*/ 33 w 162"/>
                  <a:gd name="T17" fmla="*/ 152 h 289"/>
                  <a:gd name="T18" fmla="*/ 44 w 162"/>
                  <a:gd name="T19" fmla="*/ 176 h 289"/>
                  <a:gd name="T20" fmla="*/ 25 w 162"/>
                  <a:gd name="T21" fmla="*/ 220 h 289"/>
                  <a:gd name="T22" fmla="*/ 35 w 162"/>
                  <a:gd name="T23" fmla="*/ 279 h 289"/>
                  <a:gd name="T24" fmla="*/ 59 w 162"/>
                  <a:gd name="T25" fmla="*/ 284 h 289"/>
                  <a:gd name="T26" fmla="*/ 81 w 162"/>
                  <a:gd name="T27" fmla="*/ 289 h 289"/>
                  <a:gd name="T28" fmla="*/ 84 w 162"/>
                  <a:gd name="T29" fmla="*/ 259 h 289"/>
                  <a:gd name="T30" fmla="*/ 120 w 162"/>
                  <a:gd name="T31" fmla="*/ 259 h 289"/>
                  <a:gd name="T32" fmla="*/ 128 w 162"/>
                  <a:gd name="T33" fmla="*/ 259 h 289"/>
                  <a:gd name="T34" fmla="*/ 150 w 162"/>
                  <a:gd name="T35" fmla="*/ 177 h 289"/>
                  <a:gd name="T36" fmla="*/ 159 w 162"/>
                  <a:gd name="T37" fmla="*/ 121 h 289"/>
                  <a:gd name="T38" fmla="*/ 149 w 162"/>
                  <a:gd name="T39" fmla="*/ 96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2" h="289">
                    <a:moveTo>
                      <a:pt x="149" y="96"/>
                    </a:moveTo>
                    <a:cubicBezTo>
                      <a:pt x="152" y="77"/>
                      <a:pt x="152" y="77"/>
                      <a:pt x="152" y="77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35" y="133"/>
                      <a:pt x="35" y="133"/>
                      <a:pt x="35" y="133"/>
                    </a:cubicBezTo>
                    <a:cubicBezTo>
                      <a:pt x="35" y="133"/>
                      <a:pt x="30" y="147"/>
                      <a:pt x="33" y="152"/>
                    </a:cubicBezTo>
                    <a:cubicBezTo>
                      <a:pt x="37" y="157"/>
                      <a:pt x="44" y="176"/>
                      <a:pt x="44" y="176"/>
                    </a:cubicBezTo>
                    <a:cubicBezTo>
                      <a:pt x="44" y="176"/>
                      <a:pt x="22" y="208"/>
                      <a:pt x="25" y="220"/>
                    </a:cubicBezTo>
                    <a:cubicBezTo>
                      <a:pt x="28" y="232"/>
                      <a:pt x="35" y="279"/>
                      <a:pt x="35" y="279"/>
                    </a:cubicBezTo>
                    <a:cubicBezTo>
                      <a:pt x="35" y="279"/>
                      <a:pt x="50" y="282"/>
                      <a:pt x="59" y="284"/>
                    </a:cubicBezTo>
                    <a:cubicBezTo>
                      <a:pt x="67" y="286"/>
                      <a:pt x="81" y="289"/>
                      <a:pt x="81" y="289"/>
                    </a:cubicBezTo>
                    <a:cubicBezTo>
                      <a:pt x="84" y="259"/>
                      <a:pt x="84" y="259"/>
                      <a:pt x="84" y="259"/>
                    </a:cubicBezTo>
                    <a:cubicBezTo>
                      <a:pt x="120" y="259"/>
                      <a:pt x="120" y="259"/>
                      <a:pt x="120" y="259"/>
                    </a:cubicBezTo>
                    <a:cubicBezTo>
                      <a:pt x="120" y="259"/>
                      <a:pt x="123" y="267"/>
                      <a:pt x="128" y="259"/>
                    </a:cubicBezTo>
                    <a:cubicBezTo>
                      <a:pt x="133" y="250"/>
                      <a:pt x="149" y="184"/>
                      <a:pt x="150" y="177"/>
                    </a:cubicBezTo>
                    <a:cubicBezTo>
                      <a:pt x="152" y="171"/>
                      <a:pt x="162" y="127"/>
                      <a:pt x="159" y="121"/>
                    </a:cubicBezTo>
                    <a:cubicBezTo>
                      <a:pt x="155" y="116"/>
                      <a:pt x="149" y="96"/>
                      <a:pt x="149" y="96"/>
                    </a:cubicBez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2766" y="1475"/>
                <a:ext cx="318" cy="307"/>
              </a:xfrm>
              <a:custGeom>
                <a:avLst/>
                <a:gdLst>
                  <a:gd name="T0" fmla="*/ 235 w 448"/>
                  <a:gd name="T1" fmla="*/ 32 h 432"/>
                  <a:gd name="T2" fmla="*/ 215 w 448"/>
                  <a:gd name="T3" fmla="*/ 54 h 432"/>
                  <a:gd name="T4" fmla="*/ 242 w 448"/>
                  <a:gd name="T5" fmla="*/ 82 h 432"/>
                  <a:gd name="T6" fmla="*/ 204 w 448"/>
                  <a:gd name="T7" fmla="*/ 104 h 432"/>
                  <a:gd name="T8" fmla="*/ 171 w 448"/>
                  <a:gd name="T9" fmla="*/ 105 h 432"/>
                  <a:gd name="T10" fmla="*/ 142 w 448"/>
                  <a:gd name="T11" fmla="*/ 88 h 432"/>
                  <a:gd name="T12" fmla="*/ 89 w 448"/>
                  <a:gd name="T13" fmla="*/ 85 h 432"/>
                  <a:gd name="T14" fmla="*/ 81 w 448"/>
                  <a:gd name="T15" fmla="*/ 104 h 432"/>
                  <a:gd name="T16" fmla="*/ 83 w 448"/>
                  <a:gd name="T17" fmla="*/ 124 h 432"/>
                  <a:gd name="T18" fmla="*/ 110 w 448"/>
                  <a:gd name="T19" fmla="*/ 137 h 432"/>
                  <a:gd name="T20" fmla="*/ 88 w 448"/>
                  <a:gd name="T21" fmla="*/ 164 h 432"/>
                  <a:gd name="T22" fmla="*/ 78 w 448"/>
                  <a:gd name="T23" fmla="*/ 193 h 432"/>
                  <a:gd name="T24" fmla="*/ 94 w 448"/>
                  <a:gd name="T25" fmla="*/ 202 h 432"/>
                  <a:gd name="T26" fmla="*/ 115 w 448"/>
                  <a:gd name="T27" fmla="*/ 220 h 432"/>
                  <a:gd name="T28" fmla="*/ 150 w 448"/>
                  <a:gd name="T29" fmla="*/ 241 h 432"/>
                  <a:gd name="T30" fmla="*/ 123 w 448"/>
                  <a:gd name="T31" fmla="*/ 247 h 432"/>
                  <a:gd name="T32" fmla="*/ 98 w 448"/>
                  <a:gd name="T33" fmla="*/ 285 h 432"/>
                  <a:gd name="T34" fmla="*/ 72 w 448"/>
                  <a:gd name="T35" fmla="*/ 293 h 432"/>
                  <a:gd name="T36" fmla="*/ 132 w 448"/>
                  <a:gd name="T37" fmla="*/ 298 h 432"/>
                  <a:gd name="T38" fmla="*/ 133 w 448"/>
                  <a:gd name="T39" fmla="*/ 315 h 432"/>
                  <a:gd name="T40" fmla="*/ 83 w 448"/>
                  <a:gd name="T41" fmla="*/ 310 h 432"/>
                  <a:gd name="T42" fmla="*/ 47 w 448"/>
                  <a:gd name="T43" fmla="*/ 344 h 432"/>
                  <a:gd name="T44" fmla="*/ 12 w 448"/>
                  <a:gd name="T45" fmla="*/ 341 h 432"/>
                  <a:gd name="T46" fmla="*/ 37 w 448"/>
                  <a:gd name="T47" fmla="*/ 359 h 432"/>
                  <a:gd name="T48" fmla="*/ 6 w 448"/>
                  <a:gd name="T49" fmla="*/ 364 h 432"/>
                  <a:gd name="T50" fmla="*/ 18 w 448"/>
                  <a:gd name="T51" fmla="*/ 385 h 432"/>
                  <a:gd name="T52" fmla="*/ 37 w 448"/>
                  <a:gd name="T53" fmla="*/ 401 h 432"/>
                  <a:gd name="T54" fmla="*/ 40 w 448"/>
                  <a:gd name="T55" fmla="*/ 413 h 432"/>
                  <a:gd name="T56" fmla="*/ 45 w 448"/>
                  <a:gd name="T57" fmla="*/ 427 h 432"/>
                  <a:gd name="T58" fmla="*/ 140 w 448"/>
                  <a:gd name="T59" fmla="*/ 432 h 432"/>
                  <a:gd name="T60" fmla="*/ 176 w 448"/>
                  <a:gd name="T61" fmla="*/ 422 h 432"/>
                  <a:gd name="T62" fmla="*/ 308 w 448"/>
                  <a:gd name="T63" fmla="*/ 395 h 432"/>
                  <a:gd name="T64" fmla="*/ 372 w 448"/>
                  <a:gd name="T65" fmla="*/ 234 h 432"/>
                  <a:gd name="T66" fmla="*/ 377 w 448"/>
                  <a:gd name="T67" fmla="*/ 161 h 432"/>
                  <a:gd name="T68" fmla="*/ 408 w 448"/>
                  <a:gd name="T69" fmla="*/ 149 h 432"/>
                  <a:gd name="T70" fmla="*/ 441 w 448"/>
                  <a:gd name="T71" fmla="*/ 132 h 432"/>
                  <a:gd name="T72" fmla="*/ 421 w 448"/>
                  <a:gd name="T73" fmla="*/ 88 h 432"/>
                  <a:gd name="T74" fmla="*/ 409 w 448"/>
                  <a:gd name="T75" fmla="*/ 36 h 432"/>
                  <a:gd name="T76" fmla="*/ 374 w 448"/>
                  <a:gd name="T77" fmla="*/ 16 h 432"/>
                  <a:gd name="T78" fmla="*/ 337 w 448"/>
                  <a:gd name="T79" fmla="*/ 5 h 432"/>
                  <a:gd name="T80" fmla="*/ 298 w 448"/>
                  <a:gd name="T81" fmla="*/ 19 h 432"/>
                  <a:gd name="T82" fmla="*/ 257 w 448"/>
                  <a:gd name="T83" fmla="*/ 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48" h="432">
                    <a:moveTo>
                      <a:pt x="257" y="2"/>
                    </a:moveTo>
                    <a:cubicBezTo>
                      <a:pt x="235" y="32"/>
                      <a:pt x="235" y="32"/>
                      <a:pt x="235" y="32"/>
                    </a:cubicBezTo>
                    <a:cubicBezTo>
                      <a:pt x="216" y="43"/>
                      <a:pt x="216" y="43"/>
                      <a:pt x="216" y="43"/>
                    </a:cubicBezTo>
                    <a:cubicBezTo>
                      <a:pt x="215" y="54"/>
                      <a:pt x="215" y="54"/>
                      <a:pt x="215" y="54"/>
                    </a:cubicBezTo>
                    <a:cubicBezTo>
                      <a:pt x="240" y="71"/>
                      <a:pt x="240" y="71"/>
                      <a:pt x="240" y="71"/>
                    </a:cubicBezTo>
                    <a:cubicBezTo>
                      <a:pt x="240" y="71"/>
                      <a:pt x="257" y="76"/>
                      <a:pt x="242" y="82"/>
                    </a:cubicBezTo>
                    <a:cubicBezTo>
                      <a:pt x="226" y="87"/>
                      <a:pt x="206" y="92"/>
                      <a:pt x="206" y="92"/>
                    </a:cubicBezTo>
                    <a:cubicBezTo>
                      <a:pt x="204" y="104"/>
                      <a:pt x="204" y="104"/>
                      <a:pt x="204" y="104"/>
                    </a:cubicBezTo>
                    <a:cubicBezTo>
                      <a:pt x="181" y="112"/>
                      <a:pt x="181" y="112"/>
                      <a:pt x="181" y="112"/>
                    </a:cubicBezTo>
                    <a:cubicBezTo>
                      <a:pt x="171" y="105"/>
                      <a:pt x="171" y="105"/>
                      <a:pt x="171" y="105"/>
                    </a:cubicBezTo>
                    <a:cubicBezTo>
                      <a:pt x="149" y="115"/>
                      <a:pt x="149" y="115"/>
                      <a:pt x="149" y="115"/>
                    </a:cubicBezTo>
                    <a:cubicBezTo>
                      <a:pt x="142" y="88"/>
                      <a:pt x="142" y="88"/>
                      <a:pt x="142" y="88"/>
                    </a:cubicBezTo>
                    <a:cubicBezTo>
                      <a:pt x="142" y="88"/>
                      <a:pt x="128" y="85"/>
                      <a:pt x="118" y="85"/>
                    </a:cubicBezTo>
                    <a:cubicBezTo>
                      <a:pt x="108" y="85"/>
                      <a:pt x="89" y="85"/>
                      <a:pt x="89" y="85"/>
                    </a:cubicBezTo>
                    <a:cubicBezTo>
                      <a:pt x="98" y="98"/>
                      <a:pt x="98" y="98"/>
                      <a:pt x="98" y="98"/>
                    </a:cubicBezTo>
                    <a:cubicBezTo>
                      <a:pt x="98" y="98"/>
                      <a:pt x="83" y="97"/>
                      <a:pt x="81" y="104"/>
                    </a:cubicBezTo>
                    <a:cubicBezTo>
                      <a:pt x="79" y="110"/>
                      <a:pt x="78" y="115"/>
                      <a:pt x="78" y="115"/>
                    </a:cubicBezTo>
                    <a:cubicBezTo>
                      <a:pt x="83" y="124"/>
                      <a:pt x="83" y="124"/>
                      <a:pt x="83" y="124"/>
                    </a:cubicBezTo>
                    <a:cubicBezTo>
                      <a:pt x="96" y="127"/>
                      <a:pt x="96" y="127"/>
                      <a:pt x="96" y="127"/>
                    </a:cubicBezTo>
                    <a:cubicBezTo>
                      <a:pt x="96" y="127"/>
                      <a:pt x="108" y="131"/>
                      <a:pt x="110" y="137"/>
                    </a:cubicBezTo>
                    <a:cubicBezTo>
                      <a:pt x="111" y="144"/>
                      <a:pt x="115" y="153"/>
                      <a:pt x="115" y="153"/>
                    </a:cubicBezTo>
                    <a:cubicBezTo>
                      <a:pt x="115" y="153"/>
                      <a:pt x="94" y="159"/>
                      <a:pt x="88" y="164"/>
                    </a:cubicBezTo>
                    <a:cubicBezTo>
                      <a:pt x="81" y="170"/>
                      <a:pt x="71" y="178"/>
                      <a:pt x="71" y="178"/>
                    </a:cubicBezTo>
                    <a:cubicBezTo>
                      <a:pt x="78" y="193"/>
                      <a:pt x="78" y="193"/>
                      <a:pt x="78" y="193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94" y="202"/>
                      <a:pt x="94" y="202"/>
                      <a:pt x="94" y="202"/>
                    </a:cubicBezTo>
                    <a:cubicBezTo>
                      <a:pt x="108" y="202"/>
                      <a:pt x="108" y="202"/>
                      <a:pt x="108" y="202"/>
                    </a:cubicBezTo>
                    <a:cubicBezTo>
                      <a:pt x="115" y="220"/>
                      <a:pt x="115" y="220"/>
                      <a:pt x="115" y="220"/>
                    </a:cubicBezTo>
                    <a:cubicBezTo>
                      <a:pt x="149" y="224"/>
                      <a:pt x="149" y="224"/>
                      <a:pt x="149" y="224"/>
                    </a:cubicBezTo>
                    <a:cubicBezTo>
                      <a:pt x="150" y="241"/>
                      <a:pt x="150" y="241"/>
                      <a:pt x="150" y="241"/>
                    </a:cubicBezTo>
                    <a:cubicBezTo>
                      <a:pt x="150" y="241"/>
                      <a:pt x="145" y="236"/>
                      <a:pt x="138" y="241"/>
                    </a:cubicBezTo>
                    <a:cubicBezTo>
                      <a:pt x="132" y="246"/>
                      <a:pt x="123" y="247"/>
                      <a:pt x="123" y="247"/>
                    </a:cubicBezTo>
                    <a:cubicBezTo>
                      <a:pt x="113" y="246"/>
                      <a:pt x="113" y="246"/>
                      <a:pt x="113" y="246"/>
                    </a:cubicBezTo>
                    <a:cubicBezTo>
                      <a:pt x="98" y="285"/>
                      <a:pt x="98" y="285"/>
                      <a:pt x="98" y="285"/>
                    </a:cubicBezTo>
                    <a:cubicBezTo>
                      <a:pt x="84" y="288"/>
                      <a:pt x="84" y="288"/>
                      <a:pt x="84" y="288"/>
                    </a:cubicBezTo>
                    <a:cubicBezTo>
                      <a:pt x="72" y="293"/>
                      <a:pt x="72" y="293"/>
                      <a:pt x="72" y="293"/>
                    </a:cubicBezTo>
                    <a:cubicBezTo>
                      <a:pt x="72" y="293"/>
                      <a:pt x="83" y="300"/>
                      <a:pt x="89" y="300"/>
                    </a:cubicBezTo>
                    <a:cubicBezTo>
                      <a:pt x="96" y="300"/>
                      <a:pt x="132" y="298"/>
                      <a:pt x="132" y="298"/>
                    </a:cubicBezTo>
                    <a:cubicBezTo>
                      <a:pt x="149" y="303"/>
                      <a:pt x="149" y="303"/>
                      <a:pt x="149" y="303"/>
                    </a:cubicBezTo>
                    <a:cubicBezTo>
                      <a:pt x="149" y="303"/>
                      <a:pt x="149" y="315"/>
                      <a:pt x="133" y="315"/>
                    </a:cubicBezTo>
                    <a:cubicBezTo>
                      <a:pt x="118" y="315"/>
                      <a:pt x="98" y="315"/>
                      <a:pt x="98" y="315"/>
                    </a:cubicBezTo>
                    <a:cubicBezTo>
                      <a:pt x="83" y="310"/>
                      <a:pt x="83" y="310"/>
                      <a:pt x="83" y="310"/>
                    </a:cubicBezTo>
                    <a:cubicBezTo>
                      <a:pt x="67" y="319"/>
                      <a:pt x="67" y="319"/>
                      <a:pt x="67" y="319"/>
                    </a:cubicBezTo>
                    <a:cubicBezTo>
                      <a:pt x="47" y="344"/>
                      <a:pt x="47" y="344"/>
                      <a:pt x="47" y="344"/>
                    </a:cubicBezTo>
                    <a:cubicBezTo>
                      <a:pt x="47" y="344"/>
                      <a:pt x="8" y="313"/>
                      <a:pt x="10" y="320"/>
                    </a:cubicBezTo>
                    <a:cubicBezTo>
                      <a:pt x="12" y="327"/>
                      <a:pt x="12" y="341"/>
                      <a:pt x="12" y="341"/>
                    </a:cubicBezTo>
                    <a:cubicBezTo>
                      <a:pt x="12" y="341"/>
                      <a:pt x="28" y="341"/>
                      <a:pt x="32" y="346"/>
                    </a:cubicBezTo>
                    <a:cubicBezTo>
                      <a:pt x="35" y="351"/>
                      <a:pt x="42" y="357"/>
                      <a:pt x="37" y="359"/>
                    </a:cubicBezTo>
                    <a:cubicBezTo>
                      <a:pt x="32" y="361"/>
                      <a:pt x="52" y="361"/>
                      <a:pt x="32" y="361"/>
                    </a:cubicBezTo>
                    <a:cubicBezTo>
                      <a:pt x="12" y="361"/>
                      <a:pt x="6" y="364"/>
                      <a:pt x="6" y="364"/>
                    </a:cubicBezTo>
                    <a:cubicBezTo>
                      <a:pt x="6" y="364"/>
                      <a:pt x="0" y="363"/>
                      <a:pt x="6" y="371"/>
                    </a:cubicBezTo>
                    <a:cubicBezTo>
                      <a:pt x="13" y="379"/>
                      <a:pt x="18" y="385"/>
                      <a:pt x="18" y="385"/>
                    </a:cubicBezTo>
                    <a:cubicBezTo>
                      <a:pt x="27" y="391"/>
                      <a:pt x="27" y="391"/>
                      <a:pt x="27" y="391"/>
                    </a:cubicBezTo>
                    <a:cubicBezTo>
                      <a:pt x="37" y="401"/>
                      <a:pt x="37" y="401"/>
                      <a:pt x="37" y="401"/>
                    </a:cubicBezTo>
                    <a:cubicBezTo>
                      <a:pt x="25" y="408"/>
                      <a:pt x="25" y="408"/>
                      <a:pt x="25" y="408"/>
                    </a:cubicBezTo>
                    <a:cubicBezTo>
                      <a:pt x="40" y="413"/>
                      <a:pt x="40" y="413"/>
                      <a:pt x="40" y="413"/>
                    </a:cubicBezTo>
                    <a:cubicBezTo>
                      <a:pt x="54" y="413"/>
                      <a:pt x="54" y="413"/>
                      <a:pt x="54" y="413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52" y="432"/>
                      <a:pt x="52" y="432"/>
                      <a:pt x="52" y="432"/>
                    </a:cubicBezTo>
                    <a:cubicBezTo>
                      <a:pt x="140" y="432"/>
                      <a:pt x="140" y="432"/>
                      <a:pt x="140" y="432"/>
                    </a:cubicBezTo>
                    <a:cubicBezTo>
                      <a:pt x="154" y="422"/>
                      <a:pt x="154" y="422"/>
                      <a:pt x="154" y="422"/>
                    </a:cubicBezTo>
                    <a:cubicBezTo>
                      <a:pt x="154" y="422"/>
                      <a:pt x="171" y="423"/>
                      <a:pt x="176" y="422"/>
                    </a:cubicBezTo>
                    <a:cubicBezTo>
                      <a:pt x="181" y="420"/>
                      <a:pt x="232" y="390"/>
                      <a:pt x="232" y="390"/>
                    </a:cubicBezTo>
                    <a:cubicBezTo>
                      <a:pt x="232" y="390"/>
                      <a:pt x="301" y="400"/>
                      <a:pt x="308" y="395"/>
                    </a:cubicBezTo>
                    <a:cubicBezTo>
                      <a:pt x="315" y="390"/>
                      <a:pt x="374" y="320"/>
                      <a:pt x="374" y="315"/>
                    </a:cubicBezTo>
                    <a:cubicBezTo>
                      <a:pt x="374" y="310"/>
                      <a:pt x="372" y="241"/>
                      <a:pt x="372" y="234"/>
                    </a:cubicBezTo>
                    <a:cubicBezTo>
                      <a:pt x="372" y="227"/>
                      <a:pt x="374" y="183"/>
                      <a:pt x="374" y="183"/>
                    </a:cubicBezTo>
                    <a:cubicBezTo>
                      <a:pt x="377" y="161"/>
                      <a:pt x="377" y="161"/>
                      <a:pt x="377" y="161"/>
                    </a:cubicBezTo>
                    <a:cubicBezTo>
                      <a:pt x="394" y="161"/>
                      <a:pt x="394" y="161"/>
                      <a:pt x="394" y="161"/>
                    </a:cubicBezTo>
                    <a:cubicBezTo>
                      <a:pt x="408" y="149"/>
                      <a:pt x="408" y="149"/>
                      <a:pt x="408" y="149"/>
                    </a:cubicBezTo>
                    <a:cubicBezTo>
                      <a:pt x="425" y="139"/>
                      <a:pt x="425" y="139"/>
                      <a:pt x="425" y="139"/>
                    </a:cubicBezTo>
                    <a:cubicBezTo>
                      <a:pt x="441" y="132"/>
                      <a:pt x="441" y="132"/>
                      <a:pt x="441" y="132"/>
                    </a:cubicBezTo>
                    <a:cubicBezTo>
                      <a:pt x="448" y="109"/>
                      <a:pt x="448" y="109"/>
                      <a:pt x="448" y="109"/>
                    </a:cubicBezTo>
                    <a:cubicBezTo>
                      <a:pt x="421" y="88"/>
                      <a:pt x="421" y="88"/>
                      <a:pt x="421" y="88"/>
                    </a:cubicBezTo>
                    <a:cubicBezTo>
                      <a:pt x="421" y="68"/>
                      <a:pt x="421" y="68"/>
                      <a:pt x="421" y="68"/>
                    </a:cubicBezTo>
                    <a:cubicBezTo>
                      <a:pt x="409" y="36"/>
                      <a:pt x="409" y="36"/>
                      <a:pt x="409" y="36"/>
                    </a:cubicBezTo>
                    <a:cubicBezTo>
                      <a:pt x="401" y="17"/>
                      <a:pt x="401" y="17"/>
                      <a:pt x="401" y="17"/>
                    </a:cubicBezTo>
                    <a:cubicBezTo>
                      <a:pt x="374" y="16"/>
                      <a:pt x="374" y="16"/>
                      <a:pt x="374" y="16"/>
                    </a:cubicBezTo>
                    <a:cubicBezTo>
                      <a:pt x="330" y="26"/>
                      <a:pt x="330" y="26"/>
                      <a:pt x="330" y="26"/>
                    </a:cubicBezTo>
                    <a:cubicBezTo>
                      <a:pt x="337" y="5"/>
                      <a:pt x="337" y="5"/>
                      <a:pt x="337" y="5"/>
                    </a:cubicBezTo>
                    <a:cubicBezTo>
                      <a:pt x="309" y="10"/>
                      <a:pt x="309" y="10"/>
                      <a:pt x="309" y="10"/>
                    </a:cubicBezTo>
                    <a:cubicBezTo>
                      <a:pt x="298" y="19"/>
                      <a:pt x="298" y="19"/>
                      <a:pt x="298" y="19"/>
                    </a:cubicBezTo>
                    <a:cubicBezTo>
                      <a:pt x="293" y="0"/>
                      <a:pt x="293" y="0"/>
                      <a:pt x="293" y="0"/>
                    </a:cubicBezTo>
                    <a:lnTo>
                      <a:pt x="257" y="2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1" name="Freeform 9"/>
              <p:cNvSpPr>
                <a:spLocks/>
              </p:cNvSpPr>
              <p:nvPr/>
            </p:nvSpPr>
            <p:spPr bwMode="auto">
              <a:xfrm>
                <a:off x="2997" y="1201"/>
                <a:ext cx="450" cy="765"/>
              </a:xfrm>
              <a:custGeom>
                <a:avLst/>
                <a:gdLst>
                  <a:gd name="T0" fmla="*/ 148 w 633"/>
                  <a:gd name="T1" fmla="*/ 184 h 1078"/>
                  <a:gd name="T2" fmla="*/ 131 w 633"/>
                  <a:gd name="T3" fmla="*/ 218 h 1078"/>
                  <a:gd name="T4" fmla="*/ 166 w 633"/>
                  <a:gd name="T5" fmla="*/ 248 h 1078"/>
                  <a:gd name="T6" fmla="*/ 122 w 633"/>
                  <a:gd name="T7" fmla="*/ 387 h 1078"/>
                  <a:gd name="T8" fmla="*/ 178 w 633"/>
                  <a:gd name="T9" fmla="*/ 331 h 1078"/>
                  <a:gd name="T10" fmla="*/ 190 w 633"/>
                  <a:gd name="T11" fmla="*/ 377 h 1078"/>
                  <a:gd name="T12" fmla="*/ 156 w 633"/>
                  <a:gd name="T13" fmla="*/ 491 h 1078"/>
                  <a:gd name="T14" fmla="*/ 197 w 633"/>
                  <a:gd name="T15" fmla="*/ 499 h 1078"/>
                  <a:gd name="T16" fmla="*/ 248 w 633"/>
                  <a:gd name="T17" fmla="*/ 489 h 1078"/>
                  <a:gd name="T18" fmla="*/ 293 w 633"/>
                  <a:gd name="T19" fmla="*/ 494 h 1078"/>
                  <a:gd name="T20" fmla="*/ 320 w 633"/>
                  <a:gd name="T21" fmla="*/ 572 h 1078"/>
                  <a:gd name="T22" fmla="*/ 298 w 633"/>
                  <a:gd name="T23" fmla="*/ 648 h 1078"/>
                  <a:gd name="T24" fmla="*/ 273 w 633"/>
                  <a:gd name="T25" fmla="*/ 695 h 1078"/>
                  <a:gd name="T26" fmla="*/ 205 w 633"/>
                  <a:gd name="T27" fmla="*/ 684 h 1078"/>
                  <a:gd name="T28" fmla="*/ 171 w 633"/>
                  <a:gd name="T29" fmla="*/ 690 h 1078"/>
                  <a:gd name="T30" fmla="*/ 139 w 633"/>
                  <a:gd name="T31" fmla="*/ 729 h 1078"/>
                  <a:gd name="T32" fmla="*/ 185 w 633"/>
                  <a:gd name="T33" fmla="*/ 738 h 1078"/>
                  <a:gd name="T34" fmla="*/ 73 w 633"/>
                  <a:gd name="T35" fmla="*/ 844 h 1078"/>
                  <a:gd name="T36" fmla="*/ 85 w 633"/>
                  <a:gd name="T37" fmla="*/ 873 h 1078"/>
                  <a:gd name="T38" fmla="*/ 151 w 633"/>
                  <a:gd name="T39" fmla="*/ 878 h 1078"/>
                  <a:gd name="T40" fmla="*/ 185 w 633"/>
                  <a:gd name="T41" fmla="*/ 900 h 1078"/>
                  <a:gd name="T42" fmla="*/ 229 w 633"/>
                  <a:gd name="T43" fmla="*/ 927 h 1078"/>
                  <a:gd name="T44" fmla="*/ 278 w 633"/>
                  <a:gd name="T45" fmla="*/ 905 h 1078"/>
                  <a:gd name="T46" fmla="*/ 226 w 633"/>
                  <a:gd name="T47" fmla="*/ 946 h 1078"/>
                  <a:gd name="T48" fmla="*/ 143 w 633"/>
                  <a:gd name="T49" fmla="*/ 951 h 1078"/>
                  <a:gd name="T50" fmla="*/ 90 w 633"/>
                  <a:gd name="T51" fmla="*/ 1003 h 1078"/>
                  <a:gd name="T52" fmla="*/ 0 w 633"/>
                  <a:gd name="T53" fmla="*/ 1046 h 1078"/>
                  <a:gd name="T54" fmla="*/ 31 w 633"/>
                  <a:gd name="T55" fmla="*/ 1076 h 1078"/>
                  <a:gd name="T56" fmla="*/ 71 w 633"/>
                  <a:gd name="T57" fmla="*/ 1037 h 1078"/>
                  <a:gd name="T58" fmla="*/ 180 w 633"/>
                  <a:gd name="T59" fmla="*/ 1053 h 1078"/>
                  <a:gd name="T60" fmla="*/ 286 w 633"/>
                  <a:gd name="T61" fmla="*/ 1036 h 1078"/>
                  <a:gd name="T62" fmla="*/ 408 w 633"/>
                  <a:gd name="T63" fmla="*/ 1029 h 1078"/>
                  <a:gd name="T64" fmla="*/ 540 w 633"/>
                  <a:gd name="T65" fmla="*/ 1027 h 1078"/>
                  <a:gd name="T66" fmla="*/ 564 w 633"/>
                  <a:gd name="T67" fmla="*/ 958 h 1078"/>
                  <a:gd name="T68" fmla="*/ 556 w 633"/>
                  <a:gd name="T69" fmla="*/ 939 h 1078"/>
                  <a:gd name="T70" fmla="*/ 579 w 633"/>
                  <a:gd name="T71" fmla="*/ 907 h 1078"/>
                  <a:gd name="T72" fmla="*/ 633 w 633"/>
                  <a:gd name="T73" fmla="*/ 819 h 1078"/>
                  <a:gd name="T74" fmla="*/ 557 w 633"/>
                  <a:gd name="T75" fmla="*/ 765 h 1078"/>
                  <a:gd name="T76" fmla="*/ 529 w 633"/>
                  <a:gd name="T77" fmla="*/ 729 h 1078"/>
                  <a:gd name="T78" fmla="*/ 479 w 633"/>
                  <a:gd name="T79" fmla="*/ 665 h 1078"/>
                  <a:gd name="T80" fmla="*/ 523 w 633"/>
                  <a:gd name="T81" fmla="*/ 665 h 1078"/>
                  <a:gd name="T82" fmla="*/ 512 w 633"/>
                  <a:gd name="T83" fmla="*/ 624 h 1078"/>
                  <a:gd name="T84" fmla="*/ 452 w 633"/>
                  <a:gd name="T85" fmla="*/ 546 h 1078"/>
                  <a:gd name="T86" fmla="*/ 361 w 633"/>
                  <a:gd name="T87" fmla="*/ 347 h 1078"/>
                  <a:gd name="T88" fmla="*/ 298 w 633"/>
                  <a:gd name="T89" fmla="*/ 352 h 1078"/>
                  <a:gd name="T90" fmla="*/ 352 w 633"/>
                  <a:gd name="T91" fmla="*/ 321 h 1078"/>
                  <a:gd name="T92" fmla="*/ 354 w 633"/>
                  <a:gd name="T93" fmla="*/ 296 h 1078"/>
                  <a:gd name="T94" fmla="*/ 447 w 633"/>
                  <a:gd name="T95" fmla="*/ 172 h 1078"/>
                  <a:gd name="T96" fmla="*/ 339 w 633"/>
                  <a:gd name="T97" fmla="*/ 125 h 1078"/>
                  <a:gd name="T98" fmla="*/ 273 w 633"/>
                  <a:gd name="T99" fmla="*/ 140 h 1078"/>
                  <a:gd name="T100" fmla="*/ 305 w 633"/>
                  <a:gd name="T101" fmla="*/ 111 h 1078"/>
                  <a:gd name="T102" fmla="*/ 329 w 633"/>
                  <a:gd name="T103" fmla="*/ 81 h 1078"/>
                  <a:gd name="T104" fmla="*/ 366 w 633"/>
                  <a:gd name="T105" fmla="*/ 13 h 1078"/>
                  <a:gd name="T106" fmla="*/ 290 w 633"/>
                  <a:gd name="T107" fmla="*/ 20 h 1078"/>
                  <a:gd name="T108" fmla="*/ 246 w 633"/>
                  <a:gd name="T109" fmla="*/ 3 h 1078"/>
                  <a:gd name="T110" fmla="*/ 217 w 633"/>
                  <a:gd name="T111" fmla="*/ 45 h 1078"/>
                  <a:gd name="T112" fmla="*/ 217 w 633"/>
                  <a:gd name="T113" fmla="*/ 89 h 1078"/>
                  <a:gd name="T114" fmla="*/ 161 w 633"/>
                  <a:gd name="T115" fmla="*/ 123 h 1078"/>
                  <a:gd name="T116" fmla="*/ 176 w 633"/>
                  <a:gd name="T117" fmla="*/ 167 h 1078"/>
                  <a:gd name="T118" fmla="*/ 144 w 633"/>
                  <a:gd name="T119" fmla="*/ 152 h 1078"/>
                  <a:gd name="T120" fmla="*/ 134 w 633"/>
                  <a:gd name="T121" fmla="*/ 111 h 1078"/>
                  <a:gd name="T122" fmla="*/ 104 w 633"/>
                  <a:gd name="T123" fmla="*/ 127 h 1078"/>
                  <a:gd name="T124" fmla="*/ 131 w 633"/>
                  <a:gd name="T125" fmla="*/ 164 h 10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33" h="1078">
                    <a:moveTo>
                      <a:pt x="131" y="164"/>
                    </a:moveTo>
                    <a:cubicBezTo>
                      <a:pt x="134" y="177"/>
                      <a:pt x="134" y="177"/>
                      <a:pt x="134" y="177"/>
                    </a:cubicBezTo>
                    <a:cubicBezTo>
                      <a:pt x="148" y="184"/>
                      <a:pt x="148" y="184"/>
                      <a:pt x="148" y="184"/>
                    </a:cubicBezTo>
                    <a:cubicBezTo>
                      <a:pt x="165" y="194"/>
                      <a:pt x="165" y="194"/>
                      <a:pt x="165" y="194"/>
                    </a:cubicBezTo>
                    <a:cubicBezTo>
                      <a:pt x="151" y="218"/>
                      <a:pt x="151" y="218"/>
                      <a:pt x="151" y="218"/>
                    </a:cubicBezTo>
                    <a:cubicBezTo>
                      <a:pt x="131" y="218"/>
                      <a:pt x="131" y="218"/>
                      <a:pt x="131" y="218"/>
                    </a:cubicBezTo>
                    <a:cubicBezTo>
                      <a:pt x="131" y="218"/>
                      <a:pt x="127" y="221"/>
                      <a:pt x="131" y="226"/>
                    </a:cubicBezTo>
                    <a:cubicBezTo>
                      <a:pt x="134" y="232"/>
                      <a:pt x="148" y="248"/>
                      <a:pt x="148" y="248"/>
                    </a:cubicBezTo>
                    <a:cubicBezTo>
                      <a:pt x="166" y="248"/>
                      <a:pt x="166" y="248"/>
                      <a:pt x="166" y="248"/>
                    </a:cubicBezTo>
                    <a:cubicBezTo>
                      <a:pt x="168" y="260"/>
                      <a:pt x="168" y="260"/>
                      <a:pt x="168" y="260"/>
                    </a:cubicBezTo>
                    <a:cubicBezTo>
                      <a:pt x="161" y="287"/>
                      <a:pt x="161" y="287"/>
                      <a:pt x="161" y="287"/>
                    </a:cubicBezTo>
                    <a:cubicBezTo>
                      <a:pt x="122" y="387"/>
                      <a:pt x="122" y="387"/>
                      <a:pt x="122" y="387"/>
                    </a:cubicBezTo>
                    <a:cubicBezTo>
                      <a:pt x="144" y="389"/>
                      <a:pt x="144" y="389"/>
                      <a:pt x="144" y="389"/>
                    </a:cubicBezTo>
                    <a:cubicBezTo>
                      <a:pt x="165" y="325"/>
                      <a:pt x="165" y="325"/>
                      <a:pt x="165" y="325"/>
                    </a:cubicBezTo>
                    <a:cubicBezTo>
                      <a:pt x="165" y="325"/>
                      <a:pt x="165" y="331"/>
                      <a:pt x="178" y="331"/>
                    </a:cubicBezTo>
                    <a:cubicBezTo>
                      <a:pt x="192" y="331"/>
                      <a:pt x="197" y="328"/>
                      <a:pt x="197" y="328"/>
                    </a:cubicBezTo>
                    <a:cubicBezTo>
                      <a:pt x="200" y="340"/>
                      <a:pt x="195" y="360"/>
                      <a:pt x="195" y="360"/>
                    </a:cubicBezTo>
                    <a:cubicBezTo>
                      <a:pt x="190" y="377"/>
                      <a:pt x="190" y="377"/>
                      <a:pt x="190" y="377"/>
                    </a:cubicBezTo>
                    <a:cubicBezTo>
                      <a:pt x="200" y="389"/>
                      <a:pt x="200" y="389"/>
                      <a:pt x="200" y="389"/>
                    </a:cubicBezTo>
                    <a:cubicBezTo>
                      <a:pt x="146" y="470"/>
                      <a:pt x="146" y="470"/>
                      <a:pt x="146" y="470"/>
                    </a:cubicBezTo>
                    <a:cubicBezTo>
                      <a:pt x="156" y="491"/>
                      <a:pt x="156" y="491"/>
                      <a:pt x="156" y="491"/>
                    </a:cubicBezTo>
                    <a:cubicBezTo>
                      <a:pt x="166" y="479"/>
                      <a:pt x="166" y="479"/>
                      <a:pt x="166" y="479"/>
                    </a:cubicBezTo>
                    <a:cubicBezTo>
                      <a:pt x="185" y="494"/>
                      <a:pt x="185" y="494"/>
                      <a:pt x="185" y="494"/>
                    </a:cubicBezTo>
                    <a:cubicBezTo>
                      <a:pt x="185" y="494"/>
                      <a:pt x="192" y="506"/>
                      <a:pt x="197" y="499"/>
                    </a:cubicBezTo>
                    <a:cubicBezTo>
                      <a:pt x="202" y="492"/>
                      <a:pt x="195" y="479"/>
                      <a:pt x="204" y="479"/>
                    </a:cubicBezTo>
                    <a:cubicBezTo>
                      <a:pt x="212" y="479"/>
                      <a:pt x="232" y="485"/>
                      <a:pt x="232" y="485"/>
                    </a:cubicBezTo>
                    <a:cubicBezTo>
                      <a:pt x="232" y="485"/>
                      <a:pt x="239" y="491"/>
                      <a:pt x="248" y="489"/>
                    </a:cubicBezTo>
                    <a:cubicBezTo>
                      <a:pt x="256" y="487"/>
                      <a:pt x="276" y="470"/>
                      <a:pt x="276" y="470"/>
                    </a:cubicBezTo>
                    <a:cubicBezTo>
                      <a:pt x="298" y="477"/>
                      <a:pt x="298" y="477"/>
                      <a:pt x="298" y="477"/>
                    </a:cubicBezTo>
                    <a:cubicBezTo>
                      <a:pt x="293" y="494"/>
                      <a:pt x="293" y="494"/>
                      <a:pt x="293" y="494"/>
                    </a:cubicBezTo>
                    <a:cubicBezTo>
                      <a:pt x="258" y="519"/>
                      <a:pt x="258" y="519"/>
                      <a:pt x="258" y="519"/>
                    </a:cubicBezTo>
                    <a:cubicBezTo>
                      <a:pt x="278" y="594"/>
                      <a:pt x="278" y="594"/>
                      <a:pt x="278" y="594"/>
                    </a:cubicBezTo>
                    <a:cubicBezTo>
                      <a:pt x="320" y="572"/>
                      <a:pt x="320" y="572"/>
                      <a:pt x="320" y="572"/>
                    </a:cubicBezTo>
                    <a:cubicBezTo>
                      <a:pt x="303" y="606"/>
                      <a:pt x="303" y="606"/>
                      <a:pt x="303" y="606"/>
                    </a:cubicBezTo>
                    <a:cubicBezTo>
                      <a:pt x="298" y="614"/>
                      <a:pt x="298" y="614"/>
                      <a:pt x="298" y="614"/>
                    </a:cubicBezTo>
                    <a:cubicBezTo>
                      <a:pt x="298" y="648"/>
                      <a:pt x="298" y="648"/>
                      <a:pt x="298" y="648"/>
                    </a:cubicBezTo>
                    <a:cubicBezTo>
                      <a:pt x="280" y="650"/>
                      <a:pt x="280" y="650"/>
                      <a:pt x="280" y="650"/>
                    </a:cubicBezTo>
                    <a:cubicBezTo>
                      <a:pt x="276" y="677"/>
                      <a:pt x="276" y="677"/>
                      <a:pt x="276" y="677"/>
                    </a:cubicBezTo>
                    <a:cubicBezTo>
                      <a:pt x="273" y="695"/>
                      <a:pt x="273" y="695"/>
                      <a:pt x="273" y="695"/>
                    </a:cubicBezTo>
                    <a:cubicBezTo>
                      <a:pt x="251" y="685"/>
                      <a:pt x="251" y="685"/>
                      <a:pt x="251" y="685"/>
                    </a:cubicBezTo>
                    <a:cubicBezTo>
                      <a:pt x="251" y="685"/>
                      <a:pt x="253" y="684"/>
                      <a:pt x="241" y="684"/>
                    </a:cubicBezTo>
                    <a:cubicBezTo>
                      <a:pt x="229" y="684"/>
                      <a:pt x="212" y="685"/>
                      <a:pt x="205" y="684"/>
                    </a:cubicBezTo>
                    <a:cubicBezTo>
                      <a:pt x="198" y="682"/>
                      <a:pt x="168" y="662"/>
                      <a:pt x="168" y="662"/>
                    </a:cubicBezTo>
                    <a:cubicBezTo>
                      <a:pt x="158" y="670"/>
                      <a:pt x="158" y="670"/>
                      <a:pt x="158" y="670"/>
                    </a:cubicBezTo>
                    <a:cubicBezTo>
                      <a:pt x="171" y="690"/>
                      <a:pt x="171" y="690"/>
                      <a:pt x="171" y="690"/>
                    </a:cubicBezTo>
                    <a:cubicBezTo>
                      <a:pt x="171" y="690"/>
                      <a:pt x="180" y="709"/>
                      <a:pt x="171" y="709"/>
                    </a:cubicBezTo>
                    <a:cubicBezTo>
                      <a:pt x="163" y="709"/>
                      <a:pt x="156" y="706"/>
                      <a:pt x="151" y="712"/>
                    </a:cubicBezTo>
                    <a:cubicBezTo>
                      <a:pt x="146" y="719"/>
                      <a:pt x="139" y="729"/>
                      <a:pt x="139" y="729"/>
                    </a:cubicBezTo>
                    <a:cubicBezTo>
                      <a:pt x="156" y="731"/>
                      <a:pt x="156" y="731"/>
                      <a:pt x="156" y="731"/>
                    </a:cubicBezTo>
                    <a:cubicBezTo>
                      <a:pt x="180" y="731"/>
                      <a:pt x="180" y="731"/>
                      <a:pt x="180" y="731"/>
                    </a:cubicBezTo>
                    <a:cubicBezTo>
                      <a:pt x="185" y="738"/>
                      <a:pt x="185" y="738"/>
                      <a:pt x="185" y="738"/>
                    </a:cubicBezTo>
                    <a:cubicBezTo>
                      <a:pt x="185" y="755"/>
                      <a:pt x="185" y="755"/>
                      <a:pt x="185" y="755"/>
                    </a:cubicBezTo>
                    <a:cubicBezTo>
                      <a:pt x="180" y="799"/>
                      <a:pt x="180" y="799"/>
                      <a:pt x="180" y="799"/>
                    </a:cubicBezTo>
                    <a:cubicBezTo>
                      <a:pt x="73" y="844"/>
                      <a:pt x="73" y="844"/>
                      <a:pt x="73" y="844"/>
                    </a:cubicBezTo>
                    <a:cubicBezTo>
                      <a:pt x="73" y="860"/>
                      <a:pt x="73" y="860"/>
                      <a:pt x="73" y="860"/>
                    </a:cubicBezTo>
                    <a:cubicBezTo>
                      <a:pt x="73" y="860"/>
                      <a:pt x="75" y="863"/>
                      <a:pt x="80" y="868"/>
                    </a:cubicBezTo>
                    <a:cubicBezTo>
                      <a:pt x="85" y="873"/>
                      <a:pt x="85" y="873"/>
                      <a:pt x="85" y="873"/>
                    </a:cubicBezTo>
                    <a:cubicBezTo>
                      <a:pt x="117" y="875"/>
                      <a:pt x="117" y="875"/>
                      <a:pt x="117" y="875"/>
                    </a:cubicBezTo>
                    <a:cubicBezTo>
                      <a:pt x="153" y="863"/>
                      <a:pt x="153" y="863"/>
                      <a:pt x="153" y="863"/>
                    </a:cubicBezTo>
                    <a:cubicBezTo>
                      <a:pt x="153" y="863"/>
                      <a:pt x="154" y="871"/>
                      <a:pt x="151" y="878"/>
                    </a:cubicBezTo>
                    <a:cubicBezTo>
                      <a:pt x="148" y="885"/>
                      <a:pt x="148" y="885"/>
                      <a:pt x="148" y="885"/>
                    </a:cubicBezTo>
                    <a:cubicBezTo>
                      <a:pt x="168" y="898"/>
                      <a:pt x="168" y="898"/>
                      <a:pt x="168" y="898"/>
                    </a:cubicBezTo>
                    <a:cubicBezTo>
                      <a:pt x="180" y="898"/>
                      <a:pt x="185" y="900"/>
                      <a:pt x="185" y="900"/>
                    </a:cubicBezTo>
                    <a:cubicBezTo>
                      <a:pt x="190" y="914"/>
                      <a:pt x="190" y="914"/>
                      <a:pt x="190" y="914"/>
                    </a:cubicBezTo>
                    <a:cubicBezTo>
                      <a:pt x="210" y="927"/>
                      <a:pt x="210" y="927"/>
                      <a:pt x="210" y="927"/>
                    </a:cubicBezTo>
                    <a:cubicBezTo>
                      <a:pt x="210" y="927"/>
                      <a:pt x="222" y="931"/>
                      <a:pt x="229" y="927"/>
                    </a:cubicBezTo>
                    <a:cubicBezTo>
                      <a:pt x="236" y="924"/>
                      <a:pt x="251" y="914"/>
                      <a:pt x="251" y="914"/>
                    </a:cubicBezTo>
                    <a:cubicBezTo>
                      <a:pt x="276" y="897"/>
                      <a:pt x="276" y="897"/>
                      <a:pt x="276" y="897"/>
                    </a:cubicBezTo>
                    <a:cubicBezTo>
                      <a:pt x="278" y="905"/>
                      <a:pt x="278" y="905"/>
                      <a:pt x="278" y="905"/>
                    </a:cubicBezTo>
                    <a:cubicBezTo>
                      <a:pt x="264" y="919"/>
                      <a:pt x="264" y="919"/>
                      <a:pt x="264" y="919"/>
                    </a:cubicBezTo>
                    <a:cubicBezTo>
                      <a:pt x="249" y="946"/>
                      <a:pt x="249" y="946"/>
                      <a:pt x="249" y="946"/>
                    </a:cubicBezTo>
                    <a:cubicBezTo>
                      <a:pt x="249" y="946"/>
                      <a:pt x="258" y="953"/>
                      <a:pt x="226" y="946"/>
                    </a:cubicBezTo>
                    <a:cubicBezTo>
                      <a:pt x="193" y="939"/>
                      <a:pt x="176" y="936"/>
                      <a:pt x="170" y="936"/>
                    </a:cubicBezTo>
                    <a:cubicBezTo>
                      <a:pt x="163" y="936"/>
                      <a:pt x="146" y="936"/>
                      <a:pt x="146" y="936"/>
                    </a:cubicBezTo>
                    <a:cubicBezTo>
                      <a:pt x="143" y="951"/>
                      <a:pt x="143" y="951"/>
                      <a:pt x="143" y="951"/>
                    </a:cubicBezTo>
                    <a:cubicBezTo>
                      <a:pt x="143" y="951"/>
                      <a:pt x="151" y="970"/>
                      <a:pt x="143" y="970"/>
                    </a:cubicBezTo>
                    <a:cubicBezTo>
                      <a:pt x="134" y="970"/>
                      <a:pt x="105" y="970"/>
                      <a:pt x="105" y="970"/>
                    </a:cubicBezTo>
                    <a:cubicBezTo>
                      <a:pt x="105" y="970"/>
                      <a:pt x="97" y="1002"/>
                      <a:pt x="90" y="1003"/>
                    </a:cubicBezTo>
                    <a:cubicBezTo>
                      <a:pt x="83" y="1005"/>
                      <a:pt x="92" y="1009"/>
                      <a:pt x="71" y="1015"/>
                    </a:cubicBezTo>
                    <a:cubicBezTo>
                      <a:pt x="51" y="1022"/>
                      <a:pt x="34" y="1044"/>
                      <a:pt x="34" y="1044"/>
                    </a:cubicBezTo>
                    <a:cubicBezTo>
                      <a:pt x="0" y="1046"/>
                      <a:pt x="0" y="1046"/>
                      <a:pt x="0" y="1046"/>
                    </a:cubicBezTo>
                    <a:cubicBezTo>
                      <a:pt x="9" y="1058"/>
                      <a:pt x="9" y="1058"/>
                      <a:pt x="9" y="1058"/>
                    </a:cubicBezTo>
                    <a:cubicBezTo>
                      <a:pt x="22" y="1061"/>
                      <a:pt x="22" y="1061"/>
                      <a:pt x="22" y="1061"/>
                    </a:cubicBezTo>
                    <a:cubicBezTo>
                      <a:pt x="31" y="1076"/>
                      <a:pt x="31" y="1076"/>
                      <a:pt x="31" y="1076"/>
                    </a:cubicBezTo>
                    <a:cubicBezTo>
                      <a:pt x="38" y="1078"/>
                      <a:pt x="38" y="1078"/>
                      <a:pt x="38" y="1078"/>
                    </a:cubicBezTo>
                    <a:cubicBezTo>
                      <a:pt x="49" y="1056"/>
                      <a:pt x="49" y="1056"/>
                      <a:pt x="49" y="1056"/>
                    </a:cubicBezTo>
                    <a:cubicBezTo>
                      <a:pt x="49" y="1056"/>
                      <a:pt x="61" y="1037"/>
                      <a:pt x="71" y="1037"/>
                    </a:cubicBezTo>
                    <a:cubicBezTo>
                      <a:pt x="82" y="1037"/>
                      <a:pt x="85" y="1034"/>
                      <a:pt x="93" y="1034"/>
                    </a:cubicBezTo>
                    <a:cubicBezTo>
                      <a:pt x="102" y="1034"/>
                      <a:pt x="154" y="1061"/>
                      <a:pt x="154" y="1061"/>
                    </a:cubicBezTo>
                    <a:cubicBezTo>
                      <a:pt x="180" y="1053"/>
                      <a:pt x="180" y="1053"/>
                      <a:pt x="180" y="1053"/>
                    </a:cubicBezTo>
                    <a:cubicBezTo>
                      <a:pt x="182" y="1022"/>
                      <a:pt x="182" y="1022"/>
                      <a:pt x="182" y="1022"/>
                    </a:cubicBezTo>
                    <a:cubicBezTo>
                      <a:pt x="182" y="1022"/>
                      <a:pt x="226" y="1022"/>
                      <a:pt x="231" y="1022"/>
                    </a:cubicBezTo>
                    <a:cubicBezTo>
                      <a:pt x="236" y="1022"/>
                      <a:pt x="286" y="1036"/>
                      <a:pt x="286" y="1036"/>
                    </a:cubicBezTo>
                    <a:cubicBezTo>
                      <a:pt x="312" y="1031"/>
                      <a:pt x="312" y="1031"/>
                      <a:pt x="312" y="1031"/>
                    </a:cubicBezTo>
                    <a:cubicBezTo>
                      <a:pt x="312" y="1031"/>
                      <a:pt x="319" y="1025"/>
                      <a:pt x="336" y="1025"/>
                    </a:cubicBezTo>
                    <a:cubicBezTo>
                      <a:pt x="352" y="1025"/>
                      <a:pt x="408" y="1029"/>
                      <a:pt x="408" y="1029"/>
                    </a:cubicBezTo>
                    <a:cubicBezTo>
                      <a:pt x="456" y="1024"/>
                      <a:pt x="456" y="1024"/>
                      <a:pt x="456" y="1024"/>
                    </a:cubicBezTo>
                    <a:cubicBezTo>
                      <a:pt x="456" y="1024"/>
                      <a:pt x="474" y="1029"/>
                      <a:pt x="483" y="1031"/>
                    </a:cubicBezTo>
                    <a:cubicBezTo>
                      <a:pt x="491" y="1032"/>
                      <a:pt x="535" y="1031"/>
                      <a:pt x="540" y="1027"/>
                    </a:cubicBezTo>
                    <a:cubicBezTo>
                      <a:pt x="545" y="1024"/>
                      <a:pt x="595" y="1014"/>
                      <a:pt x="595" y="1002"/>
                    </a:cubicBezTo>
                    <a:cubicBezTo>
                      <a:pt x="595" y="990"/>
                      <a:pt x="596" y="966"/>
                      <a:pt x="596" y="966"/>
                    </a:cubicBezTo>
                    <a:cubicBezTo>
                      <a:pt x="564" y="958"/>
                      <a:pt x="564" y="958"/>
                      <a:pt x="564" y="958"/>
                    </a:cubicBezTo>
                    <a:cubicBezTo>
                      <a:pt x="527" y="951"/>
                      <a:pt x="527" y="951"/>
                      <a:pt x="527" y="951"/>
                    </a:cubicBezTo>
                    <a:cubicBezTo>
                      <a:pt x="527" y="943"/>
                      <a:pt x="527" y="943"/>
                      <a:pt x="527" y="943"/>
                    </a:cubicBezTo>
                    <a:cubicBezTo>
                      <a:pt x="556" y="939"/>
                      <a:pt x="556" y="939"/>
                      <a:pt x="556" y="939"/>
                    </a:cubicBezTo>
                    <a:cubicBezTo>
                      <a:pt x="559" y="926"/>
                      <a:pt x="559" y="926"/>
                      <a:pt x="559" y="926"/>
                    </a:cubicBezTo>
                    <a:cubicBezTo>
                      <a:pt x="554" y="912"/>
                      <a:pt x="554" y="912"/>
                      <a:pt x="554" y="912"/>
                    </a:cubicBezTo>
                    <a:cubicBezTo>
                      <a:pt x="579" y="907"/>
                      <a:pt x="579" y="907"/>
                      <a:pt x="579" y="907"/>
                    </a:cubicBezTo>
                    <a:cubicBezTo>
                      <a:pt x="603" y="890"/>
                      <a:pt x="603" y="890"/>
                      <a:pt x="603" y="890"/>
                    </a:cubicBezTo>
                    <a:cubicBezTo>
                      <a:pt x="622" y="875"/>
                      <a:pt x="622" y="875"/>
                      <a:pt x="622" y="875"/>
                    </a:cubicBezTo>
                    <a:cubicBezTo>
                      <a:pt x="633" y="819"/>
                      <a:pt x="633" y="819"/>
                      <a:pt x="633" y="819"/>
                    </a:cubicBezTo>
                    <a:cubicBezTo>
                      <a:pt x="613" y="782"/>
                      <a:pt x="613" y="782"/>
                      <a:pt x="613" y="782"/>
                    </a:cubicBezTo>
                    <a:cubicBezTo>
                      <a:pt x="613" y="782"/>
                      <a:pt x="600" y="766"/>
                      <a:pt x="593" y="766"/>
                    </a:cubicBezTo>
                    <a:cubicBezTo>
                      <a:pt x="586" y="766"/>
                      <a:pt x="557" y="765"/>
                      <a:pt x="557" y="765"/>
                    </a:cubicBezTo>
                    <a:cubicBezTo>
                      <a:pt x="518" y="780"/>
                      <a:pt x="518" y="780"/>
                      <a:pt x="518" y="780"/>
                    </a:cubicBezTo>
                    <a:cubicBezTo>
                      <a:pt x="513" y="758"/>
                      <a:pt x="513" y="758"/>
                      <a:pt x="513" y="758"/>
                    </a:cubicBezTo>
                    <a:cubicBezTo>
                      <a:pt x="529" y="729"/>
                      <a:pt x="529" y="729"/>
                      <a:pt x="529" y="729"/>
                    </a:cubicBezTo>
                    <a:cubicBezTo>
                      <a:pt x="529" y="729"/>
                      <a:pt x="535" y="721"/>
                      <a:pt x="529" y="712"/>
                    </a:cubicBezTo>
                    <a:cubicBezTo>
                      <a:pt x="522" y="704"/>
                      <a:pt x="512" y="694"/>
                      <a:pt x="510" y="687"/>
                    </a:cubicBezTo>
                    <a:cubicBezTo>
                      <a:pt x="508" y="680"/>
                      <a:pt x="479" y="665"/>
                      <a:pt x="479" y="665"/>
                    </a:cubicBezTo>
                    <a:cubicBezTo>
                      <a:pt x="479" y="665"/>
                      <a:pt x="481" y="653"/>
                      <a:pt x="486" y="653"/>
                    </a:cubicBezTo>
                    <a:cubicBezTo>
                      <a:pt x="491" y="653"/>
                      <a:pt x="498" y="651"/>
                      <a:pt x="503" y="655"/>
                    </a:cubicBezTo>
                    <a:cubicBezTo>
                      <a:pt x="508" y="658"/>
                      <a:pt x="523" y="670"/>
                      <a:pt x="523" y="665"/>
                    </a:cubicBezTo>
                    <a:cubicBezTo>
                      <a:pt x="523" y="660"/>
                      <a:pt x="523" y="662"/>
                      <a:pt x="523" y="653"/>
                    </a:cubicBezTo>
                    <a:cubicBezTo>
                      <a:pt x="523" y="645"/>
                      <a:pt x="523" y="645"/>
                      <a:pt x="523" y="645"/>
                    </a:cubicBezTo>
                    <a:cubicBezTo>
                      <a:pt x="512" y="624"/>
                      <a:pt x="512" y="624"/>
                      <a:pt x="512" y="624"/>
                    </a:cubicBezTo>
                    <a:cubicBezTo>
                      <a:pt x="503" y="597"/>
                      <a:pt x="503" y="597"/>
                      <a:pt x="503" y="597"/>
                    </a:cubicBezTo>
                    <a:cubicBezTo>
                      <a:pt x="473" y="551"/>
                      <a:pt x="473" y="551"/>
                      <a:pt x="473" y="551"/>
                    </a:cubicBezTo>
                    <a:cubicBezTo>
                      <a:pt x="452" y="546"/>
                      <a:pt x="452" y="546"/>
                      <a:pt x="452" y="546"/>
                    </a:cubicBezTo>
                    <a:cubicBezTo>
                      <a:pt x="441" y="516"/>
                      <a:pt x="441" y="516"/>
                      <a:pt x="441" y="516"/>
                    </a:cubicBezTo>
                    <a:cubicBezTo>
                      <a:pt x="417" y="408"/>
                      <a:pt x="417" y="408"/>
                      <a:pt x="417" y="408"/>
                    </a:cubicBezTo>
                    <a:cubicBezTo>
                      <a:pt x="361" y="347"/>
                      <a:pt x="361" y="347"/>
                      <a:pt x="361" y="347"/>
                    </a:cubicBezTo>
                    <a:cubicBezTo>
                      <a:pt x="336" y="352"/>
                      <a:pt x="336" y="352"/>
                      <a:pt x="336" y="352"/>
                    </a:cubicBezTo>
                    <a:cubicBezTo>
                      <a:pt x="320" y="357"/>
                      <a:pt x="320" y="357"/>
                      <a:pt x="320" y="357"/>
                    </a:cubicBezTo>
                    <a:cubicBezTo>
                      <a:pt x="298" y="352"/>
                      <a:pt x="298" y="352"/>
                      <a:pt x="298" y="352"/>
                    </a:cubicBezTo>
                    <a:cubicBezTo>
                      <a:pt x="298" y="352"/>
                      <a:pt x="283" y="338"/>
                      <a:pt x="288" y="338"/>
                    </a:cubicBezTo>
                    <a:cubicBezTo>
                      <a:pt x="293" y="338"/>
                      <a:pt x="314" y="333"/>
                      <a:pt x="314" y="333"/>
                    </a:cubicBezTo>
                    <a:cubicBezTo>
                      <a:pt x="352" y="321"/>
                      <a:pt x="352" y="321"/>
                      <a:pt x="352" y="321"/>
                    </a:cubicBezTo>
                    <a:cubicBezTo>
                      <a:pt x="368" y="313"/>
                      <a:pt x="368" y="313"/>
                      <a:pt x="368" y="313"/>
                    </a:cubicBezTo>
                    <a:cubicBezTo>
                      <a:pt x="364" y="299"/>
                      <a:pt x="364" y="299"/>
                      <a:pt x="364" y="299"/>
                    </a:cubicBezTo>
                    <a:cubicBezTo>
                      <a:pt x="354" y="296"/>
                      <a:pt x="354" y="296"/>
                      <a:pt x="354" y="296"/>
                    </a:cubicBezTo>
                    <a:cubicBezTo>
                      <a:pt x="388" y="276"/>
                      <a:pt x="388" y="276"/>
                      <a:pt x="388" y="276"/>
                    </a:cubicBezTo>
                    <a:cubicBezTo>
                      <a:pt x="388" y="276"/>
                      <a:pt x="420" y="203"/>
                      <a:pt x="427" y="198"/>
                    </a:cubicBezTo>
                    <a:cubicBezTo>
                      <a:pt x="434" y="193"/>
                      <a:pt x="447" y="177"/>
                      <a:pt x="447" y="172"/>
                    </a:cubicBezTo>
                    <a:cubicBezTo>
                      <a:pt x="447" y="167"/>
                      <a:pt x="441" y="152"/>
                      <a:pt x="441" y="152"/>
                    </a:cubicBezTo>
                    <a:cubicBezTo>
                      <a:pt x="390" y="135"/>
                      <a:pt x="390" y="135"/>
                      <a:pt x="390" y="135"/>
                    </a:cubicBezTo>
                    <a:cubicBezTo>
                      <a:pt x="339" y="125"/>
                      <a:pt x="339" y="125"/>
                      <a:pt x="339" y="125"/>
                    </a:cubicBezTo>
                    <a:cubicBezTo>
                      <a:pt x="339" y="125"/>
                      <a:pt x="320" y="138"/>
                      <a:pt x="308" y="142"/>
                    </a:cubicBezTo>
                    <a:cubicBezTo>
                      <a:pt x="297" y="145"/>
                      <a:pt x="273" y="147"/>
                      <a:pt x="273" y="147"/>
                    </a:cubicBezTo>
                    <a:cubicBezTo>
                      <a:pt x="273" y="147"/>
                      <a:pt x="266" y="145"/>
                      <a:pt x="273" y="140"/>
                    </a:cubicBezTo>
                    <a:cubicBezTo>
                      <a:pt x="280" y="135"/>
                      <a:pt x="286" y="132"/>
                      <a:pt x="286" y="132"/>
                    </a:cubicBezTo>
                    <a:cubicBezTo>
                      <a:pt x="302" y="118"/>
                      <a:pt x="302" y="118"/>
                      <a:pt x="302" y="118"/>
                    </a:cubicBezTo>
                    <a:cubicBezTo>
                      <a:pt x="305" y="111"/>
                      <a:pt x="305" y="111"/>
                      <a:pt x="305" y="111"/>
                    </a:cubicBezTo>
                    <a:cubicBezTo>
                      <a:pt x="305" y="111"/>
                      <a:pt x="297" y="111"/>
                      <a:pt x="297" y="106"/>
                    </a:cubicBezTo>
                    <a:cubicBezTo>
                      <a:pt x="297" y="101"/>
                      <a:pt x="300" y="96"/>
                      <a:pt x="307" y="91"/>
                    </a:cubicBezTo>
                    <a:cubicBezTo>
                      <a:pt x="314" y="86"/>
                      <a:pt x="329" y="81"/>
                      <a:pt x="329" y="81"/>
                    </a:cubicBezTo>
                    <a:cubicBezTo>
                      <a:pt x="358" y="52"/>
                      <a:pt x="358" y="52"/>
                      <a:pt x="358" y="52"/>
                    </a:cubicBezTo>
                    <a:cubicBezTo>
                      <a:pt x="371" y="23"/>
                      <a:pt x="371" y="23"/>
                      <a:pt x="371" y="23"/>
                    </a:cubicBezTo>
                    <a:cubicBezTo>
                      <a:pt x="366" y="13"/>
                      <a:pt x="366" y="13"/>
                      <a:pt x="366" y="13"/>
                    </a:cubicBezTo>
                    <a:cubicBezTo>
                      <a:pt x="359" y="11"/>
                      <a:pt x="359" y="11"/>
                      <a:pt x="359" y="11"/>
                    </a:cubicBezTo>
                    <a:cubicBezTo>
                      <a:pt x="359" y="11"/>
                      <a:pt x="352" y="17"/>
                      <a:pt x="341" y="18"/>
                    </a:cubicBezTo>
                    <a:cubicBezTo>
                      <a:pt x="329" y="20"/>
                      <a:pt x="290" y="20"/>
                      <a:pt x="290" y="20"/>
                    </a:cubicBezTo>
                    <a:cubicBezTo>
                      <a:pt x="271" y="13"/>
                      <a:pt x="271" y="13"/>
                      <a:pt x="271" y="13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46" y="3"/>
                      <a:pt x="246" y="3"/>
                      <a:pt x="246" y="3"/>
                    </a:cubicBezTo>
                    <a:cubicBezTo>
                      <a:pt x="242" y="44"/>
                      <a:pt x="242" y="44"/>
                      <a:pt x="242" y="44"/>
                    </a:cubicBezTo>
                    <a:cubicBezTo>
                      <a:pt x="224" y="45"/>
                      <a:pt x="224" y="45"/>
                      <a:pt x="224" y="45"/>
                    </a:cubicBezTo>
                    <a:cubicBezTo>
                      <a:pt x="224" y="45"/>
                      <a:pt x="219" y="40"/>
                      <a:pt x="217" y="45"/>
                    </a:cubicBezTo>
                    <a:cubicBezTo>
                      <a:pt x="215" y="50"/>
                      <a:pt x="212" y="59"/>
                      <a:pt x="212" y="59"/>
                    </a:cubicBezTo>
                    <a:cubicBezTo>
                      <a:pt x="217" y="81"/>
                      <a:pt x="217" y="81"/>
                      <a:pt x="217" y="81"/>
                    </a:cubicBezTo>
                    <a:cubicBezTo>
                      <a:pt x="217" y="81"/>
                      <a:pt x="222" y="89"/>
                      <a:pt x="217" y="89"/>
                    </a:cubicBezTo>
                    <a:cubicBezTo>
                      <a:pt x="212" y="89"/>
                      <a:pt x="178" y="91"/>
                      <a:pt x="178" y="91"/>
                    </a:cubicBezTo>
                    <a:cubicBezTo>
                      <a:pt x="175" y="123"/>
                      <a:pt x="175" y="123"/>
                      <a:pt x="175" y="123"/>
                    </a:cubicBezTo>
                    <a:cubicBezTo>
                      <a:pt x="161" y="123"/>
                      <a:pt x="161" y="123"/>
                      <a:pt x="161" y="123"/>
                    </a:cubicBezTo>
                    <a:cubicBezTo>
                      <a:pt x="166" y="132"/>
                      <a:pt x="166" y="132"/>
                      <a:pt x="166" y="132"/>
                    </a:cubicBezTo>
                    <a:cubicBezTo>
                      <a:pt x="176" y="147"/>
                      <a:pt x="176" y="147"/>
                      <a:pt x="176" y="147"/>
                    </a:cubicBezTo>
                    <a:cubicBezTo>
                      <a:pt x="176" y="167"/>
                      <a:pt x="176" y="167"/>
                      <a:pt x="176" y="167"/>
                    </a:cubicBezTo>
                    <a:cubicBezTo>
                      <a:pt x="176" y="167"/>
                      <a:pt x="178" y="174"/>
                      <a:pt x="171" y="174"/>
                    </a:cubicBezTo>
                    <a:cubicBezTo>
                      <a:pt x="165" y="174"/>
                      <a:pt x="163" y="171"/>
                      <a:pt x="158" y="167"/>
                    </a:cubicBezTo>
                    <a:cubicBezTo>
                      <a:pt x="153" y="164"/>
                      <a:pt x="144" y="152"/>
                      <a:pt x="144" y="152"/>
                    </a:cubicBezTo>
                    <a:cubicBezTo>
                      <a:pt x="134" y="142"/>
                      <a:pt x="134" y="142"/>
                      <a:pt x="134" y="142"/>
                    </a:cubicBez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4" y="111"/>
                      <a:pt x="134" y="111"/>
                      <a:pt x="134" y="111"/>
                    </a:cubicBezTo>
                    <a:cubicBezTo>
                      <a:pt x="121" y="111"/>
                      <a:pt x="121" y="111"/>
                      <a:pt x="121" y="111"/>
                    </a:cubicBezTo>
                    <a:cubicBezTo>
                      <a:pt x="121" y="127"/>
                      <a:pt x="121" y="127"/>
                      <a:pt x="121" y="127"/>
                    </a:cubicBezTo>
                    <a:cubicBezTo>
                      <a:pt x="104" y="127"/>
                      <a:pt x="104" y="127"/>
                      <a:pt x="104" y="127"/>
                    </a:cubicBezTo>
                    <a:cubicBezTo>
                      <a:pt x="104" y="140"/>
                      <a:pt x="104" y="140"/>
                      <a:pt x="104" y="140"/>
                    </a:cubicBezTo>
                    <a:cubicBezTo>
                      <a:pt x="121" y="154"/>
                      <a:pt x="121" y="154"/>
                      <a:pt x="121" y="154"/>
                    </a:cubicBezTo>
                    <a:lnTo>
                      <a:pt x="131" y="164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6" name="Freeform 10"/>
              <p:cNvSpPr>
                <a:spLocks/>
              </p:cNvSpPr>
              <p:nvPr/>
            </p:nvSpPr>
            <p:spPr bwMode="auto">
              <a:xfrm>
                <a:off x="3896" y="1519"/>
                <a:ext cx="58" cy="53"/>
              </a:xfrm>
              <a:custGeom>
                <a:avLst/>
                <a:gdLst>
                  <a:gd name="T0" fmla="*/ 52 w 82"/>
                  <a:gd name="T1" fmla="*/ 0 h 75"/>
                  <a:gd name="T2" fmla="*/ 34 w 82"/>
                  <a:gd name="T3" fmla="*/ 2 h 75"/>
                  <a:gd name="T4" fmla="*/ 8 w 82"/>
                  <a:gd name="T5" fmla="*/ 9 h 75"/>
                  <a:gd name="T6" fmla="*/ 2 w 82"/>
                  <a:gd name="T7" fmla="*/ 16 h 75"/>
                  <a:gd name="T8" fmla="*/ 3 w 82"/>
                  <a:gd name="T9" fmla="*/ 39 h 75"/>
                  <a:gd name="T10" fmla="*/ 24 w 82"/>
                  <a:gd name="T11" fmla="*/ 58 h 75"/>
                  <a:gd name="T12" fmla="*/ 61 w 82"/>
                  <a:gd name="T13" fmla="*/ 75 h 75"/>
                  <a:gd name="T14" fmla="*/ 69 w 82"/>
                  <a:gd name="T15" fmla="*/ 50 h 75"/>
                  <a:gd name="T16" fmla="*/ 69 w 82"/>
                  <a:gd name="T17" fmla="*/ 26 h 75"/>
                  <a:gd name="T18" fmla="*/ 52 w 82"/>
                  <a:gd name="T1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75">
                    <a:moveTo>
                      <a:pt x="52" y="0"/>
                    </a:moveTo>
                    <a:cubicBezTo>
                      <a:pt x="34" y="2"/>
                      <a:pt x="34" y="2"/>
                      <a:pt x="34" y="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0" y="34"/>
                      <a:pt x="3" y="39"/>
                    </a:cubicBezTo>
                    <a:cubicBezTo>
                      <a:pt x="7" y="43"/>
                      <a:pt x="24" y="58"/>
                      <a:pt x="24" y="58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50"/>
                      <a:pt x="82" y="48"/>
                      <a:pt x="69" y="26"/>
                    </a:cubicBezTo>
                    <a:cubicBezTo>
                      <a:pt x="55" y="5"/>
                      <a:pt x="52" y="0"/>
                      <a:pt x="52" y="0"/>
                    </a:cubicBez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>
                <a:off x="3949" y="1467"/>
                <a:ext cx="84" cy="105"/>
              </a:xfrm>
              <a:custGeom>
                <a:avLst/>
                <a:gdLst>
                  <a:gd name="T0" fmla="*/ 59 w 119"/>
                  <a:gd name="T1" fmla="*/ 46 h 148"/>
                  <a:gd name="T2" fmla="*/ 51 w 119"/>
                  <a:gd name="T3" fmla="*/ 19 h 148"/>
                  <a:gd name="T4" fmla="*/ 38 w 119"/>
                  <a:gd name="T5" fmla="*/ 25 h 148"/>
                  <a:gd name="T6" fmla="*/ 38 w 119"/>
                  <a:gd name="T7" fmla="*/ 38 h 148"/>
                  <a:gd name="T8" fmla="*/ 24 w 119"/>
                  <a:gd name="T9" fmla="*/ 50 h 148"/>
                  <a:gd name="T10" fmla="*/ 0 w 119"/>
                  <a:gd name="T11" fmla="*/ 53 h 148"/>
                  <a:gd name="T12" fmla="*/ 5 w 119"/>
                  <a:gd name="T13" fmla="*/ 68 h 148"/>
                  <a:gd name="T14" fmla="*/ 23 w 119"/>
                  <a:gd name="T15" fmla="*/ 76 h 148"/>
                  <a:gd name="T16" fmla="*/ 25 w 119"/>
                  <a:gd name="T17" fmla="*/ 105 h 148"/>
                  <a:gd name="T18" fmla="*/ 48 w 119"/>
                  <a:gd name="T19" fmla="*/ 116 h 148"/>
                  <a:gd name="T20" fmla="*/ 67 w 119"/>
                  <a:gd name="T21" fmla="*/ 132 h 148"/>
                  <a:gd name="T22" fmla="*/ 84 w 119"/>
                  <a:gd name="T23" fmla="*/ 143 h 148"/>
                  <a:gd name="T24" fmla="*/ 99 w 119"/>
                  <a:gd name="T25" fmla="*/ 142 h 148"/>
                  <a:gd name="T26" fmla="*/ 92 w 119"/>
                  <a:gd name="T27" fmla="*/ 118 h 148"/>
                  <a:gd name="T28" fmla="*/ 110 w 119"/>
                  <a:gd name="T29" fmla="*/ 108 h 148"/>
                  <a:gd name="T30" fmla="*/ 118 w 119"/>
                  <a:gd name="T31" fmla="*/ 100 h 148"/>
                  <a:gd name="T32" fmla="*/ 115 w 119"/>
                  <a:gd name="T33" fmla="*/ 88 h 148"/>
                  <a:gd name="T34" fmla="*/ 104 w 119"/>
                  <a:gd name="T35" fmla="*/ 78 h 148"/>
                  <a:gd name="T36" fmla="*/ 108 w 119"/>
                  <a:gd name="T37" fmla="*/ 61 h 148"/>
                  <a:gd name="T38" fmla="*/ 119 w 119"/>
                  <a:gd name="T39" fmla="*/ 51 h 148"/>
                  <a:gd name="T40" fmla="*/ 116 w 119"/>
                  <a:gd name="T41" fmla="*/ 10 h 148"/>
                  <a:gd name="T42" fmla="*/ 98 w 119"/>
                  <a:gd name="T43" fmla="*/ 7 h 148"/>
                  <a:gd name="T44" fmla="*/ 75 w 119"/>
                  <a:gd name="T45" fmla="*/ 4 h 148"/>
                  <a:gd name="T46" fmla="*/ 73 w 119"/>
                  <a:gd name="T47" fmla="*/ 41 h 148"/>
                  <a:gd name="T48" fmla="*/ 73 w 119"/>
                  <a:gd name="T49" fmla="*/ 58 h 148"/>
                  <a:gd name="T50" fmla="*/ 59 w 119"/>
                  <a:gd name="T51" fmla="*/ 52 h 148"/>
                  <a:gd name="T52" fmla="*/ 59 w 119"/>
                  <a:gd name="T53" fmla="*/ 4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48">
                    <a:moveTo>
                      <a:pt x="59" y="46"/>
                    </a:moveTo>
                    <a:cubicBezTo>
                      <a:pt x="58" y="36"/>
                      <a:pt x="51" y="19"/>
                      <a:pt x="51" y="19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2" y="67"/>
                      <a:pt x="5" y="68"/>
                    </a:cubicBezTo>
                    <a:cubicBezTo>
                      <a:pt x="9" y="69"/>
                      <a:pt x="23" y="76"/>
                      <a:pt x="23" y="76"/>
                    </a:cubicBezTo>
                    <a:cubicBezTo>
                      <a:pt x="25" y="105"/>
                      <a:pt x="25" y="105"/>
                      <a:pt x="25" y="105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84" y="143"/>
                      <a:pt x="84" y="143"/>
                      <a:pt x="84" y="143"/>
                    </a:cubicBezTo>
                    <a:cubicBezTo>
                      <a:pt x="84" y="143"/>
                      <a:pt x="99" y="148"/>
                      <a:pt x="99" y="142"/>
                    </a:cubicBezTo>
                    <a:cubicBezTo>
                      <a:pt x="99" y="137"/>
                      <a:pt x="92" y="118"/>
                      <a:pt x="92" y="118"/>
                    </a:cubicBezTo>
                    <a:cubicBezTo>
                      <a:pt x="110" y="108"/>
                      <a:pt x="110" y="108"/>
                      <a:pt x="110" y="108"/>
                    </a:cubicBezTo>
                    <a:cubicBezTo>
                      <a:pt x="110" y="108"/>
                      <a:pt x="118" y="107"/>
                      <a:pt x="118" y="100"/>
                    </a:cubicBezTo>
                    <a:cubicBezTo>
                      <a:pt x="118" y="94"/>
                      <a:pt x="115" y="88"/>
                      <a:pt x="115" y="88"/>
                    </a:cubicBezTo>
                    <a:cubicBezTo>
                      <a:pt x="104" y="78"/>
                      <a:pt x="104" y="78"/>
                      <a:pt x="104" y="78"/>
                    </a:cubicBezTo>
                    <a:cubicBezTo>
                      <a:pt x="108" y="61"/>
                      <a:pt x="108" y="61"/>
                      <a:pt x="108" y="61"/>
                    </a:cubicBezTo>
                    <a:cubicBezTo>
                      <a:pt x="119" y="51"/>
                      <a:pt x="119" y="51"/>
                      <a:pt x="119" y="51"/>
                    </a:cubicBezTo>
                    <a:cubicBezTo>
                      <a:pt x="116" y="10"/>
                      <a:pt x="116" y="10"/>
                      <a:pt x="116" y="10"/>
                    </a:cubicBezTo>
                    <a:cubicBezTo>
                      <a:pt x="116" y="10"/>
                      <a:pt x="101" y="9"/>
                      <a:pt x="98" y="7"/>
                    </a:cubicBezTo>
                    <a:cubicBezTo>
                      <a:pt x="94" y="4"/>
                      <a:pt x="75" y="0"/>
                      <a:pt x="75" y="4"/>
                    </a:cubicBezTo>
                    <a:cubicBezTo>
                      <a:pt x="75" y="9"/>
                      <a:pt x="73" y="36"/>
                      <a:pt x="73" y="41"/>
                    </a:cubicBezTo>
                    <a:cubicBezTo>
                      <a:pt x="73" y="45"/>
                      <a:pt x="79" y="58"/>
                      <a:pt x="73" y="58"/>
                    </a:cubicBezTo>
                    <a:cubicBezTo>
                      <a:pt x="67" y="58"/>
                      <a:pt x="59" y="58"/>
                      <a:pt x="59" y="52"/>
                    </a:cubicBezTo>
                    <a:cubicBezTo>
                      <a:pt x="59" y="46"/>
                      <a:pt x="60" y="56"/>
                      <a:pt x="59" y="46"/>
                    </a:cubicBez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4227" y="1335"/>
                <a:ext cx="28" cy="104"/>
              </a:xfrm>
              <a:custGeom>
                <a:avLst/>
                <a:gdLst>
                  <a:gd name="T0" fmla="*/ 13 w 39"/>
                  <a:gd name="T1" fmla="*/ 143 h 147"/>
                  <a:gd name="T2" fmla="*/ 25 w 39"/>
                  <a:gd name="T3" fmla="*/ 106 h 147"/>
                  <a:gd name="T4" fmla="*/ 39 w 39"/>
                  <a:gd name="T5" fmla="*/ 48 h 147"/>
                  <a:gd name="T6" fmla="*/ 33 w 39"/>
                  <a:gd name="T7" fmla="*/ 0 h 147"/>
                  <a:gd name="T8" fmla="*/ 22 w 39"/>
                  <a:gd name="T9" fmla="*/ 11 h 147"/>
                  <a:gd name="T10" fmla="*/ 12 w 39"/>
                  <a:gd name="T11" fmla="*/ 85 h 147"/>
                  <a:gd name="T12" fmla="*/ 0 w 39"/>
                  <a:gd name="T13" fmla="*/ 144 h 147"/>
                  <a:gd name="T14" fmla="*/ 13 w 39"/>
                  <a:gd name="T15" fmla="*/ 14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47">
                    <a:moveTo>
                      <a:pt x="13" y="143"/>
                    </a:moveTo>
                    <a:cubicBezTo>
                      <a:pt x="15" y="138"/>
                      <a:pt x="25" y="106"/>
                      <a:pt x="25" y="106"/>
                    </a:cubicBezTo>
                    <a:cubicBezTo>
                      <a:pt x="25" y="106"/>
                      <a:pt x="39" y="53"/>
                      <a:pt x="39" y="48"/>
                    </a:cubicBezTo>
                    <a:cubicBezTo>
                      <a:pt x="39" y="44"/>
                      <a:pt x="33" y="0"/>
                      <a:pt x="33" y="0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44"/>
                      <a:pt x="10" y="147"/>
                      <a:pt x="13" y="143"/>
                    </a:cubicBez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>
                <a:off x="4297" y="1266"/>
                <a:ext cx="41" cy="90"/>
              </a:xfrm>
              <a:custGeom>
                <a:avLst/>
                <a:gdLst>
                  <a:gd name="T0" fmla="*/ 59 w 59"/>
                  <a:gd name="T1" fmla="*/ 14 h 127"/>
                  <a:gd name="T2" fmla="*/ 34 w 59"/>
                  <a:gd name="T3" fmla="*/ 0 h 127"/>
                  <a:gd name="T4" fmla="*/ 30 w 59"/>
                  <a:gd name="T5" fmla="*/ 15 h 127"/>
                  <a:gd name="T6" fmla="*/ 15 w 59"/>
                  <a:gd name="T7" fmla="*/ 37 h 127"/>
                  <a:gd name="T8" fmla="*/ 0 w 59"/>
                  <a:gd name="T9" fmla="*/ 55 h 127"/>
                  <a:gd name="T10" fmla="*/ 6 w 59"/>
                  <a:gd name="T11" fmla="*/ 84 h 127"/>
                  <a:gd name="T12" fmla="*/ 13 w 59"/>
                  <a:gd name="T13" fmla="*/ 114 h 127"/>
                  <a:gd name="T14" fmla="*/ 33 w 59"/>
                  <a:gd name="T15" fmla="*/ 127 h 127"/>
                  <a:gd name="T16" fmla="*/ 53 w 59"/>
                  <a:gd name="T17" fmla="*/ 89 h 127"/>
                  <a:gd name="T18" fmla="*/ 51 w 59"/>
                  <a:gd name="T19" fmla="*/ 61 h 127"/>
                  <a:gd name="T20" fmla="*/ 50 w 59"/>
                  <a:gd name="T21" fmla="*/ 24 h 127"/>
                  <a:gd name="T22" fmla="*/ 59 w 59"/>
                  <a:gd name="T23" fmla="*/ 1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127">
                    <a:moveTo>
                      <a:pt x="59" y="14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37"/>
                      <a:pt x="0" y="52"/>
                      <a:pt x="0" y="55"/>
                    </a:cubicBezTo>
                    <a:cubicBezTo>
                      <a:pt x="0" y="58"/>
                      <a:pt x="6" y="84"/>
                      <a:pt x="6" y="84"/>
                    </a:cubicBezTo>
                    <a:cubicBezTo>
                      <a:pt x="13" y="114"/>
                      <a:pt x="13" y="114"/>
                      <a:pt x="13" y="114"/>
                    </a:cubicBezTo>
                    <a:cubicBezTo>
                      <a:pt x="33" y="127"/>
                      <a:pt x="33" y="127"/>
                      <a:pt x="33" y="127"/>
                    </a:cubicBezTo>
                    <a:cubicBezTo>
                      <a:pt x="33" y="127"/>
                      <a:pt x="53" y="93"/>
                      <a:pt x="53" y="89"/>
                    </a:cubicBezTo>
                    <a:cubicBezTo>
                      <a:pt x="53" y="84"/>
                      <a:pt x="52" y="68"/>
                      <a:pt x="51" y="61"/>
                    </a:cubicBezTo>
                    <a:cubicBezTo>
                      <a:pt x="50" y="53"/>
                      <a:pt x="50" y="28"/>
                      <a:pt x="50" y="24"/>
                    </a:cubicBezTo>
                    <a:cubicBezTo>
                      <a:pt x="50" y="21"/>
                      <a:pt x="59" y="14"/>
                      <a:pt x="59" y="14"/>
                    </a:cubicBez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4460" y="1173"/>
                <a:ext cx="74" cy="69"/>
              </a:xfrm>
              <a:custGeom>
                <a:avLst/>
                <a:gdLst>
                  <a:gd name="T0" fmla="*/ 22 w 104"/>
                  <a:gd name="T1" fmla="*/ 92 h 97"/>
                  <a:gd name="T2" fmla="*/ 35 w 104"/>
                  <a:gd name="T3" fmla="*/ 93 h 97"/>
                  <a:gd name="T4" fmla="*/ 39 w 104"/>
                  <a:gd name="T5" fmla="*/ 78 h 97"/>
                  <a:gd name="T6" fmla="*/ 44 w 104"/>
                  <a:gd name="T7" fmla="*/ 55 h 97"/>
                  <a:gd name="T8" fmla="*/ 69 w 104"/>
                  <a:gd name="T9" fmla="*/ 41 h 97"/>
                  <a:gd name="T10" fmla="*/ 82 w 104"/>
                  <a:gd name="T11" fmla="*/ 22 h 97"/>
                  <a:gd name="T12" fmla="*/ 98 w 104"/>
                  <a:gd name="T13" fmla="*/ 21 h 97"/>
                  <a:gd name="T14" fmla="*/ 101 w 104"/>
                  <a:gd name="T15" fmla="*/ 12 h 97"/>
                  <a:gd name="T16" fmla="*/ 91 w 104"/>
                  <a:gd name="T17" fmla="*/ 0 h 97"/>
                  <a:gd name="T18" fmla="*/ 85 w 104"/>
                  <a:gd name="T19" fmla="*/ 11 h 97"/>
                  <a:gd name="T20" fmla="*/ 69 w 104"/>
                  <a:gd name="T21" fmla="*/ 2 h 97"/>
                  <a:gd name="T22" fmla="*/ 53 w 104"/>
                  <a:gd name="T23" fmla="*/ 2 h 97"/>
                  <a:gd name="T24" fmla="*/ 38 w 104"/>
                  <a:gd name="T25" fmla="*/ 8 h 97"/>
                  <a:gd name="T26" fmla="*/ 4 w 104"/>
                  <a:gd name="T27" fmla="*/ 25 h 97"/>
                  <a:gd name="T28" fmla="*/ 0 w 104"/>
                  <a:gd name="T29" fmla="*/ 34 h 97"/>
                  <a:gd name="T30" fmla="*/ 5 w 104"/>
                  <a:gd name="T31" fmla="*/ 49 h 97"/>
                  <a:gd name="T32" fmla="*/ 23 w 104"/>
                  <a:gd name="T33" fmla="*/ 55 h 97"/>
                  <a:gd name="T34" fmla="*/ 30 w 104"/>
                  <a:gd name="T35" fmla="*/ 58 h 97"/>
                  <a:gd name="T36" fmla="*/ 30 w 104"/>
                  <a:gd name="T37" fmla="*/ 71 h 97"/>
                  <a:gd name="T38" fmla="*/ 22 w 104"/>
                  <a:gd name="T39" fmla="*/ 9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4" h="97">
                    <a:moveTo>
                      <a:pt x="22" y="92"/>
                    </a:moveTo>
                    <a:cubicBezTo>
                      <a:pt x="22" y="92"/>
                      <a:pt x="32" y="97"/>
                      <a:pt x="35" y="93"/>
                    </a:cubicBezTo>
                    <a:cubicBezTo>
                      <a:pt x="37" y="90"/>
                      <a:pt x="38" y="84"/>
                      <a:pt x="39" y="78"/>
                    </a:cubicBezTo>
                    <a:cubicBezTo>
                      <a:pt x="40" y="71"/>
                      <a:pt x="44" y="55"/>
                      <a:pt x="44" y="55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76" y="22"/>
                      <a:pt x="82" y="22"/>
                    </a:cubicBezTo>
                    <a:cubicBezTo>
                      <a:pt x="88" y="22"/>
                      <a:pt x="95" y="26"/>
                      <a:pt x="98" y="21"/>
                    </a:cubicBezTo>
                    <a:cubicBezTo>
                      <a:pt x="100" y="17"/>
                      <a:pt x="104" y="15"/>
                      <a:pt x="101" y="12"/>
                    </a:cubicBezTo>
                    <a:cubicBezTo>
                      <a:pt x="98" y="9"/>
                      <a:pt x="91" y="0"/>
                      <a:pt x="91" y="0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1" y="48"/>
                      <a:pt x="5" y="49"/>
                    </a:cubicBezTo>
                    <a:cubicBezTo>
                      <a:pt x="10" y="50"/>
                      <a:pt x="23" y="55"/>
                      <a:pt x="23" y="55"/>
                    </a:cubicBezTo>
                    <a:cubicBezTo>
                      <a:pt x="23" y="55"/>
                      <a:pt x="30" y="55"/>
                      <a:pt x="30" y="58"/>
                    </a:cubicBezTo>
                    <a:cubicBezTo>
                      <a:pt x="30" y="62"/>
                      <a:pt x="30" y="71"/>
                      <a:pt x="30" y="71"/>
                    </a:cubicBezTo>
                    <a:lnTo>
                      <a:pt x="22" y="92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36" name="Freeform 15"/>
              <p:cNvSpPr>
                <a:spLocks/>
              </p:cNvSpPr>
              <p:nvPr/>
            </p:nvSpPr>
            <p:spPr bwMode="auto">
              <a:xfrm>
                <a:off x="3408" y="2914"/>
                <a:ext cx="73" cy="54"/>
              </a:xfrm>
              <a:custGeom>
                <a:avLst/>
                <a:gdLst>
                  <a:gd name="T0" fmla="*/ 58 w 73"/>
                  <a:gd name="T1" fmla="*/ 0 h 54"/>
                  <a:gd name="T2" fmla="*/ 0 w 73"/>
                  <a:gd name="T3" fmla="*/ 27 h 54"/>
                  <a:gd name="T4" fmla="*/ 7 w 73"/>
                  <a:gd name="T5" fmla="*/ 40 h 54"/>
                  <a:gd name="T6" fmla="*/ 29 w 73"/>
                  <a:gd name="T7" fmla="*/ 40 h 54"/>
                  <a:gd name="T8" fmla="*/ 46 w 73"/>
                  <a:gd name="T9" fmla="*/ 54 h 54"/>
                  <a:gd name="T10" fmla="*/ 73 w 73"/>
                  <a:gd name="T11" fmla="*/ 27 h 54"/>
                  <a:gd name="T12" fmla="*/ 62 w 73"/>
                  <a:gd name="T13" fmla="*/ 17 h 54"/>
                  <a:gd name="T14" fmla="*/ 58 w 73"/>
                  <a:gd name="T1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54">
                    <a:moveTo>
                      <a:pt x="58" y="0"/>
                    </a:moveTo>
                    <a:lnTo>
                      <a:pt x="0" y="27"/>
                    </a:lnTo>
                    <a:lnTo>
                      <a:pt x="7" y="40"/>
                    </a:lnTo>
                    <a:lnTo>
                      <a:pt x="29" y="40"/>
                    </a:lnTo>
                    <a:lnTo>
                      <a:pt x="46" y="54"/>
                    </a:lnTo>
                    <a:lnTo>
                      <a:pt x="73" y="27"/>
                    </a:lnTo>
                    <a:lnTo>
                      <a:pt x="62" y="17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3514" y="2907"/>
                <a:ext cx="43" cy="26"/>
              </a:xfrm>
              <a:custGeom>
                <a:avLst/>
                <a:gdLst>
                  <a:gd name="T0" fmla="*/ 5 w 43"/>
                  <a:gd name="T1" fmla="*/ 2 h 26"/>
                  <a:gd name="T2" fmla="*/ 0 w 43"/>
                  <a:gd name="T3" fmla="*/ 11 h 26"/>
                  <a:gd name="T4" fmla="*/ 31 w 43"/>
                  <a:gd name="T5" fmla="*/ 26 h 26"/>
                  <a:gd name="T6" fmla="*/ 43 w 43"/>
                  <a:gd name="T7" fmla="*/ 18 h 26"/>
                  <a:gd name="T8" fmla="*/ 29 w 43"/>
                  <a:gd name="T9" fmla="*/ 0 h 26"/>
                  <a:gd name="T10" fmla="*/ 5 w 43"/>
                  <a:gd name="T11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26">
                    <a:moveTo>
                      <a:pt x="5" y="2"/>
                    </a:moveTo>
                    <a:lnTo>
                      <a:pt x="0" y="11"/>
                    </a:lnTo>
                    <a:lnTo>
                      <a:pt x="31" y="26"/>
                    </a:lnTo>
                    <a:lnTo>
                      <a:pt x="43" y="18"/>
                    </a:lnTo>
                    <a:lnTo>
                      <a:pt x="29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39" name="Freeform 17"/>
              <p:cNvSpPr>
                <a:spLocks/>
              </p:cNvSpPr>
              <p:nvPr/>
            </p:nvSpPr>
            <p:spPr bwMode="auto">
              <a:xfrm>
                <a:off x="3316" y="2980"/>
                <a:ext cx="41" cy="33"/>
              </a:xfrm>
              <a:custGeom>
                <a:avLst/>
                <a:gdLst>
                  <a:gd name="T0" fmla="*/ 5 w 58"/>
                  <a:gd name="T1" fmla="*/ 13 h 47"/>
                  <a:gd name="T2" fmla="*/ 0 w 58"/>
                  <a:gd name="T3" fmla="*/ 32 h 47"/>
                  <a:gd name="T4" fmla="*/ 8 w 58"/>
                  <a:gd name="T5" fmla="*/ 47 h 47"/>
                  <a:gd name="T6" fmla="*/ 58 w 58"/>
                  <a:gd name="T7" fmla="*/ 8 h 47"/>
                  <a:gd name="T8" fmla="*/ 30 w 58"/>
                  <a:gd name="T9" fmla="*/ 0 h 47"/>
                  <a:gd name="T10" fmla="*/ 5 w 58"/>
                  <a:gd name="T11" fmla="*/ 1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47">
                    <a:moveTo>
                      <a:pt x="5" y="13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2" y="47"/>
                      <a:pt x="8" y="47"/>
                    </a:cubicBezTo>
                    <a:cubicBezTo>
                      <a:pt x="15" y="47"/>
                      <a:pt x="58" y="8"/>
                      <a:pt x="58" y="8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40" name="Freeform 18"/>
              <p:cNvSpPr>
                <a:spLocks/>
              </p:cNvSpPr>
              <p:nvPr/>
            </p:nvSpPr>
            <p:spPr bwMode="auto">
              <a:xfrm>
                <a:off x="4974" y="3188"/>
                <a:ext cx="213" cy="52"/>
              </a:xfrm>
              <a:custGeom>
                <a:avLst/>
                <a:gdLst>
                  <a:gd name="T0" fmla="*/ 273 w 301"/>
                  <a:gd name="T1" fmla="*/ 6 h 74"/>
                  <a:gd name="T2" fmla="*/ 237 w 301"/>
                  <a:gd name="T3" fmla="*/ 18 h 74"/>
                  <a:gd name="T4" fmla="*/ 229 w 301"/>
                  <a:gd name="T5" fmla="*/ 28 h 74"/>
                  <a:gd name="T6" fmla="*/ 220 w 301"/>
                  <a:gd name="T7" fmla="*/ 13 h 74"/>
                  <a:gd name="T8" fmla="*/ 185 w 301"/>
                  <a:gd name="T9" fmla="*/ 16 h 74"/>
                  <a:gd name="T10" fmla="*/ 139 w 301"/>
                  <a:gd name="T11" fmla="*/ 23 h 74"/>
                  <a:gd name="T12" fmla="*/ 85 w 301"/>
                  <a:gd name="T13" fmla="*/ 33 h 74"/>
                  <a:gd name="T14" fmla="*/ 59 w 301"/>
                  <a:gd name="T15" fmla="*/ 27 h 74"/>
                  <a:gd name="T16" fmla="*/ 27 w 301"/>
                  <a:gd name="T17" fmla="*/ 16 h 74"/>
                  <a:gd name="T18" fmla="*/ 22 w 301"/>
                  <a:gd name="T19" fmla="*/ 27 h 74"/>
                  <a:gd name="T20" fmla="*/ 0 w 301"/>
                  <a:gd name="T21" fmla="*/ 30 h 74"/>
                  <a:gd name="T22" fmla="*/ 0 w 301"/>
                  <a:gd name="T23" fmla="*/ 62 h 74"/>
                  <a:gd name="T24" fmla="*/ 100 w 301"/>
                  <a:gd name="T25" fmla="*/ 59 h 74"/>
                  <a:gd name="T26" fmla="*/ 135 w 301"/>
                  <a:gd name="T27" fmla="*/ 60 h 74"/>
                  <a:gd name="T28" fmla="*/ 139 w 301"/>
                  <a:gd name="T29" fmla="*/ 74 h 74"/>
                  <a:gd name="T30" fmla="*/ 273 w 301"/>
                  <a:gd name="T31" fmla="*/ 42 h 74"/>
                  <a:gd name="T32" fmla="*/ 288 w 301"/>
                  <a:gd name="T33" fmla="*/ 40 h 74"/>
                  <a:gd name="T34" fmla="*/ 301 w 301"/>
                  <a:gd name="T35" fmla="*/ 0 h 74"/>
                  <a:gd name="T36" fmla="*/ 279 w 301"/>
                  <a:gd name="T37" fmla="*/ 0 h 74"/>
                  <a:gd name="T38" fmla="*/ 273 w 301"/>
                  <a:gd name="T3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1" h="74">
                    <a:moveTo>
                      <a:pt x="273" y="6"/>
                    </a:moveTo>
                    <a:cubicBezTo>
                      <a:pt x="237" y="18"/>
                      <a:pt x="237" y="18"/>
                      <a:pt x="237" y="18"/>
                    </a:cubicBezTo>
                    <a:cubicBezTo>
                      <a:pt x="237" y="18"/>
                      <a:pt x="234" y="38"/>
                      <a:pt x="229" y="28"/>
                    </a:cubicBezTo>
                    <a:cubicBezTo>
                      <a:pt x="223" y="18"/>
                      <a:pt x="220" y="13"/>
                      <a:pt x="220" y="13"/>
                    </a:cubicBezTo>
                    <a:cubicBezTo>
                      <a:pt x="185" y="16"/>
                      <a:pt x="185" y="16"/>
                      <a:pt x="185" y="16"/>
                    </a:cubicBezTo>
                    <a:cubicBezTo>
                      <a:pt x="139" y="23"/>
                      <a:pt x="139" y="23"/>
                      <a:pt x="139" y="23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00" y="59"/>
                      <a:pt x="100" y="59"/>
                      <a:pt x="100" y="59"/>
                    </a:cubicBezTo>
                    <a:cubicBezTo>
                      <a:pt x="135" y="60"/>
                      <a:pt x="135" y="60"/>
                      <a:pt x="135" y="60"/>
                    </a:cubicBezTo>
                    <a:cubicBezTo>
                      <a:pt x="139" y="74"/>
                      <a:pt x="139" y="74"/>
                      <a:pt x="139" y="74"/>
                    </a:cubicBezTo>
                    <a:cubicBezTo>
                      <a:pt x="273" y="42"/>
                      <a:pt x="273" y="42"/>
                      <a:pt x="273" y="42"/>
                    </a:cubicBezTo>
                    <a:cubicBezTo>
                      <a:pt x="288" y="40"/>
                      <a:pt x="288" y="40"/>
                      <a:pt x="288" y="40"/>
                    </a:cubicBezTo>
                    <a:cubicBezTo>
                      <a:pt x="301" y="0"/>
                      <a:pt x="301" y="0"/>
                      <a:pt x="301" y="0"/>
                    </a:cubicBezTo>
                    <a:cubicBezTo>
                      <a:pt x="279" y="0"/>
                      <a:pt x="279" y="0"/>
                      <a:pt x="279" y="0"/>
                    </a:cubicBezTo>
                    <a:lnTo>
                      <a:pt x="273" y="6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41" name="Freeform 19"/>
              <p:cNvSpPr>
                <a:spLocks/>
              </p:cNvSpPr>
              <p:nvPr/>
            </p:nvSpPr>
            <p:spPr bwMode="auto">
              <a:xfrm>
                <a:off x="2583" y="314"/>
                <a:ext cx="392" cy="312"/>
              </a:xfrm>
              <a:custGeom>
                <a:avLst/>
                <a:gdLst>
                  <a:gd name="T0" fmla="*/ 49 w 552"/>
                  <a:gd name="T1" fmla="*/ 185 h 439"/>
                  <a:gd name="T2" fmla="*/ 85 w 552"/>
                  <a:gd name="T3" fmla="*/ 276 h 439"/>
                  <a:gd name="T4" fmla="*/ 26 w 552"/>
                  <a:gd name="T5" fmla="*/ 288 h 439"/>
                  <a:gd name="T6" fmla="*/ 8 w 552"/>
                  <a:gd name="T7" fmla="*/ 306 h 439"/>
                  <a:gd name="T8" fmla="*/ 108 w 552"/>
                  <a:gd name="T9" fmla="*/ 376 h 439"/>
                  <a:gd name="T10" fmla="*/ 158 w 552"/>
                  <a:gd name="T11" fmla="*/ 398 h 439"/>
                  <a:gd name="T12" fmla="*/ 225 w 552"/>
                  <a:gd name="T13" fmla="*/ 439 h 439"/>
                  <a:gd name="T14" fmla="*/ 333 w 552"/>
                  <a:gd name="T15" fmla="*/ 431 h 439"/>
                  <a:gd name="T16" fmla="*/ 421 w 552"/>
                  <a:gd name="T17" fmla="*/ 389 h 439"/>
                  <a:gd name="T18" fmla="*/ 489 w 552"/>
                  <a:gd name="T19" fmla="*/ 366 h 439"/>
                  <a:gd name="T20" fmla="*/ 543 w 552"/>
                  <a:gd name="T21" fmla="*/ 303 h 439"/>
                  <a:gd name="T22" fmla="*/ 541 w 552"/>
                  <a:gd name="T23" fmla="*/ 264 h 439"/>
                  <a:gd name="T24" fmla="*/ 519 w 552"/>
                  <a:gd name="T25" fmla="*/ 230 h 439"/>
                  <a:gd name="T26" fmla="*/ 517 w 552"/>
                  <a:gd name="T27" fmla="*/ 205 h 439"/>
                  <a:gd name="T28" fmla="*/ 525 w 552"/>
                  <a:gd name="T29" fmla="*/ 179 h 439"/>
                  <a:gd name="T30" fmla="*/ 492 w 552"/>
                  <a:gd name="T31" fmla="*/ 164 h 439"/>
                  <a:gd name="T32" fmla="*/ 471 w 552"/>
                  <a:gd name="T33" fmla="*/ 125 h 439"/>
                  <a:gd name="T34" fmla="*/ 437 w 552"/>
                  <a:gd name="T35" fmla="*/ 161 h 439"/>
                  <a:gd name="T36" fmla="*/ 410 w 552"/>
                  <a:gd name="T37" fmla="*/ 149 h 439"/>
                  <a:gd name="T38" fmla="*/ 377 w 552"/>
                  <a:gd name="T39" fmla="*/ 161 h 439"/>
                  <a:gd name="T40" fmla="*/ 364 w 552"/>
                  <a:gd name="T41" fmla="*/ 125 h 439"/>
                  <a:gd name="T42" fmla="*/ 349 w 552"/>
                  <a:gd name="T43" fmla="*/ 151 h 439"/>
                  <a:gd name="T44" fmla="*/ 338 w 552"/>
                  <a:gd name="T45" fmla="*/ 180 h 439"/>
                  <a:gd name="T46" fmla="*/ 294 w 552"/>
                  <a:gd name="T47" fmla="*/ 120 h 439"/>
                  <a:gd name="T48" fmla="*/ 271 w 552"/>
                  <a:gd name="T49" fmla="*/ 144 h 439"/>
                  <a:gd name="T50" fmla="*/ 251 w 552"/>
                  <a:gd name="T51" fmla="*/ 94 h 439"/>
                  <a:gd name="T52" fmla="*/ 216 w 552"/>
                  <a:gd name="T53" fmla="*/ 157 h 439"/>
                  <a:gd name="T54" fmla="*/ 202 w 552"/>
                  <a:gd name="T55" fmla="*/ 139 h 439"/>
                  <a:gd name="T56" fmla="*/ 157 w 552"/>
                  <a:gd name="T57" fmla="*/ 115 h 439"/>
                  <a:gd name="T58" fmla="*/ 196 w 552"/>
                  <a:gd name="T59" fmla="*/ 68 h 439"/>
                  <a:gd name="T60" fmla="*/ 146 w 552"/>
                  <a:gd name="T61" fmla="*/ 0 h 439"/>
                  <a:gd name="T62" fmla="*/ 99 w 552"/>
                  <a:gd name="T63" fmla="*/ 19 h 439"/>
                  <a:gd name="T64" fmla="*/ 86 w 552"/>
                  <a:gd name="T65" fmla="*/ 74 h 439"/>
                  <a:gd name="T66" fmla="*/ 58 w 552"/>
                  <a:gd name="T67" fmla="*/ 46 h 439"/>
                  <a:gd name="T68" fmla="*/ 42 w 552"/>
                  <a:gd name="T69" fmla="*/ 66 h 439"/>
                  <a:gd name="T70" fmla="*/ 34 w 552"/>
                  <a:gd name="T71" fmla="*/ 91 h 439"/>
                  <a:gd name="T72" fmla="*/ 128 w 552"/>
                  <a:gd name="T73" fmla="*/ 132 h 439"/>
                  <a:gd name="T74" fmla="*/ 105 w 552"/>
                  <a:gd name="T75" fmla="*/ 153 h 439"/>
                  <a:gd name="T76" fmla="*/ 127 w 552"/>
                  <a:gd name="T77" fmla="*/ 169 h 439"/>
                  <a:gd name="T78" fmla="*/ 119 w 552"/>
                  <a:gd name="T79" fmla="*/ 187 h 439"/>
                  <a:gd name="T80" fmla="*/ 83 w 552"/>
                  <a:gd name="T81" fmla="*/ 180 h 439"/>
                  <a:gd name="T82" fmla="*/ 5 w 552"/>
                  <a:gd name="T83" fmla="*/ 148 h 439"/>
                  <a:gd name="T84" fmla="*/ 23 w 552"/>
                  <a:gd name="T85" fmla="*/ 180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52" h="439">
                    <a:moveTo>
                      <a:pt x="23" y="180"/>
                    </a:moveTo>
                    <a:cubicBezTo>
                      <a:pt x="49" y="185"/>
                      <a:pt x="49" y="185"/>
                      <a:pt x="49" y="185"/>
                    </a:cubicBezTo>
                    <a:cubicBezTo>
                      <a:pt x="74" y="210"/>
                      <a:pt x="74" y="210"/>
                      <a:pt x="74" y="210"/>
                    </a:cubicBezTo>
                    <a:cubicBezTo>
                      <a:pt x="74" y="210"/>
                      <a:pt x="85" y="272"/>
                      <a:pt x="85" y="276"/>
                    </a:cubicBezTo>
                    <a:cubicBezTo>
                      <a:pt x="85" y="281"/>
                      <a:pt x="78" y="288"/>
                      <a:pt x="70" y="288"/>
                    </a:cubicBezTo>
                    <a:cubicBezTo>
                      <a:pt x="62" y="288"/>
                      <a:pt x="32" y="288"/>
                      <a:pt x="26" y="288"/>
                    </a:cubicBezTo>
                    <a:cubicBezTo>
                      <a:pt x="21" y="288"/>
                      <a:pt x="11" y="288"/>
                      <a:pt x="11" y="288"/>
                    </a:cubicBezTo>
                    <a:cubicBezTo>
                      <a:pt x="8" y="306"/>
                      <a:pt x="8" y="306"/>
                      <a:pt x="8" y="306"/>
                    </a:cubicBezTo>
                    <a:cubicBezTo>
                      <a:pt x="8" y="306"/>
                      <a:pt x="105" y="342"/>
                      <a:pt x="105" y="345"/>
                    </a:cubicBezTo>
                    <a:cubicBezTo>
                      <a:pt x="105" y="349"/>
                      <a:pt x="108" y="372"/>
                      <a:pt x="108" y="376"/>
                    </a:cubicBezTo>
                    <a:cubicBezTo>
                      <a:pt x="108" y="379"/>
                      <a:pt x="115" y="389"/>
                      <a:pt x="115" y="389"/>
                    </a:cubicBezTo>
                    <a:cubicBezTo>
                      <a:pt x="158" y="398"/>
                      <a:pt x="158" y="398"/>
                      <a:pt x="158" y="398"/>
                    </a:cubicBezTo>
                    <a:cubicBezTo>
                      <a:pt x="158" y="398"/>
                      <a:pt x="178" y="434"/>
                      <a:pt x="182" y="437"/>
                    </a:cubicBezTo>
                    <a:cubicBezTo>
                      <a:pt x="187" y="439"/>
                      <a:pt x="225" y="439"/>
                      <a:pt x="225" y="439"/>
                    </a:cubicBezTo>
                    <a:cubicBezTo>
                      <a:pt x="250" y="423"/>
                      <a:pt x="250" y="423"/>
                      <a:pt x="250" y="423"/>
                    </a:cubicBezTo>
                    <a:cubicBezTo>
                      <a:pt x="333" y="431"/>
                      <a:pt x="333" y="431"/>
                      <a:pt x="333" y="431"/>
                    </a:cubicBezTo>
                    <a:cubicBezTo>
                      <a:pt x="385" y="396"/>
                      <a:pt x="385" y="396"/>
                      <a:pt x="385" y="396"/>
                    </a:cubicBezTo>
                    <a:cubicBezTo>
                      <a:pt x="421" y="389"/>
                      <a:pt x="421" y="389"/>
                      <a:pt x="421" y="389"/>
                    </a:cubicBezTo>
                    <a:cubicBezTo>
                      <a:pt x="421" y="389"/>
                      <a:pt x="438" y="405"/>
                      <a:pt x="442" y="405"/>
                    </a:cubicBezTo>
                    <a:cubicBezTo>
                      <a:pt x="445" y="405"/>
                      <a:pt x="479" y="370"/>
                      <a:pt x="489" y="366"/>
                    </a:cubicBezTo>
                    <a:cubicBezTo>
                      <a:pt x="499" y="361"/>
                      <a:pt x="541" y="345"/>
                      <a:pt x="541" y="345"/>
                    </a:cubicBezTo>
                    <a:cubicBezTo>
                      <a:pt x="543" y="303"/>
                      <a:pt x="543" y="303"/>
                      <a:pt x="543" y="303"/>
                    </a:cubicBezTo>
                    <a:cubicBezTo>
                      <a:pt x="543" y="303"/>
                      <a:pt x="552" y="298"/>
                      <a:pt x="552" y="291"/>
                    </a:cubicBezTo>
                    <a:cubicBezTo>
                      <a:pt x="552" y="284"/>
                      <a:pt x="548" y="272"/>
                      <a:pt x="541" y="264"/>
                    </a:cubicBezTo>
                    <a:cubicBezTo>
                      <a:pt x="534" y="256"/>
                      <a:pt x="521" y="241"/>
                      <a:pt x="521" y="241"/>
                    </a:cubicBezTo>
                    <a:cubicBezTo>
                      <a:pt x="519" y="230"/>
                      <a:pt x="519" y="230"/>
                      <a:pt x="519" y="230"/>
                    </a:cubicBezTo>
                    <a:cubicBezTo>
                      <a:pt x="519" y="213"/>
                      <a:pt x="519" y="213"/>
                      <a:pt x="519" y="213"/>
                    </a:cubicBezTo>
                    <a:cubicBezTo>
                      <a:pt x="517" y="205"/>
                      <a:pt x="517" y="205"/>
                      <a:pt x="517" y="205"/>
                    </a:cubicBezTo>
                    <a:cubicBezTo>
                      <a:pt x="517" y="205"/>
                      <a:pt x="506" y="212"/>
                      <a:pt x="518" y="192"/>
                    </a:cubicBezTo>
                    <a:cubicBezTo>
                      <a:pt x="531" y="171"/>
                      <a:pt x="525" y="179"/>
                      <a:pt x="525" y="179"/>
                    </a:cubicBezTo>
                    <a:cubicBezTo>
                      <a:pt x="534" y="166"/>
                      <a:pt x="534" y="166"/>
                      <a:pt x="534" y="166"/>
                    </a:cubicBezTo>
                    <a:cubicBezTo>
                      <a:pt x="492" y="164"/>
                      <a:pt x="492" y="164"/>
                      <a:pt x="492" y="164"/>
                    </a:cubicBezTo>
                    <a:cubicBezTo>
                      <a:pt x="492" y="164"/>
                      <a:pt x="494" y="145"/>
                      <a:pt x="490" y="142"/>
                    </a:cubicBezTo>
                    <a:cubicBezTo>
                      <a:pt x="487" y="139"/>
                      <a:pt x="471" y="125"/>
                      <a:pt x="471" y="125"/>
                    </a:cubicBezTo>
                    <a:cubicBezTo>
                      <a:pt x="448" y="124"/>
                      <a:pt x="448" y="124"/>
                      <a:pt x="448" y="124"/>
                    </a:cubicBezTo>
                    <a:cubicBezTo>
                      <a:pt x="437" y="161"/>
                      <a:pt x="437" y="161"/>
                      <a:pt x="437" y="161"/>
                    </a:cubicBezTo>
                    <a:cubicBezTo>
                      <a:pt x="425" y="162"/>
                      <a:pt x="425" y="162"/>
                      <a:pt x="425" y="162"/>
                    </a:cubicBezTo>
                    <a:cubicBezTo>
                      <a:pt x="410" y="149"/>
                      <a:pt x="410" y="149"/>
                      <a:pt x="410" y="149"/>
                    </a:cubicBezTo>
                    <a:cubicBezTo>
                      <a:pt x="410" y="149"/>
                      <a:pt x="395" y="155"/>
                      <a:pt x="392" y="157"/>
                    </a:cubicBezTo>
                    <a:cubicBezTo>
                      <a:pt x="389" y="159"/>
                      <a:pt x="377" y="161"/>
                      <a:pt x="377" y="161"/>
                    </a:cubicBezTo>
                    <a:cubicBezTo>
                      <a:pt x="374" y="147"/>
                      <a:pt x="374" y="147"/>
                      <a:pt x="374" y="147"/>
                    </a:cubicBezTo>
                    <a:cubicBezTo>
                      <a:pt x="364" y="125"/>
                      <a:pt x="364" y="125"/>
                      <a:pt x="364" y="125"/>
                    </a:cubicBezTo>
                    <a:cubicBezTo>
                      <a:pt x="354" y="124"/>
                      <a:pt x="354" y="124"/>
                      <a:pt x="354" y="124"/>
                    </a:cubicBezTo>
                    <a:cubicBezTo>
                      <a:pt x="349" y="151"/>
                      <a:pt x="349" y="151"/>
                      <a:pt x="349" y="151"/>
                    </a:cubicBezTo>
                    <a:cubicBezTo>
                      <a:pt x="342" y="187"/>
                      <a:pt x="342" y="187"/>
                      <a:pt x="342" y="187"/>
                    </a:cubicBezTo>
                    <a:cubicBezTo>
                      <a:pt x="342" y="187"/>
                      <a:pt x="339" y="185"/>
                      <a:pt x="338" y="180"/>
                    </a:cubicBezTo>
                    <a:cubicBezTo>
                      <a:pt x="337" y="176"/>
                      <a:pt x="322" y="115"/>
                      <a:pt x="322" y="115"/>
                    </a:cubicBezTo>
                    <a:cubicBezTo>
                      <a:pt x="294" y="120"/>
                      <a:pt x="294" y="120"/>
                      <a:pt x="294" y="120"/>
                    </a:cubicBezTo>
                    <a:cubicBezTo>
                      <a:pt x="279" y="145"/>
                      <a:pt x="279" y="145"/>
                      <a:pt x="279" y="145"/>
                    </a:cubicBezTo>
                    <a:cubicBezTo>
                      <a:pt x="271" y="144"/>
                      <a:pt x="271" y="144"/>
                      <a:pt x="271" y="144"/>
                    </a:cubicBezTo>
                    <a:cubicBezTo>
                      <a:pt x="257" y="103"/>
                      <a:pt x="257" y="103"/>
                      <a:pt x="257" y="103"/>
                    </a:cubicBezTo>
                    <a:cubicBezTo>
                      <a:pt x="257" y="103"/>
                      <a:pt x="254" y="91"/>
                      <a:pt x="251" y="94"/>
                    </a:cubicBezTo>
                    <a:cubicBezTo>
                      <a:pt x="248" y="96"/>
                      <a:pt x="238" y="100"/>
                      <a:pt x="238" y="100"/>
                    </a:cubicBezTo>
                    <a:cubicBezTo>
                      <a:pt x="216" y="157"/>
                      <a:pt x="216" y="157"/>
                      <a:pt x="216" y="157"/>
                    </a:cubicBezTo>
                    <a:cubicBezTo>
                      <a:pt x="210" y="157"/>
                      <a:pt x="210" y="157"/>
                      <a:pt x="210" y="157"/>
                    </a:cubicBezTo>
                    <a:cubicBezTo>
                      <a:pt x="202" y="139"/>
                      <a:pt x="202" y="139"/>
                      <a:pt x="202" y="139"/>
                    </a:cubicBezTo>
                    <a:cubicBezTo>
                      <a:pt x="158" y="178"/>
                      <a:pt x="158" y="178"/>
                      <a:pt x="158" y="178"/>
                    </a:cubicBezTo>
                    <a:cubicBezTo>
                      <a:pt x="158" y="178"/>
                      <a:pt x="153" y="117"/>
                      <a:pt x="157" y="115"/>
                    </a:cubicBezTo>
                    <a:cubicBezTo>
                      <a:pt x="162" y="113"/>
                      <a:pt x="181" y="110"/>
                      <a:pt x="181" y="106"/>
                    </a:cubicBezTo>
                    <a:cubicBezTo>
                      <a:pt x="181" y="101"/>
                      <a:pt x="196" y="68"/>
                      <a:pt x="196" y="68"/>
                    </a:cubicBezTo>
                    <a:cubicBezTo>
                      <a:pt x="159" y="3"/>
                      <a:pt x="159" y="3"/>
                      <a:pt x="159" y="3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9" y="59"/>
                      <a:pt x="149" y="59"/>
                      <a:pt x="149" y="5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85" y="36"/>
                      <a:pt x="85" y="36"/>
                      <a:pt x="85" y="36"/>
                    </a:cubicBezTo>
                    <a:cubicBezTo>
                      <a:pt x="86" y="74"/>
                      <a:pt x="86" y="74"/>
                      <a:pt x="86" y="74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50" y="59"/>
                      <a:pt x="51" y="66"/>
                      <a:pt x="42" y="66"/>
                    </a:cubicBezTo>
                    <a:cubicBezTo>
                      <a:pt x="33" y="66"/>
                      <a:pt x="21" y="71"/>
                      <a:pt x="21" y="71"/>
                    </a:cubicBezTo>
                    <a:cubicBezTo>
                      <a:pt x="21" y="74"/>
                      <a:pt x="34" y="91"/>
                      <a:pt x="34" y="91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2" y="144"/>
                      <a:pt x="122" y="144"/>
                      <a:pt x="122" y="144"/>
                    </a:cubicBezTo>
                    <a:cubicBezTo>
                      <a:pt x="105" y="153"/>
                      <a:pt x="105" y="153"/>
                      <a:pt x="105" y="153"/>
                    </a:cubicBezTo>
                    <a:cubicBezTo>
                      <a:pt x="105" y="153"/>
                      <a:pt x="110" y="153"/>
                      <a:pt x="114" y="158"/>
                    </a:cubicBezTo>
                    <a:cubicBezTo>
                      <a:pt x="119" y="162"/>
                      <a:pt x="127" y="169"/>
                      <a:pt x="127" y="169"/>
                    </a:cubicBezTo>
                    <a:cubicBezTo>
                      <a:pt x="123" y="182"/>
                      <a:pt x="123" y="182"/>
                      <a:pt x="123" y="182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11" y="188"/>
                      <a:pt x="111" y="188"/>
                      <a:pt x="111" y="188"/>
                    </a:cubicBezTo>
                    <a:cubicBezTo>
                      <a:pt x="83" y="180"/>
                      <a:pt x="83" y="180"/>
                      <a:pt x="83" y="180"/>
                    </a:cubicBezTo>
                    <a:cubicBezTo>
                      <a:pt x="50" y="164"/>
                      <a:pt x="50" y="164"/>
                      <a:pt x="50" y="164"/>
                    </a:cubicBezTo>
                    <a:cubicBezTo>
                      <a:pt x="5" y="148"/>
                      <a:pt x="5" y="148"/>
                      <a:pt x="5" y="148"/>
                    </a:cubicBezTo>
                    <a:cubicBezTo>
                      <a:pt x="5" y="148"/>
                      <a:pt x="0" y="168"/>
                      <a:pt x="4" y="171"/>
                    </a:cubicBezTo>
                    <a:cubicBezTo>
                      <a:pt x="7" y="175"/>
                      <a:pt x="23" y="180"/>
                      <a:pt x="23" y="180"/>
                    </a:cubicBez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42" name="Freeform 20"/>
              <p:cNvSpPr>
                <a:spLocks noEditPoints="1"/>
              </p:cNvSpPr>
              <p:nvPr/>
            </p:nvSpPr>
            <p:spPr bwMode="auto">
              <a:xfrm>
                <a:off x="2553" y="-1"/>
                <a:ext cx="3261" cy="3196"/>
              </a:xfrm>
              <a:custGeom>
                <a:avLst/>
                <a:gdLst>
                  <a:gd name="T0" fmla="*/ 3533 w 4596"/>
                  <a:gd name="T1" fmla="*/ 238 h 4503"/>
                  <a:gd name="T2" fmla="*/ 3323 w 4596"/>
                  <a:gd name="T3" fmla="*/ 679 h 4503"/>
                  <a:gd name="T4" fmla="*/ 3313 w 4596"/>
                  <a:gd name="T5" fmla="*/ 479 h 4503"/>
                  <a:gd name="T6" fmla="*/ 2568 w 4596"/>
                  <a:gd name="T7" fmla="*/ 73 h 4503"/>
                  <a:gd name="T8" fmla="*/ 2375 w 4596"/>
                  <a:gd name="T9" fmla="*/ 201 h 4503"/>
                  <a:gd name="T10" fmla="*/ 2238 w 4596"/>
                  <a:gd name="T11" fmla="*/ 325 h 4503"/>
                  <a:gd name="T12" fmla="*/ 2072 w 4596"/>
                  <a:gd name="T13" fmla="*/ 499 h 4503"/>
                  <a:gd name="T14" fmla="*/ 2033 w 4596"/>
                  <a:gd name="T15" fmla="*/ 729 h 4503"/>
                  <a:gd name="T16" fmla="*/ 1852 w 4596"/>
                  <a:gd name="T17" fmla="*/ 1109 h 4503"/>
                  <a:gd name="T18" fmla="*/ 1708 w 4596"/>
                  <a:gd name="T19" fmla="*/ 1251 h 4503"/>
                  <a:gd name="T20" fmla="*/ 1586 w 4596"/>
                  <a:gd name="T21" fmla="*/ 1440 h 4503"/>
                  <a:gd name="T22" fmla="*/ 1598 w 4596"/>
                  <a:gd name="T23" fmla="*/ 1632 h 4503"/>
                  <a:gd name="T24" fmla="*/ 1799 w 4596"/>
                  <a:gd name="T25" fmla="*/ 1792 h 4503"/>
                  <a:gd name="T26" fmla="*/ 2109 w 4596"/>
                  <a:gd name="T27" fmla="*/ 1994 h 4503"/>
                  <a:gd name="T28" fmla="*/ 2350 w 4596"/>
                  <a:gd name="T29" fmla="*/ 1732 h 4503"/>
                  <a:gd name="T30" fmla="*/ 2460 w 4596"/>
                  <a:gd name="T31" fmla="*/ 1571 h 4503"/>
                  <a:gd name="T32" fmla="*/ 2419 w 4596"/>
                  <a:gd name="T33" fmla="*/ 1112 h 4503"/>
                  <a:gd name="T34" fmla="*/ 2630 w 4596"/>
                  <a:gd name="T35" fmla="*/ 750 h 4503"/>
                  <a:gd name="T36" fmla="*/ 2548 w 4596"/>
                  <a:gd name="T37" fmla="*/ 1109 h 4503"/>
                  <a:gd name="T38" fmla="*/ 2907 w 4596"/>
                  <a:gd name="T39" fmla="*/ 1386 h 4503"/>
                  <a:gd name="T40" fmla="*/ 2932 w 4596"/>
                  <a:gd name="T41" fmla="*/ 1473 h 4503"/>
                  <a:gd name="T42" fmla="*/ 2825 w 4596"/>
                  <a:gd name="T43" fmla="*/ 1840 h 4503"/>
                  <a:gd name="T44" fmla="*/ 2649 w 4596"/>
                  <a:gd name="T45" fmla="*/ 2172 h 4503"/>
                  <a:gd name="T46" fmla="*/ 2167 w 4596"/>
                  <a:gd name="T47" fmla="*/ 2309 h 4503"/>
                  <a:gd name="T48" fmla="*/ 1862 w 4596"/>
                  <a:gd name="T49" fmla="*/ 2202 h 4503"/>
                  <a:gd name="T50" fmla="*/ 1888 w 4596"/>
                  <a:gd name="T51" fmla="*/ 1892 h 4503"/>
                  <a:gd name="T52" fmla="*/ 1828 w 4596"/>
                  <a:gd name="T53" fmla="*/ 2339 h 4503"/>
                  <a:gd name="T54" fmla="*/ 1684 w 4596"/>
                  <a:gd name="T55" fmla="*/ 2449 h 4503"/>
                  <a:gd name="T56" fmla="*/ 1466 w 4596"/>
                  <a:gd name="T57" fmla="*/ 2597 h 4503"/>
                  <a:gd name="T58" fmla="*/ 1382 w 4596"/>
                  <a:gd name="T59" fmla="*/ 2673 h 4503"/>
                  <a:gd name="T60" fmla="*/ 701 w 4596"/>
                  <a:gd name="T61" fmla="*/ 3001 h 4503"/>
                  <a:gd name="T62" fmla="*/ 164 w 4596"/>
                  <a:gd name="T63" fmla="*/ 3672 h 4503"/>
                  <a:gd name="T64" fmla="*/ 90 w 4596"/>
                  <a:gd name="T65" fmla="*/ 4327 h 4503"/>
                  <a:gd name="T66" fmla="*/ 948 w 4596"/>
                  <a:gd name="T67" fmla="*/ 4167 h 4503"/>
                  <a:gd name="T68" fmla="*/ 1539 w 4596"/>
                  <a:gd name="T69" fmla="*/ 3721 h 4503"/>
                  <a:gd name="T70" fmla="*/ 2020 w 4596"/>
                  <a:gd name="T71" fmla="*/ 3751 h 4503"/>
                  <a:gd name="T72" fmla="*/ 2602 w 4596"/>
                  <a:gd name="T73" fmla="*/ 4238 h 4503"/>
                  <a:gd name="T74" fmla="*/ 2626 w 4596"/>
                  <a:gd name="T75" fmla="*/ 4088 h 4503"/>
                  <a:gd name="T76" fmla="*/ 2573 w 4596"/>
                  <a:gd name="T77" fmla="*/ 3905 h 4503"/>
                  <a:gd name="T78" fmla="*/ 2174 w 4596"/>
                  <a:gd name="T79" fmla="*/ 3419 h 4503"/>
                  <a:gd name="T80" fmla="*/ 2330 w 4596"/>
                  <a:gd name="T81" fmla="*/ 3414 h 4503"/>
                  <a:gd name="T82" fmla="*/ 2683 w 4596"/>
                  <a:gd name="T83" fmla="*/ 3695 h 4503"/>
                  <a:gd name="T84" fmla="*/ 2880 w 4596"/>
                  <a:gd name="T85" fmla="*/ 3805 h 4503"/>
                  <a:gd name="T86" fmla="*/ 2890 w 4596"/>
                  <a:gd name="T87" fmla="*/ 3989 h 4503"/>
                  <a:gd name="T88" fmla="*/ 3091 w 4596"/>
                  <a:gd name="T89" fmla="*/ 4183 h 4503"/>
                  <a:gd name="T90" fmla="*/ 3205 w 4596"/>
                  <a:gd name="T91" fmla="*/ 4212 h 4503"/>
                  <a:gd name="T92" fmla="*/ 3281 w 4596"/>
                  <a:gd name="T93" fmla="*/ 4394 h 4503"/>
                  <a:gd name="T94" fmla="*/ 3307 w 4596"/>
                  <a:gd name="T95" fmla="*/ 4241 h 4503"/>
                  <a:gd name="T96" fmla="*/ 3330 w 4596"/>
                  <a:gd name="T97" fmla="*/ 4093 h 4503"/>
                  <a:gd name="T98" fmla="*/ 3285 w 4596"/>
                  <a:gd name="T99" fmla="*/ 4066 h 4503"/>
                  <a:gd name="T100" fmla="*/ 3290 w 4596"/>
                  <a:gd name="T101" fmla="*/ 3923 h 4503"/>
                  <a:gd name="T102" fmla="*/ 3384 w 4596"/>
                  <a:gd name="T103" fmla="*/ 3828 h 4503"/>
                  <a:gd name="T104" fmla="*/ 3787 w 4596"/>
                  <a:gd name="T105" fmla="*/ 3700 h 4503"/>
                  <a:gd name="T106" fmla="*/ 3673 w 4596"/>
                  <a:gd name="T107" fmla="*/ 3228 h 4503"/>
                  <a:gd name="T108" fmla="*/ 3748 w 4596"/>
                  <a:gd name="T109" fmla="*/ 2984 h 4503"/>
                  <a:gd name="T110" fmla="*/ 4014 w 4596"/>
                  <a:gd name="T111" fmla="*/ 2954 h 4503"/>
                  <a:gd name="T112" fmla="*/ 4205 w 4596"/>
                  <a:gd name="T113" fmla="*/ 3018 h 4503"/>
                  <a:gd name="T114" fmla="*/ 4051 w 4596"/>
                  <a:gd name="T115" fmla="*/ 2933 h 4503"/>
                  <a:gd name="T116" fmla="*/ 4388 w 4596"/>
                  <a:gd name="T117" fmla="*/ 2624 h 4503"/>
                  <a:gd name="T118" fmla="*/ 4364 w 4596"/>
                  <a:gd name="T119" fmla="*/ 2901 h 4503"/>
                  <a:gd name="T120" fmla="*/ 2530 w 4596"/>
                  <a:gd name="T121" fmla="*/ 2972 h 4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96" h="4503">
                    <a:moveTo>
                      <a:pt x="3603" y="0"/>
                    </a:moveTo>
                    <a:cubicBezTo>
                      <a:pt x="3644" y="32"/>
                      <a:pt x="3644" y="32"/>
                      <a:pt x="3644" y="32"/>
                    </a:cubicBezTo>
                    <a:cubicBezTo>
                      <a:pt x="3614" y="64"/>
                      <a:pt x="3614" y="64"/>
                      <a:pt x="3614" y="64"/>
                    </a:cubicBezTo>
                    <a:cubicBezTo>
                      <a:pt x="3650" y="140"/>
                      <a:pt x="3650" y="140"/>
                      <a:pt x="3650" y="140"/>
                    </a:cubicBezTo>
                    <a:cubicBezTo>
                      <a:pt x="3624" y="157"/>
                      <a:pt x="3624" y="157"/>
                      <a:pt x="3624" y="157"/>
                    </a:cubicBezTo>
                    <a:cubicBezTo>
                      <a:pt x="3604" y="174"/>
                      <a:pt x="3604" y="174"/>
                      <a:pt x="3604" y="174"/>
                    </a:cubicBezTo>
                    <a:cubicBezTo>
                      <a:pt x="3587" y="174"/>
                      <a:pt x="3587" y="174"/>
                      <a:pt x="3587" y="174"/>
                    </a:cubicBezTo>
                    <a:cubicBezTo>
                      <a:pt x="3530" y="178"/>
                      <a:pt x="3530" y="178"/>
                      <a:pt x="3530" y="178"/>
                    </a:cubicBezTo>
                    <a:cubicBezTo>
                      <a:pt x="3513" y="171"/>
                      <a:pt x="3509" y="157"/>
                      <a:pt x="3509" y="157"/>
                    </a:cubicBezTo>
                    <a:cubicBezTo>
                      <a:pt x="3506" y="130"/>
                      <a:pt x="3506" y="130"/>
                      <a:pt x="3506" y="130"/>
                    </a:cubicBezTo>
                    <a:cubicBezTo>
                      <a:pt x="3506" y="130"/>
                      <a:pt x="3482" y="130"/>
                      <a:pt x="3506" y="103"/>
                    </a:cubicBezTo>
                    <a:cubicBezTo>
                      <a:pt x="3530" y="76"/>
                      <a:pt x="3530" y="76"/>
                      <a:pt x="3530" y="76"/>
                    </a:cubicBezTo>
                    <a:cubicBezTo>
                      <a:pt x="3458" y="8"/>
                      <a:pt x="3458" y="8"/>
                      <a:pt x="3458" y="8"/>
                    </a:cubicBezTo>
                    <a:cubicBezTo>
                      <a:pt x="3418" y="32"/>
                      <a:pt x="3418" y="32"/>
                      <a:pt x="3418" y="32"/>
                    </a:cubicBezTo>
                    <a:cubicBezTo>
                      <a:pt x="3397" y="59"/>
                      <a:pt x="3397" y="59"/>
                      <a:pt x="3397" y="59"/>
                    </a:cubicBezTo>
                    <a:cubicBezTo>
                      <a:pt x="3340" y="66"/>
                      <a:pt x="3340" y="66"/>
                      <a:pt x="3340" y="66"/>
                    </a:cubicBezTo>
                    <a:cubicBezTo>
                      <a:pt x="3360" y="79"/>
                      <a:pt x="3360" y="79"/>
                      <a:pt x="3360" y="79"/>
                    </a:cubicBezTo>
                    <a:cubicBezTo>
                      <a:pt x="3397" y="83"/>
                      <a:pt x="3397" y="83"/>
                      <a:pt x="3397" y="83"/>
                    </a:cubicBezTo>
                    <a:cubicBezTo>
                      <a:pt x="3428" y="147"/>
                      <a:pt x="3428" y="147"/>
                      <a:pt x="3428" y="147"/>
                    </a:cubicBezTo>
                    <a:cubicBezTo>
                      <a:pt x="3462" y="205"/>
                      <a:pt x="3462" y="205"/>
                      <a:pt x="3462" y="205"/>
                    </a:cubicBezTo>
                    <a:cubicBezTo>
                      <a:pt x="3479" y="211"/>
                      <a:pt x="3479" y="211"/>
                      <a:pt x="3479" y="211"/>
                    </a:cubicBezTo>
                    <a:cubicBezTo>
                      <a:pt x="3513" y="215"/>
                      <a:pt x="3513" y="215"/>
                      <a:pt x="3513" y="215"/>
                    </a:cubicBezTo>
                    <a:cubicBezTo>
                      <a:pt x="3533" y="238"/>
                      <a:pt x="3533" y="238"/>
                      <a:pt x="3533" y="238"/>
                    </a:cubicBezTo>
                    <a:cubicBezTo>
                      <a:pt x="3560" y="293"/>
                      <a:pt x="3560" y="293"/>
                      <a:pt x="3560" y="293"/>
                    </a:cubicBezTo>
                    <a:cubicBezTo>
                      <a:pt x="3563" y="313"/>
                      <a:pt x="3563" y="313"/>
                      <a:pt x="3563" y="313"/>
                    </a:cubicBezTo>
                    <a:cubicBezTo>
                      <a:pt x="3563" y="347"/>
                      <a:pt x="3563" y="347"/>
                      <a:pt x="3563" y="347"/>
                    </a:cubicBezTo>
                    <a:cubicBezTo>
                      <a:pt x="3546" y="350"/>
                      <a:pt x="3546" y="350"/>
                      <a:pt x="3546" y="350"/>
                    </a:cubicBezTo>
                    <a:cubicBezTo>
                      <a:pt x="3516" y="333"/>
                      <a:pt x="3516" y="333"/>
                      <a:pt x="3516" y="333"/>
                    </a:cubicBezTo>
                    <a:cubicBezTo>
                      <a:pt x="3516" y="316"/>
                      <a:pt x="3516" y="316"/>
                      <a:pt x="3516" y="316"/>
                    </a:cubicBezTo>
                    <a:cubicBezTo>
                      <a:pt x="3435" y="313"/>
                      <a:pt x="3435" y="313"/>
                      <a:pt x="3435" y="313"/>
                    </a:cubicBezTo>
                    <a:cubicBezTo>
                      <a:pt x="3442" y="327"/>
                      <a:pt x="3442" y="327"/>
                      <a:pt x="3442" y="327"/>
                    </a:cubicBezTo>
                    <a:cubicBezTo>
                      <a:pt x="3442" y="350"/>
                      <a:pt x="3442" y="350"/>
                      <a:pt x="3442" y="350"/>
                    </a:cubicBezTo>
                    <a:cubicBezTo>
                      <a:pt x="3442" y="350"/>
                      <a:pt x="3448" y="357"/>
                      <a:pt x="3448" y="371"/>
                    </a:cubicBezTo>
                    <a:cubicBezTo>
                      <a:pt x="3448" y="384"/>
                      <a:pt x="3431" y="411"/>
                      <a:pt x="3431" y="411"/>
                    </a:cubicBezTo>
                    <a:cubicBezTo>
                      <a:pt x="3411" y="455"/>
                      <a:pt x="3411" y="455"/>
                      <a:pt x="3411" y="455"/>
                    </a:cubicBezTo>
                    <a:cubicBezTo>
                      <a:pt x="3384" y="513"/>
                      <a:pt x="3384" y="513"/>
                      <a:pt x="3384" y="513"/>
                    </a:cubicBezTo>
                    <a:cubicBezTo>
                      <a:pt x="3411" y="540"/>
                      <a:pt x="3411" y="540"/>
                      <a:pt x="3411" y="540"/>
                    </a:cubicBezTo>
                    <a:cubicBezTo>
                      <a:pt x="3475" y="550"/>
                      <a:pt x="3475" y="550"/>
                      <a:pt x="3475" y="550"/>
                    </a:cubicBezTo>
                    <a:cubicBezTo>
                      <a:pt x="3496" y="577"/>
                      <a:pt x="3496" y="577"/>
                      <a:pt x="3496" y="577"/>
                    </a:cubicBezTo>
                    <a:cubicBezTo>
                      <a:pt x="3516" y="604"/>
                      <a:pt x="3516" y="604"/>
                      <a:pt x="3516" y="604"/>
                    </a:cubicBezTo>
                    <a:cubicBezTo>
                      <a:pt x="3516" y="604"/>
                      <a:pt x="3486" y="614"/>
                      <a:pt x="3475" y="614"/>
                    </a:cubicBezTo>
                    <a:cubicBezTo>
                      <a:pt x="3465" y="614"/>
                      <a:pt x="3367" y="624"/>
                      <a:pt x="3367" y="624"/>
                    </a:cubicBezTo>
                    <a:cubicBezTo>
                      <a:pt x="3276" y="594"/>
                      <a:pt x="3276" y="594"/>
                      <a:pt x="3276" y="594"/>
                    </a:cubicBezTo>
                    <a:cubicBezTo>
                      <a:pt x="3272" y="614"/>
                      <a:pt x="3272" y="614"/>
                      <a:pt x="3272" y="614"/>
                    </a:cubicBezTo>
                    <a:cubicBezTo>
                      <a:pt x="3272" y="614"/>
                      <a:pt x="3268" y="622"/>
                      <a:pt x="3272" y="631"/>
                    </a:cubicBezTo>
                    <a:cubicBezTo>
                      <a:pt x="3282" y="652"/>
                      <a:pt x="3323" y="679"/>
                      <a:pt x="3323" y="679"/>
                    </a:cubicBezTo>
                    <a:cubicBezTo>
                      <a:pt x="3357" y="668"/>
                      <a:pt x="3357" y="668"/>
                      <a:pt x="3357" y="668"/>
                    </a:cubicBezTo>
                    <a:cubicBezTo>
                      <a:pt x="3397" y="668"/>
                      <a:pt x="3397" y="668"/>
                      <a:pt x="3397" y="668"/>
                    </a:cubicBezTo>
                    <a:cubicBezTo>
                      <a:pt x="3408" y="712"/>
                      <a:pt x="3408" y="712"/>
                      <a:pt x="3408" y="712"/>
                    </a:cubicBezTo>
                    <a:cubicBezTo>
                      <a:pt x="3408" y="712"/>
                      <a:pt x="3411" y="736"/>
                      <a:pt x="3401" y="743"/>
                    </a:cubicBezTo>
                    <a:cubicBezTo>
                      <a:pt x="3391" y="750"/>
                      <a:pt x="3411" y="767"/>
                      <a:pt x="3377" y="767"/>
                    </a:cubicBezTo>
                    <a:cubicBezTo>
                      <a:pt x="3343" y="767"/>
                      <a:pt x="3299" y="767"/>
                      <a:pt x="3299" y="767"/>
                    </a:cubicBezTo>
                    <a:cubicBezTo>
                      <a:pt x="3289" y="729"/>
                      <a:pt x="3289" y="729"/>
                      <a:pt x="3289" y="729"/>
                    </a:cubicBezTo>
                    <a:cubicBezTo>
                      <a:pt x="3259" y="729"/>
                      <a:pt x="3259" y="729"/>
                      <a:pt x="3259" y="729"/>
                    </a:cubicBezTo>
                    <a:cubicBezTo>
                      <a:pt x="3235" y="733"/>
                      <a:pt x="3235" y="733"/>
                      <a:pt x="3235" y="733"/>
                    </a:cubicBezTo>
                    <a:cubicBezTo>
                      <a:pt x="3188" y="662"/>
                      <a:pt x="3188" y="662"/>
                      <a:pt x="3188" y="662"/>
                    </a:cubicBezTo>
                    <a:cubicBezTo>
                      <a:pt x="3147" y="635"/>
                      <a:pt x="3147" y="635"/>
                      <a:pt x="3147" y="635"/>
                    </a:cubicBezTo>
                    <a:cubicBezTo>
                      <a:pt x="3154" y="577"/>
                      <a:pt x="3154" y="577"/>
                      <a:pt x="3154" y="577"/>
                    </a:cubicBezTo>
                    <a:cubicBezTo>
                      <a:pt x="3127" y="553"/>
                      <a:pt x="3127" y="553"/>
                      <a:pt x="3127" y="553"/>
                    </a:cubicBezTo>
                    <a:cubicBezTo>
                      <a:pt x="3069" y="550"/>
                      <a:pt x="3069" y="550"/>
                      <a:pt x="3069" y="550"/>
                    </a:cubicBezTo>
                    <a:cubicBezTo>
                      <a:pt x="3069" y="550"/>
                      <a:pt x="3028" y="543"/>
                      <a:pt x="3015" y="533"/>
                    </a:cubicBezTo>
                    <a:cubicBezTo>
                      <a:pt x="3001" y="523"/>
                      <a:pt x="2964" y="486"/>
                      <a:pt x="2964" y="486"/>
                    </a:cubicBezTo>
                    <a:cubicBezTo>
                      <a:pt x="2964" y="486"/>
                      <a:pt x="2944" y="462"/>
                      <a:pt x="2957" y="462"/>
                    </a:cubicBezTo>
                    <a:cubicBezTo>
                      <a:pt x="2971" y="462"/>
                      <a:pt x="3025" y="462"/>
                      <a:pt x="3025" y="462"/>
                    </a:cubicBezTo>
                    <a:cubicBezTo>
                      <a:pt x="3025" y="462"/>
                      <a:pt x="3005" y="472"/>
                      <a:pt x="3025" y="482"/>
                    </a:cubicBezTo>
                    <a:cubicBezTo>
                      <a:pt x="3045" y="492"/>
                      <a:pt x="3076" y="513"/>
                      <a:pt x="3089" y="506"/>
                    </a:cubicBezTo>
                    <a:cubicBezTo>
                      <a:pt x="3103" y="499"/>
                      <a:pt x="3120" y="489"/>
                      <a:pt x="3140" y="489"/>
                    </a:cubicBezTo>
                    <a:cubicBezTo>
                      <a:pt x="3161" y="489"/>
                      <a:pt x="3221" y="489"/>
                      <a:pt x="3221" y="489"/>
                    </a:cubicBezTo>
                    <a:cubicBezTo>
                      <a:pt x="3313" y="479"/>
                      <a:pt x="3313" y="479"/>
                      <a:pt x="3313" y="479"/>
                    </a:cubicBezTo>
                    <a:cubicBezTo>
                      <a:pt x="3381" y="421"/>
                      <a:pt x="3381" y="421"/>
                      <a:pt x="3381" y="421"/>
                    </a:cubicBezTo>
                    <a:cubicBezTo>
                      <a:pt x="3391" y="286"/>
                      <a:pt x="3391" y="286"/>
                      <a:pt x="3391" y="286"/>
                    </a:cubicBezTo>
                    <a:cubicBezTo>
                      <a:pt x="3347" y="252"/>
                      <a:pt x="3347" y="252"/>
                      <a:pt x="3347" y="252"/>
                    </a:cubicBezTo>
                    <a:cubicBezTo>
                      <a:pt x="3313" y="211"/>
                      <a:pt x="3313" y="211"/>
                      <a:pt x="3313" y="211"/>
                    </a:cubicBezTo>
                    <a:cubicBezTo>
                      <a:pt x="3221" y="215"/>
                      <a:pt x="3221" y="215"/>
                      <a:pt x="3221" y="215"/>
                    </a:cubicBezTo>
                    <a:cubicBezTo>
                      <a:pt x="3147" y="211"/>
                      <a:pt x="3147" y="211"/>
                      <a:pt x="3147" y="211"/>
                    </a:cubicBezTo>
                    <a:cubicBezTo>
                      <a:pt x="3076" y="167"/>
                      <a:pt x="3076" y="167"/>
                      <a:pt x="3076" y="167"/>
                    </a:cubicBezTo>
                    <a:cubicBezTo>
                      <a:pt x="2954" y="167"/>
                      <a:pt x="2954" y="167"/>
                      <a:pt x="2954" y="167"/>
                    </a:cubicBezTo>
                    <a:cubicBezTo>
                      <a:pt x="2913" y="188"/>
                      <a:pt x="2913" y="188"/>
                      <a:pt x="2913" y="188"/>
                    </a:cubicBezTo>
                    <a:cubicBezTo>
                      <a:pt x="2839" y="194"/>
                      <a:pt x="2839" y="194"/>
                      <a:pt x="2839" y="194"/>
                    </a:cubicBezTo>
                    <a:cubicBezTo>
                      <a:pt x="2839" y="194"/>
                      <a:pt x="2825" y="188"/>
                      <a:pt x="2825" y="178"/>
                    </a:cubicBezTo>
                    <a:cubicBezTo>
                      <a:pt x="2825" y="167"/>
                      <a:pt x="2829" y="147"/>
                      <a:pt x="2829" y="147"/>
                    </a:cubicBezTo>
                    <a:cubicBezTo>
                      <a:pt x="2781" y="147"/>
                      <a:pt x="2781" y="147"/>
                      <a:pt x="2781" y="147"/>
                    </a:cubicBezTo>
                    <a:cubicBezTo>
                      <a:pt x="2781" y="164"/>
                      <a:pt x="2781" y="164"/>
                      <a:pt x="2781" y="164"/>
                    </a:cubicBezTo>
                    <a:cubicBezTo>
                      <a:pt x="2781" y="164"/>
                      <a:pt x="2795" y="188"/>
                      <a:pt x="2781" y="188"/>
                    </a:cubicBezTo>
                    <a:cubicBezTo>
                      <a:pt x="2768" y="188"/>
                      <a:pt x="2751" y="188"/>
                      <a:pt x="2751" y="188"/>
                    </a:cubicBezTo>
                    <a:cubicBezTo>
                      <a:pt x="2710" y="188"/>
                      <a:pt x="2710" y="188"/>
                      <a:pt x="2710" y="188"/>
                    </a:cubicBezTo>
                    <a:cubicBezTo>
                      <a:pt x="2710" y="188"/>
                      <a:pt x="2703" y="211"/>
                      <a:pt x="2693" y="201"/>
                    </a:cubicBezTo>
                    <a:cubicBezTo>
                      <a:pt x="2683" y="191"/>
                      <a:pt x="2646" y="157"/>
                      <a:pt x="2646" y="157"/>
                    </a:cubicBezTo>
                    <a:cubicBezTo>
                      <a:pt x="2703" y="134"/>
                      <a:pt x="2703" y="134"/>
                      <a:pt x="2703" y="134"/>
                    </a:cubicBezTo>
                    <a:cubicBezTo>
                      <a:pt x="2703" y="134"/>
                      <a:pt x="2700" y="110"/>
                      <a:pt x="2683" y="106"/>
                    </a:cubicBezTo>
                    <a:cubicBezTo>
                      <a:pt x="2666" y="103"/>
                      <a:pt x="2626" y="83"/>
                      <a:pt x="2602" y="79"/>
                    </a:cubicBezTo>
                    <a:cubicBezTo>
                      <a:pt x="2578" y="76"/>
                      <a:pt x="2595" y="56"/>
                      <a:pt x="2568" y="73"/>
                    </a:cubicBezTo>
                    <a:cubicBezTo>
                      <a:pt x="2541" y="90"/>
                      <a:pt x="2541" y="90"/>
                      <a:pt x="2541" y="90"/>
                    </a:cubicBezTo>
                    <a:cubicBezTo>
                      <a:pt x="2541" y="90"/>
                      <a:pt x="2556" y="105"/>
                      <a:pt x="2556" y="110"/>
                    </a:cubicBezTo>
                    <a:cubicBezTo>
                      <a:pt x="2556" y="115"/>
                      <a:pt x="2544" y="150"/>
                      <a:pt x="2544" y="150"/>
                    </a:cubicBezTo>
                    <a:cubicBezTo>
                      <a:pt x="2534" y="156"/>
                      <a:pt x="2534" y="156"/>
                      <a:pt x="2534" y="156"/>
                    </a:cubicBezTo>
                    <a:cubicBezTo>
                      <a:pt x="2522" y="140"/>
                      <a:pt x="2522" y="140"/>
                      <a:pt x="2522" y="140"/>
                    </a:cubicBezTo>
                    <a:cubicBezTo>
                      <a:pt x="2516" y="154"/>
                      <a:pt x="2516" y="154"/>
                      <a:pt x="2516" y="154"/>
                    </a:cubicBezTo>
                    <a:cubicBezTo>
                      <a:pt x="2516" y="154"/>
                      <a:pt x="2512" y="174"/>
                      <a:pt x="2510" y="183"/>
                    </a:cubicBezTo>
                    <a:cubicBezTo>
                      <a:pt x="2509" y="191"/>
                      <a:pt x="2512" y="201"/>
                      <a:pt x="2505" y="201"/>
                    </a:cubicBezTo>
                    <a:cubicBezTo>
                      <a:pt x="2499" y="201"/>
                      <a:pt x="2488" y="218"/>
                      <a:pt x="2485" y="201"/>
                    </a:cubicBezTo>
                    <a:cubicBezTo>
                      <a:pt x="2482" y="184"/>
                      <a:pt x="2482" y="178"/>
                      <a:pt x="2482" y="178"/>
                    </a:cubicBezTo>
                    <a:cubicBezTo>
                      <a:pt x="2482" y="161"/>
                      <a:pt x="2482" y="161"/>
                      <a:pt x="2482" y="161"/>
                    </a:cubicBezTo>
                    <a:cubicBezTo>
                      <a:pt x="2482" y="134"/>
                      <a:pt x="2482" y="134"/>
                      <a:pt x="2482" y="134"/>
                    </a:cubicBezTo>
                    <a:cubicBezTo>
                      <a:pt x="2483" y="117"/>
                      <a:pt x="2483" y="117"/>
                      <a:pt x="2483" y="117"/>
                    </a:cubicBezTo>
                    <a:cubicBezTo>
                      <a:pt x="2470" y="115"/>
                      <a:pt x="2470" y="115"/>
                      <a:pt x="2470" y="115"/>
                    </a:cubicBezTo>
                    <a:cubicBezTo>
                      <a:pt x="2460" y="118"/>
                      <a:pt x="2460" y="118"/>
                      <a:pt x="2460" y="118"/>
                    </a:cubicBezTo>
                    <a:cubicBezTo>
                      <a:pt x="2444" y="134"/>
                      <a:pt x="2444" y="134"/>
                      <a:pt x="2444" y="134"/>
                    </a:cubicBezTo>
                    <a:cubicBezTo>
                      <a:pt x="2444" y="167"/>
                      <a:pt x="2444" y="167"/>
                      <a:pt x="2444" y="167"/>
                    </a:cubicBezTo>
                    <a:cubicBezTo>
                      <a:pt x="2438" y="188"/>
                      <a:pt x="2438" y="188"/>
                      <a:pt x="2438" y="188"/>
                    </a:cubicBezTo>
                    <a:cubicBezTo>
                      <a:pt x="2438" y="188"/>
                      <a:pt x="2414" y="189"/>
                      <a:pt x="2409" y="186"/>
                    </a:cubicBezTo>
                    <a:cubicBezTo>
                      <a:pt x="2404" y="183"/>
                      <a:pt x="2399" y="176"/>
                      <a:pt x="2392" y="176"/>
                    </a:cubicBezTo>
                    <a:cubicBezTo>
                      <a:pt x="2385" y="176"/>
                      <a:pt x="2363" y="184"/>
                      <a:pt x="2363" y="184"/>
                    </a:cubicBezTo>
                    <a:cubicBezTo>
                      <a:pt x="2363" y="184"/>
                      <a:pt x="2355" y="193"/>
                      <a:pt x="2360" y="196"/>
                    </a:cubicBezTo>
                    <a:cubicBezTo>
                      <a:pt x="2365" y="200"/>
                      <a:pt x="2375" y="201"/>
                      <a:pt x="2375" y="201"/>
                    </a:cubicBezTo>
                    <a:cubicBezTo>
                      <a:pt x="2389" y="206"/>
                      <a:pt x="2389" y="206"/>
                      <a:pt x="2389" y="206"/>
                    </a:cubicBezTo>
                    <a:cubicBezTo>
                      <a:pt x="2406" y="211"/>
                      <a:pt x="2406" y="211"/>
                      <a:pt x="2406" y="211"/>
                    </a:cubicBezTo>
                    <a:cubicBezTo>
                      <a:pt x="2406" y="211"/>
                      <a:pt x="2404" y="222"/>
                      <a:pt x="2407" y="228"/>
                    </a:cubicBezTo>
                    <a:cubicBezTo>
                      <a:pt x="2411" y="235"/>
                      <a:pt x="2411" y="249"/>
                      <a:pt x="2411" y="249"/>
                    </a:cubicBezTo>
                    <a:cubicBezTo>
                      <a:pt x="2411" y="249"/>
                      <a:pt x="2406" y="255"/>
                      <a:pt x="2400" y="255"/>
                    </a:cubicBezTo>
                    <a:cubicBezTo>
                      <a:pt x="2395" y="255"/>
                      <a:pt x="2394" y="255"/>
                      <a:pt x="2385" y="255"/>
                    </a:cubicBezTo>
                    <a:cubicBezTo>
                      <a:pt x="2377" y="255"/>
                      <a:pt x="2361" y="252"/>
                      <a:pt x="2361" y="252"/>
                    </a:cubicBezTo>
                    <a:cubicBezTo>
                      <a:pt x="2346" y="252"/>
                      <a:pt x="2346" y="252"/>
                      <a:pt x="2346" y="252"/>
                    </a:cubicBezTo>
                    <a:cubicBezTo>
                      <a:pt x="2343" y="261"/>
                      <a:pt x="2343" y="261"/>
                      <a:pt x="2343" y="261"/>
                    </a:cubicBezTo>
                    <a:cubicBezTo>
                      <a:pt x="2343" y="276"/>
                      <a:pt x="2343" y="276"/>
                      <a:pt x="2343" y="276"/>
                    </a:cubicBezTo>
                    <a:cubicBezTo>
                      <a:pt x="2363" y="293"/>
                      <a:pt x="2363" y="293"/>
                      <a:pt x="2363" y="293"/>
                    </a:cubicBezTo>
                    <a:cubicBezTo>
                      <a:pt x="2363" y="293"/>
                      <a:pt x="2345" y="288"/>
                      <a:pt x="2339" y="291"/>
                    </a:cubicBezTo>
                    <a:cubicBezTo>
                      <a:pt x="2334" y="294"/>
                      <a:pt x="2319" y="298"/>
                      <a:pt x="2319" y="305"/>
                    </a:cubicBezTo>
                    <a:cubicBezTo>
                      <a:pt x="2319" y="311"/>
                      <a:pt x="2314" y="327"/>
                      <a:pt x="2314" y="327"/>
                    </a:cubicBezTo>
                    <a:cubicBezTo>
                      <a:pt x="2302" y="327"/>
                      <a:pt x="2302" y="327"/>
                      <a:pt x="2302" y="327"/>
                    </a:cubicBezTo>
                    <a:cubicBezTo>
                      <a:pt x="2297" y="298"/>
                      <a:pt x="2297" y="298"/>
                      <a:pt x="2297" y="298"/>
                    </a:cubicBezTo>
                    <a:cubicBezTo>
                      <a:pt x="2285" y="299"/>
                      <a:pt x="2273" y="298"/>
                      <a:pt x="2273" y="303"/>
                    </a:cubicBezTo>
                    <a:cubicBezTo>
                      <a:pt x="2273" y="308"/>
                      <a:pt x="2279" y="316"/>
                      <a:pt x="2273" y="316"/>
                    </a:cubicBezTo>
                    <a:cubicBezTo>
                      <a:pt x="2268" y="316"/>
                      <a:pt x="2262" y="321"/>
                      <a:pt x="2255" y="315"/>
                    </a:cubicBezTo>
                    <a:cubicBezTo>
                      <a:pt x="2248" y="308"/>
                      <a:pt x="2243" y="303"/>
                      <a:pt x="2243" y="303"/>
                    </a:cubicBezTo>
                    <a:cubicBezTo>
                      <a:pt x="2241" y="296"/>
                      <a:pt x="2241" y="296"/>
                      <a:pt x="2241" y="296"/>
                    </a:cubicBezTo>
                    <a:cubicBezTo>
                      <a:pt x="2241" y="296"/>
                      <a:pt x="2231" y="299"/>
                      <a:pt x="2231" y="306"/>
                    </a:cubicBezTo>
                    <a:cubicBezTo>
                      <a:pt x="2231" y="313"/>
                      <a:pt x="2238" y="325"/>
                      <a:pt x="2238" y="325"/>
                    </a:cubicBezTo>
                    <a:cubicBezTo>
                      <a:pt x="2238" y="325"/>
                      <a:pt x="2255" y="338"/>
                      <a:pt x="2250" y="338"/>
                    </a:cubicBezTo>
                    <a:cubicBezTo>
                      <a:pt x="2245" y="338"/>
                      <a:pt x="2241" y="340"/>
                      <a:pt x="2233" y="340"/>
                    </a:cubicBezTo>
                    <a:cubicBezTo>
                      <a:pt x="2224" y="340"/>
                      <a:pt x="2206" y="337"/>
                      <a:pt x="2206" y="342"/>
                    </a:cubicBezTo>
                    <a:cubicBezTo>
                      <a:pt x="2206" y="347"/>
                      <a:pt x="2216" y="362"/>
                      <a:pt x="2216" y="362"/>
                    </a:cubicBezTo>
                    <a:cubicBezTo>
                      <a:pt x="2241" y="381"/>
                      <a:pt x="2241" y="381"/>
                      <a:pt x="2241" y="381"/>
                    </a:cubicBezTo>
                    <a:cubicBezTo>
                      <a:pt x="2241" y="381"/>
                      <a:pt x="2229" y="387"/>
                      <a:pt x="2218" y="387"/>
                    </a:cubicBezTo>
                    <a:cubicBezTo>
                      <a:pt x="2206" y="387"/>
                      <a:pt x="2179" y="384"/>
                      <a:pt x="2179" y="384"/>
                    </a:cubicBezTo>
                    <a:cubicBezTo>
                      <a:pt x="2179" y="384"/>
                      <a:pt x="2167" y="379"/>
                      <a:pt x="2167" y="386"/>
                    </a:cubicBezTo>
                    <a:cubicBezTo>
                      <a:pt x="2167" y="393"/>
                      <a:pt x="2162" y="416"/>
                      <a:pt x="2162" y="416"/>
                    </a:cubicBezTo>
                    <a:cubicBezTo>
                      <a:pt x="2162" y="416"/>
                      <a:pt x="2160" y="425"/>
                      <a:pt x="2165" y="425"/>
                    </a:cubicBezTo>
                    <a:cubicBezTo>
                      <a:pt x="2170" y="425"/>
                      <a:pt x="2185" y="430"/>
                      <a:pt x="2185" y="430"/>
                    </a:cubicBezTo>
                    <a:cubicBezTo>
                      <a:pt x="2185" y="430"/>
                      <a:pt x="2187" y="448"/>
                      <a:pt x="2187" y="453"/>
                    </a:cubicBezTo>
                    <a:cubicBezTo>
                      <a:pt x="2187" y="459"/>
                      <a:pt x="2184" y="464"/>
                      <a:pt x="2184" y="464"/>
                    </a:cubicBezTo>
                    <a:cubicBezTo>
                      <a:pt x="2153" y="464"/>
                      <a:pt x="2153" y="464"/>
                      <a:pt x="2153" y="464"/>
                    </a:cubicBezTo>
                    <a:cubicBezTo>
                      <a:pt x="2153" y="464"/>
                      <a:pt x="2143" y="453"/>
                      <a:pt x="2140" y="448"/>
                    </a:cubicBezTo>
                    <a:cubicBezTo>
                      <a:pt x="2136" y="443"/>
                      <a:pt x="2123" y="442"/>
                      <a:pt x="2116" y="442"/>
                    </a:cubicBezTo>
                    <a:cubicBezTo>
                      <a:pt x="2109" y="442"/>
                      <a:pt x="2084" y="442"/>
                      <a:pt x="2084" y="442"/>
                    </a:cubicBezTo>
                    <a:cubicBezTo>
                      <a:pt x="2084" y="442"/>
                      <a:pt x="2096" y="455"/>
                      <a:pt x="2102" y="455"/>
                    </a:cubicBezTo>
                    <a:cubicBezTo>
                      <a:pt x="2109" y="455"/>
                      <a:pt x="2119" y="455"/>
                      <a:pt x="2119" y="455"/>
                    </a:cubicBezTo>
                    <a:cubicBezTo>
                      <a:pt x="2128" y="460"/>
                      <a:pt x="2128" y="460"/>
                      <a:pt x="2128" y="460"/>
                    </a:cubicBezTo>
                    <a:cubicBezTo>
                      <a:pt x="2104" y="479"/>
                      <a:pt x="2104" y="479"/>
                      <a:pt x="2104" y="479"/>
                    </a:cubicBezTo>
                    <a:cubicBezTo>
                      <a:pt x="2048" y="479"/>
                      <a:pt x="2048" y="479"/>
                      <a:pt x="2048" y="479"/>
                    </a:cubicBezTo>
                    <a:cubicBezTo>
                      <a:pt x="2072" y="499"/>
                      <a:pt x="2072" y="499"/>
                      <a:pt x="2072" y="499"/>
                    </a:cubicBezTo>
                    <a:cubicBezTo>
                      <a:pt x="2072" y="499"/>
                      <a:pt x="2075" y="487"/>
                      <a:pt x="2079" y="503"/>
                    </a:cubicBezTo>
                    <a:cubicBezTo>
                      <a:pt x="2082" y="518"/>
                      <a:pt x="2094" y="518"/>
                      <a:pt x="2094" y="518"/>
                    </a:cubicBezTo>
                    <a:cubicBezTo>
                      <a:pt x="2106" y="511"/>
                      <a:pt x="2106" y="511"/>
                      <a:pt x="2106" y="511"/>
                    </a:cubicBezTo>
                    <a:cubicBezTo>
                      <a:pt x="2131" y="497"/>
                      <a:pt x="2131" y="497"/>
                      <a:pt x="2131" y="497"/>
                    </a:cubicBezTo>
                    <a:cubicBezTo>
                      <a:pt x="2136" y="487"/>
                      <a:pt x="2136" y="487"/>
                      <a:pt x="2136" y="487"/>
                    </a:cubicBezTo>
                    <a:cubicBezTo>
                      <a:pt x="2172" y="486"/>
                      <a:pt x="2172" y="486"/>
                      <a:pt x="2172" y="486"/>
                    </a:cubicBezTo>
                    <a:cubicBezTo>
                      <a:pt x="2201" y="494"/>
                      <a:pt x="2201" y="494"/>
                      <a:pt x="2201" y="494"/>
                    </a:cubicBezTo>
                    <a:cubicBezTo>
                      <a:pt x="2192" y="509"/>
                      <a:pt x="2192" y="509"/>
                      <a:pt x="2192" y="509"/>
                    </a:cubicBezTo>
                    <a:cubicBezTo>
                      <a:pt x="2170" y="520"/>
                      <a:pt x="2170" y="520"/>
                      <a:pt x="2170" y="520"/>
                    </a:cubicBezTo>
                    <a:cubicBezTo>
                      <a:pt x="2140" y="526"/>
                      <a:pt x="2140" y="526"/>
                      <a:pt x="2140" y="526"/>
                    </a:cubicBezTo>
                    <a:cubicBezTo>
                      <a:pt x="2140" y="526"/>
                      <a:pt x="2148" y="564"/>
                      <a:pt x="2141" y="565"/>
                    </a:cubicBezTo>
                    <a:cubicBezTo>
                      <a:pt x="2135" y="567"/>
                      <a:pt x="2102" y="572"/>
                      <a:pt x="2099" y="577"/>
                    </a:cubicBezTo>
                    <a:cubicBezTo>
                      <a:pt x="2096" y="582"/>
                      <a:pt x="2091" y="592"/>
                      <a:pt x="2091" y="592"/>
                    </a:cubicBezTo>
                    <a:cubicBezTo>
                      <a:pt x="2097" y="601"/>
                      <a:pt x="2097" y="601"/>
                      <a:pt x="2097" y="601"/>
                    </a:cubicBezTo>
                    <a:cubicBezTo>
                      <a:pt x="2121" y="599"/>
                      <a:pt x="2121" y="599"/>
                      <a:pt x="2121" y="599"/>
                    </a:cubicBezTo>
                    <a:cubicBezTo>
                      <a:pt x="2114" y="608"/>
                      <a:pt x="2114" y="608"/>
                      <a:pt x="2114" y="608"/>
                    </a:cubicBezTo>
                    <a:cubicBezTo>
                      <a:pt x="2114" y="623"/>
                      <a:pt x="2114" y="623"/>
                      <a:pt x="2114" y="623"/>
                    </a:cubicBezTo>
                    <a:cubicBezTo>
                      <a:pt x="2079" y="641"/>
                      <a:pt x="2079" y="641"/>
                      <a:pt x="2079" y="641"/>
                    </a:cubicBezTo>
                    <a:cubicBezTo>
                      <a:pt x="2079" y="641"/>
                      <a:pt x="2075" y="660"/>
                      <a:pt x="2079" y="665"/>
                    </a:cubicBezTo>
                    <a:cubicBezTo>
                      <a:pt x="2082" y="670"/>
                      <a:pt x="2092" y="670"/>
                      <a:pt x="2092" y="670"/>
                    </a:cubicBezTo>
                    <a:cubicBezTo>
                      <a:pt x="2097" y="679"/>
                      <a:pt x="2114" y="687"/>
                      <a:pt x="2097" y="690"/>
                    </a:cubicBezTo>
                    <a:cubicBezTo>
                      <a:pt x="2080" y="694"/>
                      <a:pt x="2062" y="702"/>
                      <a:pt x="2062" y="702"/>
                    </a:cubicBezTo>
                    <a:cubicBezTo>
                      <a:pt x="2033" y="729"/>
                      <a:pt x="2033" y="729"/>
                      <a:pt x="2033" y="729"/>
                    </a:cubicBezTo>
                    <a:cubicBezTo>
                      <a:pt x="2033" y="729"/>
                      <a:pt x="2011" y="755"/>
                      <a:pt x="2011" y="760"/>
                    </a:cubicBezTo>
                    <a:cubicBezTo>
                      <a:pt x="2011" y="765"/>
                      <a:pt x="2009" y="772"/>
                      <a:pt x="2014" y="779"/>
                    </a:cubicBezTo>
                    <a:cubicBezTo>
                      <a:pt x="2020" y="785"/>
                      <a:pt x="2025" y="795"/>
                      <a:pt x="2025" y="795"/>
                    </a:cubicBezTo>
                    <a:cubicBezTo>
                      <a:pt x="2025" y="795"/>
                      <a:pt x="2043" y="792"/>
                      <a:pt x="2014" y="801"/>
                    </a:cubicBezTo>
                    <a:cubicBezTo>
                      <a:pt x="1986" y="809"/>
                      <a:pt x="1986" y="823"/>
                      <a:pt x="1986" y="823"/>
                    </a:cubicBezTo>
                    <a:cubicBezTo>
                      <a:pt x="2001" y="841"/>
                      <a:pt x="2001" y="841"/>
                      <a:pt x="2001" y="841"/>
                    </a:cubicBezTo>
                    <a:cubicBezTo>
                      <a:pt x="2001" y="863"/>
                      <a:pt x="2001" y="863"/>
                      <a:pt x="2001" y="863"/>
                    </a:cubicBezTo>
                    <a:cubicBezTo>
                      <a:pt x="1989" y="883"/>
                      <a:pt x="1989" y="883"/>
                      <a:pt x="1989" y="883"/>
                    </a:cubicBezTo>
                    <a:cubicBezTo>
                      <a:pt x="1989" y="902"/>
                      <a:pt x="1989" y="902"/>
                      <a:pt x="1989" y="902"/>
                    </a:cubicBezTo>
                    <a:cubicBezTo>
                      <a:pt x="1998" y="916"/>
                      <a:pt x="1998" y="916"/>
                      <a:pt x="1998" y="916"/>
                    </a:cubicBezTo>
                    <a:cubicBezTo>
                      <a:pt x="1998" y="916"/>
                      <a:pt x="2030" y="919"/>
                      <a:pt x="2001" y="929"/>
                    </a:cubicBezTo>
                    <a:cubicBezTo>
                      <a:pt x="1972" y="939"/>
                      <a:pt x="1952" y="944"/>
                      <a:pt x="1952" y="944"/>
                    </a:cubicBezTo>
                    <a:cubicBezTo>
                      <a:pt x="1932" y="960"/>
                      <a:pt x="1932" y="960"/>
                      <a:pt x="1932" y="960"/>
                    </a:cubicBezTo>
                    <a:cubicBezTo>
                      <a:pt x="1932" y="971"/>
                      <a:pt x="1932" y="971"/>
                      <a:pt x="1932" y="971"/>
                    </a:cubicBezTo>
                    <a:cubicBezTo>
                      <a:pt x="1942" y="980"/>
                      <a:pt x="1942" y="980"/>
                      <a:pt x="1942" y="980"/>
                    </a:cubicBezTo>
                    <a:cubicBezTo>
                      <a:pt x="1937" y="1007"/>
                      <a:pt x="1937" y="1007"/>
                      <a:pt x="1937" y="1007"/>
                    </a:cubicBezTo>
                    <a:cubicBezTo>
                      <a:pt x="1928" y="1031"/>
                      <a:pt x="1928" y="1031"/>
                      <a:pt x="1928" y="1031"/>
                    </a:cubicBezTo>
                    <a:cubicBezTo>
                      <a:pt x="1910" y="1032"/>
                      <a:pt x="1910" y="1032"/>
                      <a:pt x="1910" y="1032"/>
                    </a:cubicBezTo>
                    <a:cubicBezTo>
                      <a:pt x="1896" y="1029"/>
                      <a:pt x="1896" y="1029"/>
                      <a:pt x="1896" y="1029"/>
                    </a:cubicBezTo>
                    <a:cubicBezTo>
                      <a:pt x="1877" y="1060"/>
                      <a:pt x="1877" y="1060"/>
                      <a:pt x="1877" y="1060"/>
                    </a:cubicBezTo>
                    <a:cubicBezTo>
                      <a:pt x="1871" y="1090"/>
                      <a:pt x="1871" y="1090"/>
                      <a:pt x="1871" y="1090"/>
                    </a:cubicBezTo>
                    <a:cubicBezTo>
                      <a:pt x="1871" y="1090"/>
                      <a:pt x="1879" y="1102"/>
                      <a:pt x="1866" y="1105"/>
                    </a:cubicBezTo>
                    <a:cubicBezTo>
                      <a:pt x="1852" y="1109"/>
                      <a:pt x="1852" y="1109"/>
                      <a:pt x="1852" y="1109"/>
                    </a:cubicBezTo>
                    <a:cubicBezTo>
                      <a:pt x="1852" y="1109"/>
                      <a:pt x="1830" y="1104"/>
                      <a:pt x="1850" y="1117"/>
                    </a:cubicBezTo>
                    <a:cubicBezTo>
                      <a:pt x="1871" y="1131"/>
                      <a:pt x="1879" y="1136"/>
                      <a:pt x="1879" y="1136"/>
                    </a:cubicBezTo>
                    <a:cubicBezTo>
                      <a:pt x="1910" y="1132"/>
                      <a:pt x="1910" y="1132"/>
                      <a:pt x="1910" y="1132"/>
                    </a:cubicBezTo>
                    <a:cubicBezTo>
                      <a:pt x="1910" y="1132"/>
                      <a:pt x="1911" y="1144"/>
                      <a:pt x="1903" y="1148"/>
                    </a:cubicBezTo>
                    <a:cubicBezTo>
                      <a:pt x="1894" y="1151"/>
                      <a:pt x="1872" y="1158"/>
                      <a:pt x="1872" y="1158"/>
                    </a:cubicBezTo>
                    <a:cubicBezTo>
                      <a:pt x="1862" y="1158"/>
                      <a:pt x="1862" y="1158"/>
                      <a:pt x="1862" y="1158"/>
                    </a:cubicBezTo>
                    <a:cubicBezTo>
                      <a:pt x="1847" y="1144"/>
                      <a:pt x="1847" y="1144"/>
                      <a:pt x="1847" y="1144"/>
                    </a:cubicBezTo>
                    <a:cubicBezTo>
                      <a:pt x="1845" y="1134"/>
                      <a:pt x="1845" y="1134"/>
                      <a:pt x="1845" y="1134"/>
                    </a:cubicBezTo>
                    <a:cubicBezTo>
                      <a:pt x="1820" y="1132"/>
                      <a:pt x="1820" y="1132"/>
                      <a:pt x="1820" y="1132"/>
                    </a:cubicBezTo>
                    <a:cubicBezTo>
                      <a:pt x="1818" y="1151"/>
                      <a:pt x="1818" y="1151"/>
                      <a:pt x="1818" y="1151"/>
                    </a:cubicBezTo>
                    <a:cubicBezTo>
                      <a:pt x="1810" y="1164"/>
                      <a:pt x="1810" y="1164"/>
                      <a:pt x="1810" y="1164"/>
                    </a:cubicBezTo>
                    <a:cubicBezTo>
                      <a:pt x="1803" y="1164"/>
                      <a:pt x="1803" y="1164"/>
                      <a:pt x="1803" y="1164"/>
                    </a:cubicBezTo>
                    <a:cubicBezTo>
                      <a:pt x="1791" y="1163"/>
                      <a:pt x="1791" y="1163"/>
                      <a:pt x="1791" y="1163"/>
                    </a:cubicBezTo>
                    <a:cubicBezTo>
                      <a:pt x="1774" y="1173"/>
                      <a:pt x="1774" y="1173"/>
                      <a:pt x="1774" y="1173"/>
                    </a:cubicBezTo>
                    <a:cubicBezTo>
                      <a:pt x="1774" y="1173"/>
                      <a:pt x="1772" y="1175"/>
                      <a:pt x="1772" y="1181"/>
                    </a:cubicBezTo>
                    <a:cubicBezTo>
                      <a:pt x="1772" y="1188"/>
                      <a:pt x="1769" y="1214"/>
                      <a:pt x="1769" y="1214"/>
                    </a:cubicBezTo>
                    <a:cubicBezTo>
                      <a:pt x="1757" y="1215"/>
                      <a:pt x="1754" y="1214"/>
                      <a:pt x="1749" y="1214"/>
                    </a:cubicBezTo>
                    <a:cubicBezTo>
                      <a:pt x="1744" y="1214"/>
                      <a:pt x="1737" y="1212"/>
                      <a:pt x="1728" y="1212"/>
                    </a:cubicBezTo>
                    <a:cubicBezTo>
                      <a:pt x="1720" y="1212"/>
                      <a:pt x="1715" y="1212"/>
                      <a:pt x="1715" y="1212"/>
                    </a:cubicBezTo>
                    <a:cubicBezTo>
                      <a:pt x="1693" y="1215"/>
                      <a:pt x="1693" y="1215"/>
                      <a:pt x="1693" y="1215"/>
                    </a:cubicBezTo>
                    <a:cubicBezTo>
                      <a:pt x="1686" y="1225"/>
                      <a:pt x="1686" y="1225"/>
                      <a:pt x="1686" y="1225"/>
                    </a:cubicBezTo>
                    <a:cubicBezTo>
                      <a:pt x="1691" y="1242"/>
                      <a:pt x="1691" y="1242"/>
                      <a:pt x="1691" y="1242"/>
                    </a:cubicBezTo>
                    <a:cubicBezTo>
                      <a:pt x="1708" y="1251"/>
                      <a:pt x="1708" y="1251"/>
                      <a:pt x="1708" y="1251"/>
                    </a:cubicBezTo>
                    <a:cubicBezTo>
                      <a:pt x="1711" y="1264"/>
                      <a:pt x="1711" y="1264"/>
                      <a:pt x="1711" y="1264"/>
                    </a:cubicBezTo>
                    <a:cubicBezTo>
                      <a:pt x="1710" y="1274"/>
                      <a:pt x="1710" y="1274"/>
                      <a:pt x="1710" y="1274"/>
                    </a:cubicBezTo>
                    <a:cubicBezTo>
                      <a:pt x="1688" y="1274"/>
                      <a:pt x="1688" y="1274"/>
                      <a:pt x="1688" y="1274"/>
                    </a:cubicBezTo>
                    <a:cubicBezTo>
                      <a:pt x="1674" y="1276"/>
                      <a:pt x="1674" y="1276"/>
                      <a:pt x="1674" y="1276"/>
                    </a:cubicBezTo>
                    <a:cubicBezTo>
                      <a:pt x="1657" y="1276"/>
                      <a:pt x="1657" y="1276"/>
                      <a:pt x="1657" y="1276"/>
                    </a:cubicBezTo>
                    <a:cubicBezTo>
                      <a:pt x="1651" y="1286"/>
                      <a:pt x="1651" y="1286"/>
                      <a:pt x="1651" y="1286"/>
                    </a:cubicBezTo>
                    <a:cubicBezTo>
                      <a:pt x="1652" y="1310"/>
                      <a:pt x="1652" y="1310"/>
                      <a:pt x="1652" y="1310"/>
                    </a:cubicBezTo>
                    <a:cubicBezTo>
                      <a:pt x="1644" y="1320"/>
                      <a:pt x="1644" y="1320"/>
                      <a:pt x="1644" y="1320"/>
                    </a:cubicBezTo>
                    <a:cubicBezTo>
                      <a:pt x="1627" y="1320"/>
                      <a:pt x="1627" y="1320"/>
                      <a:pt x="1627" y="1320"/>
                    </a:cubicBezTo>
                    <a:cubicBezTo>
                      <a:pt x="1591" y="1317"/>
                      <a:pt x="1591" y="1317"/>
                      <a:pt x="1591" y="1317"/>
                    </a:cubicBezTo>
                    <a:cubicBezTo>
                      <a:pt x="1576" y="1313"/>
                      <a:pt x="1576" y="1313"/>
                      <a:pt x="1576" y="1313"/>
                    </a:cubicBezTo>
                    <a:cubicBezTo>
                      <a:pt x="1569" y="1319"/>
                      <a:pt x="1569" y="1319"/>
                      <a:pt x="1569" y="1319"/>
                    </a:cubicBezTo>
                    <a:cubicBezTo>
                      <a:pt x="1569" y="1334"/>
                      <a:pt x="1569" y="1334"/>
                      <a:pt x="1569" y="1334"/>
                    </a:cubicBezTo>
                    <a:cubicBezTo>
                      <a:pt x="1581" y="1342"/>
                      <a:pt x="1581" y="1342"/>
                      <a:pt x="1581" y="1342"/>
                    </a:cubicBezTo>
                    <a:cubicBezTo>
                      <a:pt x="1600" y="1356"/>
                      <a:pt x="1600" y="1356"/>
                      <a:pt x="1600" y="1356"/>
                    </a:cubicBezTo>
                    <a:cubicBezTo>
                      <a:pt x="1573" y="1361"/>
                      <a:pt x="1573" y="1361"/>
                      <a:pt x="1573" y="1361"/>
                    </a:cubicBezTo>
                    <a:cubicBezTo>
                      <a:pt x="1569" y="1381"/>
                      <a:pt x="1569" y="1381"/>
                      <a:pt x="1569" y="1381"/>
                    </a:cubicBezTo>
                    <a:cubicBezTo>
                      <a:pt x="1569" y="1388"/>
                      <a:pt x="1569" y="1388"/>
                      <a:pt x="1569" y="1388"/>
                    </a:cubicBezTo>
                    <a:cubicBezTo>
                      <a:pt x="1576" y="1400"/>
                      <a:pt x="1576" y="1400"/>
                      <a:pt x="1576" y="1400"/>
                    </a:cubicBezTo>
                    <a:cubicBezTo>
                      <a:pt x="1579" y="1412"/>
                      <a:pt x="1579" y="1412"/>
                      <a:pt x="1579" y="1412"/>
                    </a:cubicBezTo>
                    <a:cubicBezTo>
                      <a:pt x="1551" y="1415"/>
                      <a:pt x="1551" y="1415"/>
                      <a:pt x="1551" y="1415"/>
                    </a:cubicBezTo>
                    <a:cubicBezTo>
                      <a:pt x="1554" y="1435"/>
                      <a:pt x="1554" y="1435"/>
                      <a:pt x="1554" y="1435"/>
                    </a:cubicBezTo>
                    <a:cubicBezTo>
                      <a:pt x="1586" y="1440"/>
                      <a:pt x="1586" y="1440"/>
                      <a:pt x="1586" y="1440"/>
                    </a:cubicBezTo>
                    <a:cubicBezTo>
                      <a:pt x="1601" y="1461"/>
                      <a:pt x="1601" y="1461"/>
                      <a:pt x="1601" y="1461"/>
                    </a:cubicBezTo>
                    <a:cubicBezTo>
                      <a:pt x="1561" y="1461"/>
                      <a:pt x="1561" y="1461"/>
                      <a:pt x="1561" y="1461"/>
                    </a:cubicBezTo>
                    <a:cubicBezTo>
                      <a:pt x="1561" y="1461"/>
                      <a:pt x="1561" y="1469"/>
                      <a:pt x="1561" y="1478"/>
                    </a:cubicBezTo>
                    <a:cubicBezTo>
                      <a:pt x="1561" y="1486"/>
                      <a:pt x="1554" y="1496"/>
                      <a:pt x="1554" y="1496"/>
                    </a:cubicBezTo>
                    <a:cubicBezTo>
                      <a:pt x="1552" y="1510"/>
                      <a:pt x="1552" y="1510"/>
                      <a:pt x="1552" y="1510"/>
                    </a:cubicBezTo>
                    <a:cubicBezTo>
                      <a:pt x="1562" y="1513"/>
                      <a:pt x="1562" y="1513"/>
                      <a:pt x="1562" y="1513"/>
                    </a:cubicBezTo>
                    <a:cubicBezTo>
                      <a:pt x="1581" y="1508"/>
                      <a:pt x="1581" y="1508"/>
                      <a:pt x="1581" y="1508"/>
                    </a:cubicBezTo>
                    <a:cubicBezTo>
                      <a:pt x="1585" y="1522"/>
                      <a:pt x="1585" y="1522"/>
                      <a:pt x="1585" y="1522"/>
                    </a:cubicBezTo>
                    <a:cubicBezTo>
                      <a:pt x="1573" y="1530"/>
                      <a:pt x="1573" y="1530"/>
                      <a:pt x="1573" y="1530"/>
                    </a:cubicBezTo>
                    <a:cubicBezTo>
                      <a:pt x="1569" y="1545"/>
                      <a:pt x="1569" y="1545"/>
                      <a:pt x="1569" y="1545"/>
                    </a:cubicBezTo>
                    <a:cubicBezTo>
                      <a:pt x="1573" y="1555"/>
                      <a:pt x="1573" y="1555"/>
                      <a:pt x="1573" y="1555"/>
                    </a:cubicBezTo>
                    <a:cubicBezTo>
                      <a:pt x="1573" y="1555"/>
                      <a:pt x="1583" y="1559"/>
                      <a:pt x="1591" y="1564"/>
                    </a:cubicBezTo>
                    <a:cubicBezTo>
                      <a:pt x="1600" y="1569"/>
                      <a:pt x="1585" y="1559"/>
                      <a:pt x="1600" y="1569"/>
                    </a:cubicBezTo>
                    <a:cubicBezTo>
                      <a:pt x="1615" y="1579"/>
                      <a:pt x="1615" y="1579"/>
                      <a:pt x="1615" y="1579"/>
                    </a:cubicBezTo>
                    <a:cubicBezTo>
                      <a:pt x="1615" y="1579"/>
                      <a:pt x="1632" y="1559"/>
                      <a:pt x="1634" y="1564"/>
                    </a:cubicBezTo>
                    <a:cubicBezTo>
                      <a:pt x="1635" y="1569"/>
                      <a:pt x="1635" y="1578"/>
                      <a:pt x="1635" y="1578"/>
                    </a:cubicBezTo>
                    <a:cubicBezTo>
                      <a:pt x="1625" y="1583"/>
                      <a:pt x="1625" y="1583"/>
                      <a:pt x="1625" y="1583"/>
                    </a:cubicBezTo>
                    <a:cubicBezTo>
                      <a:pt x="1613" y="1591"/>
                      <a:pt x="1613" y="1591"/>
                      <a:pt x="1613" y="1591"/>
                    </a:cubicBezTo>
                    <a:cubicBezTo>
                      <a:pt x="1605" y="1601"/>
                      <a:pt x="1605" y="1601"/>
                      <a:pt x="1605" y="1601"/>
                    </a:cubicBezTo>
                    <a:cubicBezTo>
                      <a:pt x="1603" y="1608"/>
                      <a:pt x="1603" y="1608"/>
                      <a:pt x="1603" y="1608"/>
                    </a:cubicBezTo>
                    <a:cubicBezTo>
                      <a:pt x="1605" y="1615"/>
                      <a:pt x="1605" y="1615"/>
                      <a:pt x="1605" y="1615"/>
                    </a:cubicBezTo>
                    <a:cubicBezTo>
                      <a:pt x="1605" y="1625"/>
                      <a:pt x="1605" y="1625"/>
                      <a:pt x="1605" y="1625"/>
                    </a:cubicBezTo>
                    <a:cubicBezTo>
                      <a:pt x="1598" y="1632"/>
                      <a:pt x="1598" y="1632"/>
                      <a:pt x="1598" y="1632"/>
                    </a:cubicBezTo>
                    <a:cubicBezTo>
                      <a:pt x="1571" y="1642"/>
                      <a:pt x="1571" y="1642"/>
                      <a:pt x="1571" y="1642"/>
                    </a:cubicBezTo>
                    <a:cubicBezTo>
                      <a:pt x="1571" y="1672"/>
                      <a:pt x="1571" y="1672"/>
                      <a:pt x="1571" y="1672"/>
                    </a:cubicBezTo>
                    <a:cubicBezTo>
                      <a:pt x="1578" y="1679"/>
                      <a:pt x="1578" y="1679"/>
                      <a:pt x="1578" y="1679"/>
                    </a:cubicBezTo>
                    <a:cubicBezTo>
                      <a:pt x="1600" y="1677"/>
                      <a:pt x="1600" y="1677"/>
                      <a:pt x="1600" y="1677"/>
                    </a:cubicBezTo>
                    <a:cubicBezTo>
                      <a:pt x="1630" y="1672"/>
                      <a:pt x="1630" y="1672"/>
                      <a:pt x="1630" y="1672"/>
                    </a:cubicBezTo>
                    <a:cubicBezTo>
                      <a:pt x="1630" y="1689"/>
                      <a:pt x="1630" y="1689"/>
                      <a:pt x="1630" y="1689"/>
                    </a:cubicBezTo>
                    <a:cubicBezTo>
                      <a:pt x="1630" y="1716"/>
                      <a:pt x="1630" y="1716"/>
                      <a:pt x="1630" y="1716"/>
                    </a:cubicBezTo>
                    <a:cubicBezTo>
                      <a:pt x="1627" y="1730"/>
                      <a:pt x="1627" y="1730"/>
                      <a:pt x="1627" y="1730"/>
                    </a:cubicBezTo>
                    <a:cubicBezTo>
                      <a:pt x="1591" y="1721"/>
                      <a:pt x="1591" y="1721"/>
                      <a:pt x="1591" y="1721"/>
                    </a:cubicBezTo>
                    <a:cubicBezTo>
                      <a:pt x="1574" y="1713"/>
                      <a:pt x="1574" y="1713"/>
                      <a:pt x="1574" y="1713"/>
                    </a:cubicBezTo>
                    <a:cubicBezTo>
                      <a:pt x="1576" y="1740"/>
                      <a:pt x="1576" y="1740"/>
                      <a:pt x="1576" y="1740"/>
                    </a:cubicBezTo>
                    <a:cubicBezTo>
                      <a:pt x="1586" y="1757"/>
                      <a:pt x="1586" y="1757"/>
                      <a:pt x="1586" y="1757"/>
                    </a:cubicBezTo>
                    <a:cubicBezTo>
                      <a:pt x="1605" y="1770"/>
                      <a:pt x="1605" y="1770"/>
                      <a:pt x="1605" y="1770"/>
                    </a:cubicBezTo>
                    <a:cubicBezTo>
                      <a:pt x="1625" y="1787"/>
                      <a:pt x="1625" y="1787"/>
                      <a:pt x="1625" y="1787"/>
                    </a:cubicBezTo>
                    <a:cubicBezTo>
                      <a:pt x="1639" y="1801"/>
                      <a:pt x="1639" y="1801"/>
                      <a:pt x="1639" y="1801"/>
                    </a:cubicBezTo>
                    <a:cubicBezTo>
                      <a:pt x="1644" y="1821"/>
                      <a:pt x="1644" y="1821"/>
                      <a:pt x="1644" y="1821"/>
                    </a:cubicBezTo>
                    <a:cubicBezTo>
                      <a:pt x="1644" y="1821"/>
                      <a:pt x="1632" y="1826"/>
                      <a:pt x="1644" y="1828"/>
                    </a:cubicBezTo>
                    <a:cubicBezTo>
                      <a:pt x="1656" y="1830"/>
                      <a:pt x="1659" y="1831"/>
                      <a:pt x="1671" y="1831"/>
                    </a:cubicBezTo>
                    <a:cubicBezTo>
                      <a:pt x="1683" y="1831"/>
                      <a:pt x="1696" y="1835"/>
                      <a:pt x="1696" y="1835"/>
                    </a:cubicBezTo>
                    <a:cubicBezTo>
                      <a:pt x="1717" y="1837"/>
                      <a:pt x="1717" y="1837"/>
                      <a:pt x="1717" y="1837"/>
                    </a:cubicBezTo>
                    <a:cubicBezTo>
                      <a:pt x="1717" y="1837"/>
                      <a:pt x="1725" y="1838"/>
                      <a:pt x="1740" y="1833"/>
                    </a:cubicBezTo>
                    <a:cubicBezTo>
                      <a:pt x="1755" y="1828"/>
                      <a:pt x="1771" y="1821"/>
                      <a:pt x="1771" y="1821"/>
                    </a:cubicBezTo>
                    <a:cubicBezTo>
                      <a:pt x="1799" y="1792"/>
                      <a:pt x="1799" y="1792"/>
                      <a:pt x="1799" y="1792"/>
                    </a:cubicBezTo>
                    <a:cubicBezTo>
                      <a:pt x="1799" y="1792"/>
                      <a:pt x="1820" y="1733"/>
                      <a:pt x="1830" y="1730"/>
                    </a:cubicBezTo>
                    <a:cubicBezTo>
                      <a:pt x="1840" y="1726"/>
                      <a:pt x="1849" y="1720"/>
                      <a:pt x="1866" y="1716"/>
                    </a:cubicBezTo>
                    <a:cubicBezTo>
                      <a:pt x="1882" y="1713"/>
                      <a:pt x="1911" y="1704"/>
                      <a:pt x="1911" y="1704"/>
                    </a:cubicBezTo>
                    <a:cubicBezTo>
                      <a:pt x="1911" y="1679"/>
                      <a:pt x="1911" y="1679"/>
                      <a:pt x="1911" y="1679"/>
                    </a:cubicBezTo>
                    <a:cubicBezTo>
                      <a:pt x="1911" y="1657"/>
                      <a:pt x="1911" y="1657"/>
                      <a:pt x="1911" y="1657"/>
                    </a:cubicBezTo>
                    <a:cubicBezTo>
                      <a:pt x="1911" y="1630"/>
                      <a:pt x="1911" y="1630"/>
                      <a:pt x="1911" y="1630"/>
                    </a:cubicBezTo>
                    <a:cubicBezTo>
                      <a:pt x="1920" y="1627"/>
                      <a:pt x="1920" y="1627"/>
                      <a:pt x="1920" y="1627"/>
                    </a:cubicBezTo>
                    <a:cubicBezTo>
                      <a:pt x="1920" y="1627"/>
                      <a:pt x="1935" y="1637"/>
                      <a:pt x="1937" y="1647"/>
                    </a:cubicBezTo>
                    <a:cubicBezTo>
                      <a:pt x="1938" y="1657"/>
                      <a:pt x="1940" y="1679"/>
                      <a:pt x="1940" y="1679"/>
                    </a:cubicBezTo>
                    <a:cubicBezTo>
                      <a:pt x="1948" y="1691"/>
                      <a:pt x="1948" y="1691"/>
                      <a:pt x="1948" y="1691"/>
                    </a:cubicBezTo>
                    <a:cubicBezTo>
                      <a:pt x="1955" y="1698"/>
                      <a:pt x="1960" y="1694"/>
                      <a:pt x="1962" y="1701"/>
                    </a:cubicBezTo>
                    <a:cubicBezTo>
                      <a:pt x="1964" y="1708"/>
                      <a:pt x="1969" y="1725"/>
                      <a:pt x="1969" y="1725"/>
                    </a:cubicBezTo>
                    <a:cubicBezTo>
                      <a:pt x="1977" y="1789"/>
                      <a:pt x="1977" y="1789"/>
                      <a:pt x="1977" y="1789"/>
                    </a:cubicBezTo>
                    <a:cubicBezTo>
                      <a:pt x="2003" y="1789"/>
                      <a:pt x="2003" y="1789"/>
                      <a:pt x="2003" y="1789"/>
                    </a:cubicBezTo>
                    <a:cubicBezTo>
                      <a:pt x="2030" y="1786"/>
                      <a:pt x="2030" y="1786"/>
                      <a:pt x="2030" y="1786"/>
                    </a:cubicBezTo>
                    <a:cubicBezTo>
                      <a:pt x="2014" y="1862"/>
                      <a:pt x="2014" y="1862"/>
                      <a:pt x="2014" y="1862"/>
                    </a:cubicBezTo>
                    <a:cubicBezTo>
                      <a:pt x="2020" y="1875"/>
                      <a:pt x="2020" y="1875"/>
                      <a:pt x="2020" y="1875"/>
                    </a:cubicBezTo>
                    <a:cubicBezTo>
                      <a:pt x="2043" y="1887"/>
                      <a:pt x="2043" y="1887"/>
                      <a:pt x="2043" y="1887"/>
                    </a:cubicBezTo>
                    <a:cubicBezTo>
                      <a:pt x="2040" y="1904"/>
                      <a:pt x="2040" y="1904"/>
                      <a:pt x="2040" y="1904"/>
                    </a:cubicBezTo>
                    <a:cubicBezTo>
                      <a:pt x="2040" y="1914"/>
                      <a:pt x="2040" y="1914"/>
                      <a:pt x="2040" y="1914"/>
                    </a:cubicBezTo>
                    <a:cubicBezTo>
                      <a:pt x="2060" y="1928"/>
                      <a:pt x="2060" y="1928"/>
                      <a:pt x="2060" y="1928"/>
                    </a:cubicBezTo>
                    <a:cubicBezTo>
                      <a:pt x="2060" y="1928"/>
                      <a:pt x="2074" y="1965"/>
                      <a:pt x="2077" y="1972"/>
                    </a:cubicBezTo>
                    <a:cubicBezTo>
                      <a:pt x="2080" y="1979"/>
                      <a:pt x="2109" y="1994"/>
                      <a:pt x="2109" y="1994"/>
                    </a:cubicBezTo>
                    <a:cubicBezTo>
                      <a:pt x="2109" y="1994"/>
                      <a:pt x="2109" y="2006"/>
                      <a:pt x="2109" y="2014"/>
                    </a:cubicBezTo>
                    <a:cubicBezTo>
                      <a:pt x="2109" y="2023"/>
                      <a:pt x="2099" y="2043"/>
                      <a:pt x="2099" y="2043"/>
                    </a:cubicBezTo>
                    <a:cubicBezTo>
                      <a:pt x="2099" y="2043"/>
                      <a:pt x="2075" y="2043"/>
                      <a:pt x="2075" y="2050"/>
                    </a:cubicBezTo>
                    <a:cubicBezTo>
                      <a:pt x="2075" y="2057"/>
                      <a:pt x="2080" y="2068"/>
                      <a:pt x="2080" y="2068"/>
                    </a:cubicBezTo>
                    <a:cubicBezTo>
                      <a:pt x="2080" y="2068"/>
                      <a:pt x="2099" y="2079"/>
                      <a:pt x="2102" y="2084"/>
                    </a:cubicBezTo>
                    <a:cubicBezTo>
                      <a:pt x="2106" y="2089"/>
                      <a:pt x="2138" y="2112"/>
                      <a:pt x="2138" y="2118"/>
                    </a:cubicBezTo>
                    <a:cubicBezTo>
                      <a:pt x="2138" y="2123"/>
                      <a:pt x="2111" y="2140"/>
                      <a:pt x="2125" y="2145"/>
                    </a:cubicBezTo>
                    <a:cubicBezTo>
                      <a:pt x="2138" y="2150"/>
                      <a:pt x="2201" y="2153"/>
                      <a:pt x="2201" y="2153"/>
                    </a:cubicBezTo>
                    <a:cubicBezTo>
                      <a:pt x="2201" y="2153"/>
                      <a:pt x="2224" y="2146"/>
                      <a:pt x="2224" y="2140"/>
                    </a:cubicBezTo>
                    <a:cubicBezTo>
                      <a:pt x="2224" y="2133"/>
                      <a:pt x="2228" y="2133"/>
                      <a:pt x="2224" y="2123"/>
                    </a:cubicBezTo>
                    <a:cubicBezTo>
                      <a:pt x="2221" y="2112"/>
                      <a:pt x="2213" y="2097"/>
                      <a:pt x="2213" y="2097"/>
                    </a:cubicBezTo>
                    <a:cubicBezTo>
                      <a:pt x="2216" y="2079"/>
                      <a:pt x="2216" y="2079"/>
                      <a:pt x="2216" y="2079"/>
                    </a:cubicBezTo>
                    <a:cubicBezTo>
                      <a:pt x="2233" y="2068"/>
                      <a:pt x="2233" y="2068"/>
                      <a:pt x="2233" y="2068"/>
                    </a:cubicBezTo>
                    <a:cubicBezTo>
                      <a:pt x="2243" y="2051"/>
                      <a:pt x="2243" y="2051"/>
                      <a:pt x="2243" y="2051"/>
                    </a:cubicBezTo>
                    <a:cubicBezTo>
                      <a:pt x="2246" y="2040"/>
                      <a:pt x="2246" y="2040"/>
                      <a:pt x="2246" y="2040"/>
                    </a:cubicBezTo>
                    <a:cubicBezTo>
                      <a:pt x="2267" y="2029"/>
                      <a:pt x="2267" y="2029"/>
                      <a:pt x="2267" y="2029"/>
                    </a:cubicBezTo>
                    <a:cubicBezTo>
                      <a:pt x="2316" y="2029"/>
                      <a:pt x="2316" y="2029"/>
                      <a:pt x="2316" y="2029"/>
                    </a:cubicBezTo>
                    <a:cubicBezTo>
                      <a:pt x="2316" y="2029"/>
                      <a:pt x="2331" y="2060"/>
                      <a:pt x="2331" y="2046"/>
                    </a:cubicBezTo>
                    <a:cubicBezTo>
                      <a:pt x="2331" y="2033"/>
                      <a:pt x="2346" y="1975"/>
                      <a:pt x="2350" y="1969"/>
                    </a:cubicBezTo>
                    <a:cubicBezTo>
                      <a:pt x="2353" y="1962"/>
                      <a:pt x="2367" y="1904"/>
                      <a:pt x="2365" y="1896"/>
                    </a:cubicBezTo>
                    <a:cubicBezTo>
                      <a:pt x="2363" y="1887"/>
                      <a:pt x="2356" y="1857"/>
                      <a:pt x="2356" y="1857"/>
                    </a:cubicBezTo>
                    <a:cubicBezTo>
                      <a:pt x="2356" y="1857"/>
                      <a:pt x="2351" y="1798"/>
                      <a:pt x="2351" y="1792"/>
                    </a:cubicBezTo>
                    <a:cubicBezTo>
                      <a:pt x="2351" y="1787"/>
                      <a:pt x="2350" y="1732"/>
                      <a:pt x="2350" y="1732"/>
                    </a:cubicBezTo>
                    <a:cubicBezTo>
                      <a:pt x="2348" y="1713"/>
                      <a:pt x="2348" y="1713"/>
                      <a:pt x="2348" y="1713"/>
                    </a:cubicBezTo>
                    <a:cubicBezTo>
                      <a:pt x="2387" y="1688"/>
                      <a:pt x="2387" y="1688"/>
                      <a:pt x="2387" y="1688"/>
                    </a:cubicBezTo>
                    <a:cubicBezTo>
                      <a:pt x="2402" y="1669"/>
                      <a:pt x="2402" y="1669"/>
                      <a:pt x="2402" y="1669"/>
                    </a:cubicBezTo>
                    <a:cubicBezTo>
                      <a:pt x="2416" y="1674"/>
                      <a:pt x="2416" y="1674"/>
                      <a:pt x="2416" y="1674"/>
                    </a:cubicBezTo>
                    <a:cubicBezTo>
                      <a:pt x="2416" y="1674"/>
                      <a:pt x="2421" y="1671"/>
                      <a:pt x="2428" y="1664"/>
                    </a:cubicBezTo>
                    <a:cubicBezTo>
                      <a:pt x="2434" y="1657"/>
                      <a:pt x="2446" y="1645"/>
                      <a:pt x="2446" y="1645"/>
                    </a:cubicBezTo>
                    <a:cubicBezTo>
                      <a:pt x="2451" y="1637"/>
                      <a:pt x="2451" y="1637"/>
                      <a:pt x="2451" y="1637"/>
                    </a:cubicBezTo>
                    <a:cubicBezTo>
                      <a:pt x="2451" y="1620"/>
                      <a:pt x="2451" y="1620"/>
                      <a:pt x="2451" y="1620"/>
                    </a:cubicBezTo>
                    <a:cubicBezTo>
                      <a:pt x="2426" y="1618"/>
                      <a:pt x="2426" y="1618"/>
                      <a:pt x="2426" y="1618"/>
                    </a:cubicBezTo>
                    <a:cubicBezTo>
                      <a:pt x="2426" y="1618"/>
                      <a:pt x="2416" y="1627"/>
                      <a:pt x="2409" y="1630"/>
                    </a:cubicBezTo>
                    <a:cubicBezTo>
                      <a:pt x="2402" y="1633"/>
                      <a:pt x="2390" y="1635"/>
                      <a:pt x="2384" y="1637"/>
                    </a:cubicBezTo>
                    <a:cubicBezTo>
                      <a:pt x="2377" y="1638"/>
                      <a:pt x="2370" y="1638"/>
                      <a:pt x="2370" y="1638"/>
                    </a:cubicBezTo>
                    <a:cubicBezTo>
                      <a:pt x="2356" y="1623"/>
                      <a:pt x="2356" y="1623"/>
                      <a:pt x="2356" y="1623"/>
                    </a:cubicBezTo>
                    <a:cubicBezTo>
                      <a:pt x="2345" y="1622"/>
                      <a:pt x="2345" y="1622"/>
                      <a:pt x="2345" y="1622"/>
                    </a:cubicBezTo>
                    <a:cubicBezTo>
                      <a:pt x="2302" y="1616"/>
                      <a:pt x="2302" y="1616"/>
                      <a:pt x="2302" y="1616"/>
                    </a:cubicBezTo>
                    <a:cubicBezTo>
                      <a:pt x="2285" y="1616"/>
                      <a:pt x="2285" y="1616"/>
                      <a:pt x="2285" y="1616"/>
                    </a:cubicBezTo>
                    <a:cubicBezTo>
                      <a:pt x="2285" y="1616"/>
                      <a:pt x="2282" y="1603"/>
                      <a:pt x="2290" y="1603"/>
                    </a:cubicBezTo>
                    <a:cubicBezTo>
                      <a:pt x="2299" y="1603"/>
                      <a:pt x="2324" y="1603"/>
                      <a:pt x="2324" y="1603"/>
                    </a:cubicBezTo>
                    <a:cubicBezTo>
                      <a:pt x="2372" y="1603"/>
                      <a:pt x="2372" y="1603"/>
                      <a:pt x="2372" y="1603"/>
                    </a:cubicBezTo>
                    <a:cubicBezTo>
                      <a:pt x="2372" y="1603"/>
                      <a:pt x="2389" y="1578"/>
                      <a:pt x="2394" y="1578"/>
                    </a:cubicBezTo>
                    <a:cubicBezTo>
                      <a:pt x="2399" y="1578"/>
                      <a:pt x="2400" y="1583"/>
                      <a:pt x="2400" y="1583"/>
                    </a:cubicBezTo>
                    <a:cubicBezTo>
                      <a:pt x="2406" y="1606"/>
                      <a:pt x="2406" y="1606"/>
                      <a:pt x="2406" y="1606"/>
                    </a:cubicBezTo>
                    <a:cubicBezTo>
                      <a:pt x="2460" y="1571"/>
                      <a:pt x="2460" y="1571"/>
                      <a:pt x="2460" y="1571"/>
                    </a:cubicBezTo>
                    <a:cubicBezTo>
                      <a:pt x="2466" y="1554"/>
                      <a:pt x="2466" y="1554"/>
                      <a:pt x="2466" y="1554"/>
                    </a:cubicBezTo>
                    <a:cubicBezTo>
                      <a:pt x="2451" y="1520"/>
                      <a:pt x="2451" y="1520"/>
                      <a:pt x="2451" y="1520"/>
                    </a:cubicBezTo>
                    <a:cubicBezTo>
                      <a:pt x="2424" y="1513"/>
                      <a:pt x="2424" y="1513"/>
                      <a:pt x="2424" y="1513"/>
                    </a:cubicBezTo>
                    <a:cubicBezTo>
                      <a:pt x="2411" y="1501"/>
                      <a:pt x="2411" y="1501"/>
                      <a:pt x="2411" y="1501"/>
                    </a:cubicBezTo>
                    <a:cubicBezTo>
                      <a:pt x="2400" y="1489"/>
                      <a:pt x="2400" y="1489"/>
                      <a:pt x="2400" y="1489"/>
                    </a:cubicBezTo>
                    <a:cubicBezTo>
                      <a:pt x="2363" y="1473"/>
                      <a:pt x="2363" y="1473"/>
                      <a:pt x="2363" y="1473"/>
                    </a:cubicBezTo>
                    <a:cubicBezTo>
                      <a:pt x="2338" y="1464"/>
                      <a:pt x="2338" y="1464"/>
                      <a:pt x="2338" y="1464"/>
                    </a:cubicBezTo>
                    <a:cubicBezTo>
                      <a:pt x="2331" y="1451"/>
                      <a:pt x="2331" y="1451"/>
                      <a:pt x="2331" y="1451"/>
                    </a:cubicBezTo>
                    <a:cubicBezTo>
                      <a:pt x="2323" y="1347"/>
                      <a:pt x="2323" y="1347"/>
                      <a:pt x="2323" y="1347"/>
                    </a:cubicBezTo>
                    <a:cubicBezTo>
                      <a:pt x="2323" y="1320"/>
                      <a:pt x="2323" y="1320"/>
                      <a:pt x="2323" y="1320"/>
                    </a:cubicBezTo>
                    <a:cubicBezTo>
                      <a:pt x="2321" y="1310"/>
                      <a:pt x="2321" y="1310"/>
                      <a:pt x="2321" y="1310"/>
                    </a:cubicBezTo>
                    <a:cubicBezTo>
                      <a:pt x="2331" y="1297"/>
                      <a:pt x="2331" y="1297"/>
                      <a:pt x="2331" y="1297"/>
                    </a:cubicBezTo>
                    <a:cubicBezTo>
                      <a:pt x="2323" y="1283"/>
                      <a:pt x="2323" y="1283"/>
                      <a:pt x="2323" y="1283"/>
                    </a:cubicBezTo>
                    <a:cubicBezTo>
                      <a:pt x="2323" y="1283"/>
                      <a:pt x="2321" y="1283"/>
                      <a:pt x="2314" y="1273"/>
                    </a:cubicBezTo>
                    <a:cubicBezTo>
                      <a:pt x="2307" y="1263"/>
                      <a:pt x="2304" y="1264"/>
                      <a:pt x="2304" y="1258"/>
                    </a:cubicBezTo>
                    <a:cubicBezTo>
                      <a:pt x="2304" y="1251"/>
                      <a:pt x="2309" y="1230"/>
                      <a:pt x="2309" y="1230"/>
                    </a:cubicBezTo>
                    <a:cubicBezTo>
                      <a:pt x="2328" y="1230"/>
                      <a:pt x="2328" y="1230"/>
                      <a:pt x="2328" y="1230"/>
                    </a:cubicBezTo>
                    <a:cubicBezTo>
                      <a:pt x="2346" y="1229"/>
                      <a:pt x="2346" y="1229"/>
                      <a:pt x="2346" y="1229"/>
                    </a:cubicBezTo>
                    <a:cubicBezTo>
                      <a:pt x="2350" y="1163"/>
                      <a:pt x="2350" y="1163"/>
                      <a:pt x="2350" y="1163"/>
                    </a:cubicBezTo>
                    <a:cubicBezTo>
                      <a:pt x="2375" y="1154"/>
                      <a:pt x="2375" y="1154"/>
                      <a:pt x="2375" y="1154"/>
                    </a:cubicBezTo>
                    <a:cubicBezTo>
                      <a:pt x="2380" y="1144"/>
                      <a:pt x="2380" y="1144"/>
                      <a:pt x="2380" y="1144"/>
                    </a:cubicBezTo>
                    <a:cubicBezTo>
                      <a:pt x="2385" y="1117"/>
                      <a:pt x="2385" y="1117"/>
                      <a:pt x="2385" y="1117"/>
                    </a:cubicBezTo>
                    <a:cubicBezTo>
                      <a:pt x="2419" y="1112"/>
                      <a:pt x="2419" y="1112"/>
                      <a:pt x="2419" y="1112"/>
                    </a:cubicBezTo>
                    <a:cubicBezTo>
                      <a:pt x="2419" y="1112"/>
                      <a:pt x="2439" y="1039"/>
                      <a:pt x="2448" y="1034"/>
                    </a:cubicBezTo>
                    <a:cubicBezTo>
                      <a:pt x="2456" y="1029"/>
                      <a:pt x="2483" y="1021"/>
                      <a:pt x="2488" y="1005"/>
                    </a:cubicBezTo>
                    <a:cubicBezTo>
                      <a:pt x="2494" y="990"/>
                      <a:pt x="2497" y="977"/>
                      <a:pt x="2497" y="977"/>
                    </a:cubicBezTo>
                    <a:cubicBezTo>
                      <a:pt x="2500" y="934"/>
                      <a:pt x="2500" y="934"/>
                      <a:pt x="2500" y="934"/>
                    </a:cubicBezTo>
                    <a:cubicBezTo>
                      <a:pt x="2500" y="934"/>
                      <a:pt x="2470" y="921"/>
                      <a:pt x="2470" y="916"/>
                    </a:cubicBezTo>
                    <a:cubicBezTo>
                      <a:pt x="2470" y="911"/>
                      <a:pt x="2473" y="892"/>
                      <a:pt x="2473" y="892"/>
                    </a:cubicBezTo>
                    <a:cubicBezTo>
                      <a:pt x="2482" y="861"/>
                      <a:pt x="2482" y="861"/>
                      <a:pt x="2482" y="861"/>
                    </a:cubicBezTo>
                    <a:cubicBezTo>
                      <a:pt x="2483" y="839"/>
                      <a:pt x="2483" y="839"/>
                      <a:pt x="2483" y="839"/>
                    </a:cubicBezTo>
                    <a:cubicBezTo>
                      <a:pt x="2502" y="823"/>
                      <a:pt x="2502" y="823"/>
                      <a:pt x="2502" y="823"/>
                    </a:cubicBezTo>
                    <a:cubicBezTo>
                      <a:pt x="2502" y="823"/>
                      <a:pt x="2519" y="821"/>
                      <a:pt x="2517" y="814"/>
                    </a:cubicBezTo>
                    <a:cubicBezTo>
                      <a:pt x="2516" y="807"/>
                      <a:pt x="2504" y="789"/>
                      <a:pt x="2504" y="782"/>
                    </a:cubicBezTo>
                    <a:cubicBezTo>
                      <a:pt x="2504" y="775"/>
                      <a:pt x="2475" y="770"/>
                      <a:pt x="2512" y="765"/>
                    </a:cubicBezTo>
                    <a:cubicBezTo>
                      <a:pt x="2549" y="760"/>
                      <a:pt x="2531" y="755"/>
                      <a:pt x="2549" y="760"/>
                    </a:cubicBezTo>
                    <a:cubicBezTo>
                      <a:pt x="2568" y="765"/>
                      <a:pt x="2576" y="765"/>
                      <a:pt x="2576" y="765"/>
                    </a:cubicBezTo>
                    <a:cubicBezTo>
                      <a:pt x="2576" y="765"/>
                      <a:pt x="2586" y="768"/>
                      <a:pt x="2593" y="765"/>
                    </a:cubicBezTo>
                    <a:cubicBezTo>
                      <a:pt x="2593" y="764"/>
                      <a:pt x="2594" y="764"/>
                      <a:pt x="2595" y="763"/>
                    </a:cubicBezTo>
                    <a:cubicBezTo>
                      <a:pt x="2602" y="758"/>
                      <a:pt x="2602" y="758"/>
                      <a:pt x="2602" y="758"/>
                    </a:cubicBezTo>
                    <a:cubicBezTo>
                      <a:pt x="2629" y="750"/>
                      <a:pt x="2629" y="750"/>
                      <a:pt x="2629" y="750"/>
                    </a:cubicBezTo>
                    <a:cubicBezTo>
                      <a:pt x="2629" y="750"/>
                      <a:pt x="2629" y="750"/>
                      <a:pt x="2630" y="750"/>
                    </a:cubicBezTo>
                    <a:cubicBezTo>
                      <a:pt x="2630" y="750"/>
                      <a:pt x="2630" y="750"/>
                      <a:pt x="2630" y="750"/>
                    </a:cubicBezTo>
                    <a:cubicBezTo>
                      <a:pt x="2630" y="750"/>
                      <a:pt x="2630" y="750"/>
                      <a:pt x="2630" y="750"/>
                    </a:cubicBezTo>
                    <a:cubicBezTo>
                      <a:pt x="2630" y="750"/>
                      <a:pt x="2630" y="750"/>
                      <a:pt x="2630" y="750"/>
                    </a:cubicBezTo>
                    <a:cubicBezTo>
                      <a:pt x="2630" y="750"/>
                      <a:pt x="2630" y="750"/>
                      <a:pt x="2630" y="750"/>
                    </a:cubicBezTo>
                    <a:cubicBezTo>
                      <a:pt x="2631" y="750"/>
                      <a:pt x="2633" y="751"/>
                      <a:pt x="2635" y="752"/>
                    </a:cubicBezTo>
                    <a:cubicBezTo>
                      <a:pt x="2635" y="752"/>
                      <a:pt x="2635" y="752"/>
                      <a:pt x="2636" y="752"/>
                    </a:cubicBezTo>
                    <a:cubicBezTo>
                      <a:pt x="2635" y="752"/>
                      <a:pt x="2635" y="752"/>
                      <a:pt x="2635" y="752"/>
                    </a:cubicBezTo>
                    <a:cubicBezTo>
                      <a:pt x="2635" y="752"/>
                      <a:pt x="2635" y="752"/>
                      <a:pt x="2636" y="752"/>
                    </a:cubicBezTo>
                    <a:cubicBezTo>
                      <a:pt x="2638" y="753"/>
                      <a:pt x="2640" y="754"/>
                      <a:pt x="2641" y="756"/>
                    </a:cubicBezTo>
                    <a:cubicBezTo>
                      <a:pt x="2643" y="762"/>
                      <a:pt x="2639" y="765"/>
                      <a:pt x="2646" y="767"/>
                    </a:cubicBezTo>
                    <a:cubicBezTo>
                      <a:pt x="2653" y="768"/>
                      <a:pt x="2659" y="772"/>
                      <a:pt x="2659" y="772"/>
                    </a:cubicBezTo>
                    <a:cubicBezTo>
                      <a:pt x="2671" y="777"/>
                      <a:pt x="2671" y="777"/>
                      <a:pt x="2671" y="777"/>
                    </a:cubicBezTo>
                    <a:cubicBezTo>
                      <a:pt x="2678" y="799"/>
                      <a:pt x="2678" y="799"/>
                      <a:pt x="2678" y="799"/>
                    </a:cubicBezTo>
                    <a:cubicBezTo>
                      <a:pt x="2678" y="826"/>
                      <a:pt x="2678" y="826"/>
                      <a:pt x="2678" y="826"/>
                    </a:cubicBezTo>
                    <a:cubicBezTo>
                      <a:pt x="2678" y="826"/>
                      <a:pt x="2680" y="836"/>
                      <a:pt x="2678" y="843"/>
                    </a:cubicBezTo>
                    <a:cubicBezTo>
                      <a:pt x="2676" y="850"/>
                      <a:pt x="2663" y="858"/>
                      <a:pt x="2663" y="858"/>
                    </a:cubicBezTo>
                    <a:cubicBezTo>
                      <a:pt x="2656" y="870"/>
                      <a:pt x="2656" y="870"/>
                      <a:pt x="2656" y="870"/>
                    </a:cubicBezTo>
                    <a:cubicBezTo>
                      <a:pt x="2666" y="900"/>
                      <a:pt x="2666" y="900"/>
                      <a:pt x="2666" y="900"/>
                    </a:cubicBezTo>
                    <a:cubicBezTo>
                      <a:pt x="2656" y="933"/>
                      <a:pt x="2656" y="933"/>
                      <a:pt x="2656" y="933"/>
                    </a:cubicBezTo>
                    <a:cubicBezTo>
                      <a:pt x="2634" y="980"/>
                      <a:pt x="2634" y="980"/>
                      <a:pt x="2634" y="980"/>
                    </a:cubicBezTo>
                    <a:cubicBezTo>
                      <a:pt x="2634" y="980"/>
                      <a:pt x="2612" y="1024"/>
                      <a:pt x="2605" y="1027"/>
                    </a:cubicBezTo>
                    <a:cubicBezTo>
                      <a:pt x="2598" y="1031"/>
                      <a:pt x="2573" y="1039"/>
                      <a:pt x="2570" y="1044"/>
                    </a:cubicBezTo>
                    <a:cubicBezTo>
                      <a:pt x="2566" y="1049"/>
                      <a:pt x="2565" y="1058"/>
                      <a:pt x="2566" y="1063"/>
                    </a:cubicBezTo>
                    <a:cubicBezTo>
                      <a:pt x="2568" y="1068"/>
                      <a:pt x="2576" y="1076"/>
                      <a:pt x="2576" y="1076"/>
                    </a:cubicBezTo>
                    <a:cubicBezTo>
                      <a:pt x="2576" y="1088"/>
                      <a:pt x="2576" y="1088"/>
                      <a:pt x="2576" y="1088"/>
                    </a:cubicBezTo>
                    <a:cubicBezTo>
                      <a:pt x="2566" y="1105"/>
                      <a:pt x="2566" y="1105"/>
                      <a:pt x="2566" y="1105"/>
                    </a:cubicBezTo>
                    <a:cubicBezTo>
                      <a:pt x="2548" y="1109"/>
                      <a:pt x="2548" y="1109"/>
                      <a:pt x="2548" y="1109"/>
                    </a:cubicBezTo>
                    <a:cubicBezTo>
                      <a:pt x="2527" y="1126"/>
                      <a:pt x="2527" y="1126"/>
                      <a:pt x="2527" y="1126"/>
                    </a:cubicBezTo>
                    <a:cubicBezTo>
                      <a:pt x="2527" y="1158"/>
                      <a:pt x="2527" y="1158"/>
                      <a:pt x="2527" y="1158"/>
                    </a:cubicBezTo>
                    <a:cubicBezTo>
                      <a:pt x="2558" y="1225"/>
                      <a:pt x="2558" y="1225"/>
                      <a:pt x="2558" y="1225"/>
                    </a:cubicBezTo>
                    <a:cubicBezTo>
                      <a:pt x="2578" y="1278"/>
                      <a:pt x="2578" y="1278"/>
                      <a:pt x="2578" y="1278"/>
                    </a:cubicBezTo>
                    <a:cubicBezTo>
                      <a:pt x="2598" y="1288"/>
                      <a:pt x="2598" y="1288"/>
                      <a:pt x="2598" y="1288"/>
                    </a:cubicBezTo>
                    <a:cubicBezTo>
                      <a:pt x="2585" y="1356"/>
                      <a:pt x="2585" y="1356"/>
                      <a:pt x="2585" y="1356"/>
                    </a:cubicBezTo>
                    <a:cubicBezTo>
                      <a:pt x="2593" y="1398"/>
                      <a:pt x="2593" y="1398"/>
                      <a:pt x="2593" y="1398"/>
                    </a:cubicBezTo>
                    <a:cubicBezTo>
                      <a:pt x="2615" y="1432"/>
                      <a:pt x="2615" y="1432"/>
                      <a:pt x="2615" y="1432"/>
                    </a:cubicBezTo>
                    <a:cubicBezTo>
                      <a:pt x="2649" y="1432"/>
                      <a:pt x="2649" y="1432"/>
                      <a:pt x="2649" y="1432"/>
                    </a:cubicBezTo>
                    <a:cubicBezTo>
                      <a:pt x="2695" y="1440"/>
                      <a:pt x="2695" y="1440"/>
                      <a:pt x="2695" y="1440"/>
                    </a:cubicBezTo>
                    <a:cubicBezTo>
                      <a:pt x="2695" y="1440"/>
                      <a:pt x="2687" y="1454"/>
                      <a:pt x="2683" y="1466"/>
                    </a:cubicBezTo>
                    <a:cubicBezTo>
                      <a:pt x="2680" y="1478"/>
                      <a:pt x="2671" y="1476"/>
                      <a:pt x="2680" y="1478"/>
                    </a:cubicBezTo>
                    <a:cubicBezTo>
                      <a:pt x="2688" y="1479"/>
                      <a:pt x="2709" y="1479"/>
                      <a:pt x="2709" y="1479"/>
                    </a:cubicBezTo>
                    <a:cubicBezTo>
                      <a:pt x="2734" y="1476"/>
                      <a:pt x="2734" y="1476"/>
                      <a:pt x="2734" y="1476"/>
                    </a:cubicBezTo>
                    <a:cubicBezTo>
                      <a:pt x="2739" y="1488"/>
                      <a:pt x="2739" y="1488"/>
                      <a:pt x="2739" y="1488"/>
                    </a:cubicBezTo>
                    <a:cubicBezTo>
                      <a:pt x="2749" y="1486"/>
                      <a:pt x="2764" y="1484"/>
                      <a:pt x="2764" y="1484"/>
                    </a:cubicBezTo>
                    <a:cubicBezTo>
                      <a:pt x="2786" y="1474"/>
                      <a:pt x="2786" y="1474"/>
                      <a:pt x="2786" y="1474"/>
                    </a:cubicBezTo>
                    <a:cubicBezTo>
                      <a:pt x="2798" y="1456"/>
                      <a:pt x="2798" y="1456"/>
                      <a:pt x="2798" y="1456"/>
                    </a:cubicBezTo>
                    <a:cubicBezTo>
                      <a:pt x="2815" y="1444"/>
                      <a:pt x="2815" y="1444"/>
                      <a:pt x="2815" y="1444"/>
                    </a:cubicBezTo>
                    <a:cubicBezTo>
                      <a:pt x="2847" y="1437"/>
                      <a:pt x="2847" y="1437"/>
                      <a:pt x="2847" y="1437"/>
                    </a:cubicBezTo>
                    <a:cubicBezTo>
                      <a:pt x="2868" y="1410"/>
                      <a:pt x="2868" y="1410"/>
                      <a:pt x="2868" y="1410"/>
                    </a:cubicBezTo>
                    <a:cubicBezTo>
                      <a:pt x="2879" y="1393"/>
                      <a:pt x="2879" y="1393"/>
                      <a:pt x="2879" y="1393"/>
                    </a:cubicBezTo>
                    <a:cubicBezTo>
                      <a:pt x="2879" y="1393"/>
                      <a:pt x="2883" y="1393"/>
                      <a:pt x="2907" y="1386"/>
                    </a:cubicBezTo>
                    <a:cubicBezTo>
                      <a:pt x="2930" y="1379"/>
                      <a:pt x="2957" y="1356"/>
                      <a:pt x="2957" y="1356"/>
                    </a:cubicBezTo>
                    <a:cubicBezTo>
                      <a:pt x="2957" y="1356"/>
                      <a:pt x="2978" y="1357"/>
                      <a:pt x="2990" y="1351"/>
                    </a:cubicBezTo>
                    <a:cubicBezTo>
                      <a:pt x="2995" y="1348"/>
                      <a:pt x="3006" y="1337"/>
                      <a:pt x="3018" y="1327"/>
                    </a:cubicBezTo>
                    <a:cubicBezTo>
                      <a:pt x="3018" y="1327"/>
                      <a:pt x="3018" y="1328"/>
                      <a:pt x="3018" y="1328"/>
                    </a:cubicBezTo>
                    <a:cubicBezTo>
                      <a:pt x="3031" y="1316"/>
                      <a:pt x="3043" y="1305"/>
                      <a:pt x="3047" y="1305"/>
                    </a:cubicBezTo>
                    <a:cubicBezTo>
                      <a:pt x="3054" y="1305"/>
                      <a:pt x="3064" y="1305"/>
                      <a:pt x="3069" y="1319"/>
                    </a:cubicBezTo>
                    <a:cubicBezTo>
                      <a:pt x="3074" y="1332"/>
                      <a:pt x="3074" y="1337"/>
                      <a:pt x="3081" y="1342"/>
                    </a:cubicBezTo>
                    <a:cubicBezTo>
                      <a:pt x="3088" y="1347"/>
                      <a:pt x="3078" y="1347"/>
                      <a:pt x="3088" y="1347"/>
                    </a:cubicBezTo>
                    <a:cubicBezTo>
                      <a:pt x="3098" y="1347"/>
                      <a:pt x="3111" y="1347"/>
                      <a:pt x="3118" y="1347"/>
                    </a:cubicBezTo>
                    <a:cubicBezTo>
                      <a:pt x="3125" y="1347"/>
                      <a:pt x="3147" y="1347"/>
                      <a:pt x="3152" y="1347"/>
                    </a:cubicBezTo>
                    <a:cubicBezTo>
                      <a:pt x="3157" y="1347"/>
                      <a:pt x="3174" y="1361"/>
                      <a:pt x="3174" y="1361"/>
                    </a:cubicBezTo>
                    <a:cubicBezTo>
                      <a:pt x="3166" y="1368"/>
                      <a:pt x="3115" y="1383"/>
                      <a:pt x="3115" y="1383"/>
                    </a:cubicBezTo>
                    <a:cubicBezTo>
                      <a:pt x="3067" y="1403"/>
                      <a:pt x="3067" y="1403"/>
                      <a:pt x="3067" y="1403"/>
                    </a:cubicBezTo>
                    <a:cubicBezTo>
                      <a:pt x="3050" y="1429"/>
                      <a:pt x="3050" y="1429"/>
                      <a:pt x="3050" y="1429"/>
                    </a:cubicBezTo>
                    <a:cubicBezTo>
                      <a:pt x="3034" y="1444"/>
                      <a:pt x="3034" y="1444"/>
                      <a:pt x="3034" y="1444"/>
                    </a:cubicBezTo>
                    <a:cubicBezTo>
                      <a:pt x="3037" y="1462"/>
                      <a:pt x="3037" y="1462"/>
                      <a:pt x="3037" y="1462"/>
                    </a:cubicBezTo>
                    <a:cubicBezTo>
                      <a:pt x="3072" y="1467"/>
                      <a:pt x="3072" y="1467"/>
                      <a:pt x="3072" y="1467"/>
                    </a:cubicBezTo>
                    <a:cubicBezTo>
                      <a:pt x="3072" y="1474"/>
                      <a:pt x="3072" y="1474"/>
                      <a:pt x="3072" y="1474"/>
                    </a:cubicBezTo>
                    <a:cubicBezTo>
                      <a:pt x="3067" y="1467"/>
                      <a:pt x="3067" y="1467"/>
                      <a:pt x="3067" y="1467"/>
                    </a:cubicBezTo>
                    <a:cubicBezTo>
                      <a:pt x="3037" y="1462"/>
                      <a:pt x="3037" y="1462"/>
                      <a:pt x="3037" y="1462"/>
                    </a:cubicBezTo>
                    <a:cubicBezTo>
                      <a:pt x="3018" y="1476"/>
                      <a:pt x="3018" y="1476"/>
                      <a:pt x="3018" y="1476"/>
                    </a:cubicBezTo>
                    <a:cubicBezTo>
                      <a:pt x="2973" y="1474"/>
                      <a:pt x="2973" y="1474"/>
                      <a:pt x="2973" y="1474"/>
                    </a:cubicBezTo>
                    <a:cubicBezTo>
                      <a:pt x="2932" y="1473"/>
                      <a:pt x="2932" y="1473"/>
                      <a:pt x="2932" y="1473"/>
                    </a:cubicBezTo>
                    <a:cubicBezTo>
                      <a:pt x="2932" y="1473"/>
                      <a:pt x="2890" y="1469"/>
                      <a:pt x="2890" y="1474"/>
                    </a:cubicBezTo>
                    <a:cubicBezTo>
                      <a:pt x="2890" y="1479"/>
                      <a:pt x="2898" y="1488"/>
                      <a:pt x="2888" y="1493"/>
                    </a:cubicBezTo>
                    <a:cubicBezTo>
                      <a:pt x="2878" y="1498"/>
                      <a:pt x="2864" y="1505"/>
                      <a:pt x="2856" y="1508"/>
                    </a:cubicBezTo>
                    <a:cubicBezTo>
                      <a:pt x="2847" y="1511"/>
                      <a:pt x="2832" y="1517"/>
                      <a:pt x="2832" y="1517"/>
                    </a:cubicBezTo>
                    <a:cubicBezTo>
                      <a:pt x="2832" y="1517"/>
                      <a:pt x="2832" y="1532"/>
                      <a:pt x="2827" y="1539"/>
                    </a:cubicBezTo>
                    <a:cubicBezTo>
                      <a:pt x="2822" y="1545"/>
                      <a:pt x="2810" y="1554"/>
                      <a:pt x="2803" y="1557"/>
                    </a:cubicBezTo>
                    <a:cubicBezTo>
                      <a:pt x="2797" y="1561"/>
                      <a:pt x="2791" y="1562"/>
                      <a:pt x="2788" y="1567"/>
                    </a:cubicBezTo>
                    <a:cubicBezTo>
                      <a:pt x="2785" y="1572"/>
                      <a:pt x="2766" y="1591"/>
                      <a:pt x="2766" y="1591"/>
                    </a:cubicBezTo>
                    <a:cubicBezTo>
                      <a:pt x="2785" y="1625"/>
                      <a:pt x="2785" y="1625"/>
                      <a:pt x="2785" y="1625"/>
                    </a:cubicBezTo>
                    <a:cubicBezTo>
                      <a:pt x="2802" y="1655"/>
                      <a:pt x="2802" y="1655"/>
                      <a:pt x="2802" y="1655"/>
                    </a:cubicBezTo>
                    <a:cubicBezTo>
                      <a:pt x="2820" y="1677"/>
                      <a:pt x="2820" y="1677"/>
                      <a:pt x="2820" y="1677"/>
                    </a:cubicBezTo>
                    <a:cubicBezTo>
                      <a:pt x="2847" y="1677"/>
                      <a:pt x="2847" y="1677"/>
                      <a:pt x="2847" y="1677"/>
                    </a:cubicBezTo>
                    <a:cubicBezTo>
                      <a:pt x="2863" y="1667"/>
                      <a:pt x="2863" y="1667"/>
                      <a:pt x="2863" y="1667"/>
                    </a:cubicBezTo>
                    <a:cubicBezTo>
                      <a:pt x="2869" y="1679"/>
                      <a:pt x="2869" y="1679"/>
                      <a:pt x="2869" y="1679"/>
                    </a:cubicBezTo>
                    <a:cubicBezTo>
                      <a:pt x="2873" y="1732"/>
                      <a:pt x="2873" y="1732"/>
                      <a:pt x="2873" y="1732"/>
                    </a:cubicBezTo>
                    <a:cubicBezTo>
                      <a:pt x="2873" y="1744"/>
                      <a:pt x="2873" y="1744"/>
                      <a:pt x="2873" y="1744"/>
                    </a:cubicBezTo>
                    <a:cubicBezTo>
                      <a:pt x="2873" y="1754"/>
                      <a:pt x="2873" y="1754"/>
                      <a:pt x="2873" y="1754"/>
                    </a:cubicBezTo>
                    <a:cubicBezTo>
                      <a:pt x="2879" y="1764"/>
                      <a:pt x="2879" y="1764"/>
                      <a:pt x="2879" y="1764"/>
                    </a:cubicBezTo>
                    <a:cubicBezTo>
                      <a:pt x="2890" y="1786"/>
                      <a:pt x="2890" y="1786"/>
                      <a:pt x="2890" y="1786"/>
                    </a:cubicBezTo>
                    <a:cubicBezTo>
                      <a:pt x="2890" y="1786"/>
                      <a:pt x="2881" y="1821"/>
                      <a:pt x="2881" y="1826"/>
                    </a:cubicBezTo>
                    <a:cubicBezTo>
                      <a:pt x="2881" y="1831"/>
                      <a:pt x="2881" y="1843"/>
                      <a:pt x="2873" y="1843"/>
                    </a:cubicBezTo>
                    <a:cubicBezTo>
                      <a:pt x="2864" y="1843"/>
                      <a:pt x="2835" y="1845"/>
                      <a:pt x="2835" y="1845"/>
                    </a:cubicBezTo>
                    <a:cubicBezTo>
                      <a:pt x="2835" y="1845"/>
                      <a:pt x="2830" y="1843"/>
                      <a:pt x="2825" y="1840"/>
                    </a:cubicBezTo>
                    <a:cubicBezTo>
                      <a:pt x="2820" y="1837"/>
                      <a:pt x="2820" y="1837"/>
                      <a:pt x="2819" y="1830"/>
                    </a:cubicBezTo>
                    <a:cubicBezTo>
                      <a:pt x="2817" y="1823"/>
                      <a:pt x="2817" y="1803"/>
                      <a:pt x="2812" y="1801"/>
                    </a:cubicBezTo>
                    <a:cubicBezTo>
                      <a:pt x="2807" y="1799"/>
                      <a:pt x="2797" y="1798"/>
                      <a:pt x="2797" y="1798"/>
                    </a:cubicBezTo>
                    <a:cubicBezTo>
                      <a:pt x="2778" y="1798"/>
                      <a:pt x="2778" y="1798"/>
                      <a:pt x="2778" y="1798"/>
                    </a:cubicBezTo>
                    <a:cubicBezTo>
                      <a:pt x="2761" y="1776"/>
                      <a:pt x="2761" y="1776"/>
                      <a:pt x="2761" y="1776"/>
                    </a:cubicBezTo>
                    <a:cubicBezTo>
                      <a:pt x="2742" y="1767"/>
                      <a:pt x="2742" y="1767"/>
                      <a:pt x="2742" y="1767"/>
                    </a:cubicBezTo>
                    <a:cubicBezTo>
                      <a:pt x="2709" y="1791"/>
                      <a:pt x="2709" y="1791"/>
                      <a:pt x="2709" y="1791"/>
                    </a:cubicBezTo>
                    <a:cubicBezTo>
                      <a:pt x="2697" y="1818"/>
                      <a:pt x="2697" y="1818"/>
                      <a:pt x="2697" y="1818"/>
                    </a:cubicBezTo>
                    <a:cubicBezTo>
                      <a:pt x="2680" y="1904"/>
                      <a:pt x="2680" y="1904"/>
                      <a:pt x="2680" y="1904"/>
                    </a:cubicBezTo>
                    <a:cubicBezTo>
                      <a:pt x="2681" y="1958"/>
                      <a:pt x="2681" y="1958"/>
                      <a:pt x="2681" y="1958"/>
                    </a:cubicBezTo>
                    <a:cubicBezTo>
                      <a:pt x="2700" y="1999"/>
                      <a:pt x="2700" y="1999"/>
                      <a:pt x="2700" y="1999"/>
                    </a:cubicBezTo>
                    <a:cubicBezTo>
                      <a:pt x="2700" y="1999"/>
                      <a:pt x="2701" y="2000"/>
                      <a:pt x="2702" y="2002"/>
                    </a:cubicBezTo>
                    <a:cubicBezTo>
                      <a:pt x="2702" y="2002"/>
                      <a:pt x="2702" y="2002"/>
                      <a:pt x="2702" y="2002"/>
                    </a:cubicBezTo>
                    <a:cubicBezTo>
                      <a:pt x="2706" y="2011"/>
                      <a:pt x="2717" y="2032"/>
                      <a:pt x="2717" y="2036"/>
                    </a:cubicBezTo>
                    <a:cubicBezTo>
                      <a:pt x="2717" y="2041"/>
                      <a:pt x="2719" y="2072"/>
                      <a:pt x="2719" y="2072"/>
                    </a:cubicBezTo>
                    <a:cubicBezTo>
                      <a:pt x="2731" y="2085"/>
                      <a:pt x="2731" y="2085"/>
                      <a:pt x="2731" y="2085"/>
                    </a:cubicBezTo>
                    <a:cubicBezTo>
                      <a:pt x="2731" y="2087"/>
                      <a:pt x="2731" y="2087"/>
                      <a:pt x="2731" y="2087"/>
                    </a:cubicBezTo>
                    <a:cubicBezTo>
                      <a:pt x="2732" y="2131"/>
                      <a:pt x="2732" y="2131"/>
                      <a:pt x="2732" y="2131"/>
                    </a:cubicBezTo>
                    <a:cubicBezTo>
                      <a:pt x="2732" y="2131"/>
                      <a:pt x="2732" y="2131"/>
                      <a:pt x="2720" y="2131"/>
                    </a:cubicBezTo>
                    <a:cubicBezTo>
                      <a:pt x="2680" y="2131"/>
                      <a:pt x="2661" y="2128"/>
                      <a:pt x="2661" y="2128"/>
                    </a:cubicBezTo>
                    <a:cubicBezTo>
                      <a:pt x="2656" y="2138"/>
                      <a:pt x="2656" y="2138"/>
                      <a:pt x="2656" y="2138"/>
                    </a:cubicBezTo>
                    <a:cubicBezTo>
                      <a:pt x="2644" y="2146"/>
                      <a:pt x="2644" y="2146"/>
                      <a:pt x="2644" y="2146"/>
                    </a:cubicBezTo>
                    <a:cubicBezTo>
                      <a:pt x="2649" y="2172"/>
                      <a:pt x="2649" y="2172"/>
                      <a:pt x="2649" y="2172"/>
                    </a:cubicBezTo>
                    <a:cubicBezTo>
                      <a:pt x="2663" y="2182"/>
                      <a:pt x="2663" y="2182"/>
                      <a:pt x="2663" y="2182"/>
                    </a:cubicBezTo>
                    <a:cubicBezTo>
                      <a:pt x="2659" y="2194"/>
                      <a:pt x="2639" y="2222"/>
                      <a:pt x="2639" y="2222"/>
                    </a:cubicBezTo>
                    <a:cubicBezTo>
                      <a:pt x="2639" y="2222"/>
                      <a:pt x="2624" y="2239"/>
                      <a:pt x="2619" y="2239"/>
                    </a:cubicBezTo>
                    <a:cubicBezTo>
                      <a:pt x="2614" y="2239"/>
                      <a:pt x="2604" y="2238"/>
                      <a:pt x="2604" y="2238"/>
                    </a:cubicBezTo>
                    <a:cubicBezTo>
                      <a:pt x="2604" y="2238"/>
                      <a:pt x="2615" y="2233"/>
                      <a:pt x="2597" y="2233"/>
                    </a:cubicBezTo>
                    <a:cubicBezTo>
                      <a:pt x="2578" y="2233"/>
                      <a:pt x="2563" y="2233"/>
                      <a:pt x="2556" y="2231"/>
                    </a:cubicBezTo>
                    <a:cubicBezTo>
                      <a:pt x="2549" y="2229"/>
                      <a:pt x="2538" y="2222"/>
                      <a:pt x="2538" y="2222"/>
                    </a:cubicBezTo>
                    <a:cubicBezTo>
                      <a:pt x="2539" y="2207"/>
                      <a:pt x="2539" y="2207"/>
                      <a:pt x="2539" y="2207"/>
                    </a:cubicBezTo>
                    <a:cubicBezTo>
                      <a:pt x="2549" y="2194"/>
                      <a:pt x="2549" y="2194"/>
                      <a:pt x="2549" y="2194"/>
                    </a:cubicBezTo>
                    <a:cubicBezTo>
                      <a:pt x="2551" y="2187"/>
                      <a:pt x="2551" y="2187"/>
                      <a:pt x="2551" y="2187"/>
                    </a:cubicBezTo>
                    <a:cubicBezTo>
                      <a:pt x="2544" y="2185"/>
                      <a:pt x="2544" y="2185"/>
                      <a:pt x="2544" y="2185"/>
                    </a:cubicBezTo>
                    <a:cubicBezTo>
                      <a:pt x="2502" y="2182"/>
                      <a:pt x="2502" y="2182"/>
                      <a:pt x="2502" y="2182"/>
                    </a:cubicBezTo>
                    <a:cubicBezTo>
                      <a:pt x="2460" y="2192"/>
                      <a:pt x="2460" y="2192"/>
                      <a:pt x="2460" y="2192"/>
                    </a:cubicBezTo>
                    <a:cubicBezTo>
                      <a:pt x="2407" y="2231"/>
                      <a:pt x="2407" y="2231"/>
                      <a:pt x="2407" y="2231"/>
                    </a:cubicBezTo>
                    <a:cubicBezTo>
                      <a:pt x="2407" y="2231"/>
                      <a:pt x="2321" y="2310"/>
                      <a:pt x="2306" y="2310"/>
                    </a:cubicBezTo>
                    <a:cubicBezTo>
                      <a:pt x="2290" y="2310"/>
                      <a:pt x="2270" y="2329"/>
                      <a:pt x="2270" y="2329"/>
                    </a:cubicBezTo>
                    <a:cubicBezTo>
                      <a:pt x="2267" y="2356"/>
                      <a:pt x="2267" y="2356"/>
                      <a:pt x="2267" y="2356"/>
                    </a:cubicBezTo>
                    <a:cubicBezTo>
                      <a:pt x="2267" y="2356"/>
                      <a:pt x="2265" y="2371"/>
                      <a:pt x="2255" y="2368"/>
                    </a:cubicBezTo>
                    <a:cubicBezTo>
                      <a:pt x="2251" y="2367"/>
                      <a:pt x="2245" y="2365"/>
                      <a:pt x="2240" y="2363"/>
                    </a:cubicBezTo>
                    <a:cubicBezTo>
                      <a:pt x="2233" y="2360"/>
                      <a:pt x="2226" y="2358"/>
                      <a:pt x="2226" y="2358"/>
                    </a:cubicBezTo>
                    <a:cubicBezTo>
                      <a:pt x="2226" y="2358"/>
                      <a:pt x="2211" y="2348"/>
                      <a:pt x="2209" y="2343"/>
                    </a:cubicBezTo>
                    <a:cubicBezTo>
                      <a:pt x="2207" y="2338"/>
                      <a:pt x="2216" y="2334"/>
                      <a:pt x="2196" y="2322"/>
                    </a:cubicBezTo>
                    <a:cubicBezTo>
                      <a:pt x="2175" y="2310"/>
                      <a:pt x="2167" y="2309"/>
                      <a:pt x="2167" y="2309"/>
                    </a:cubicBezTo>
                    <a:cubicBezTo>
                      <a:pt x="2123" y="2300"/>
                      <a:pt x="2123" y="2300"/>
                      <a:pt x="2123" y="2300"/>
                    </a:cubicBezTo>
                    <a:cubicBezTo>
                      <a:pt x="2109" y="2280"/>
                      <a:pt x="2109" y="2280"/>
                      <a:pt x="2109" y="2280"/>
                    </a:cubicBezTo>
                    <a:cubicBezTo>
                      <a:pt x="2109" y="2273"/>
                      <a:pt x="2109" y="2273"/>
                      <a:pt x="2109" y="2273"/>
                    </a:cubicBezTo>
                    <a:cubicBezTo>
                      <a:pt x="2097" y="2282"/>
                      <a:pt x="2097" y="2282"/>
                      <a:pt x="2097" y="2282"/>
                    </a:cubicBezTo>
                    <a:cubicBezTo>
                      <a:pt x="2077" y="2309"/>
                      <a:pt x="2077" y="2309"/>
                      <a:pt x="2077" y="2309"/>
                    </a:cubicBezTo>
                    <a:cubicBezTo>
                      <a:pt x="2077" y="2309"/>
                      <a:pt x="2047" y="2309"/>
                      <a:pt x="2043" y="2314"/>
                    </a:cubicBezTo>
                    <a:cubicBezTo>
                      <a:pt x="2040" y="2319"/>
                      <a:pt x="2033" y="2331"/>
                      <a:pt x="2033" y="2331"/>
                    </a:cubicBezTo>
                    <a:cubicBezTo>
                      <a:pt x="2016" y="2349"/>
                      <a:pt x="2016" y="2349"/>
                      <a:pt x="2016" y="2349"/>
                    </a:cubicBezTo>
                    <a:cubicBezTo>
                      <a:pt x="1991" y="2348"/>
                      <a:pt x="1991" y="2348"/>
                      <a:pt x="1991" y="2348"/>
                    </a:cubicBezTo>
                    <a:cubicBezTo>
                      <a:pt x="1991" y="2348"/>
                      <a:pt x="1970" y="2341"/>
                      <a:pt x="1970" y="2336"/>
                    </a:cubicBezTo>
                    <a:cubicBezTo>
                      <a:pt x="1970" y="2331"/>
                      <a:pt x="1976" y="2317"/>
                      <a:pt x="1976" y="2317"/>
                    </a:cubicBezTo>
                    <a:cubicBezTo>
                      <a:pt x="1979" y="2297"/>
                      <a:pt x="1979" y="2297"/>
                      <a:pt x="1979" y="2297"/>
                    </a:cubicBezTo>
                    <a:cubicBezTo>
                      <a:pt x="1979" y="2283"/>
                      <a:pt x="1979" y="2283"/>
                      <a:pt x="1979" y="2283"/>
                    </a:cubicBezTo>
                    <a:cubicBezTo>
                      <a:pt x="1979" y="2283"/>
                      <a:pt x="1967" y="2287"/>
                      <a:pt x="1962" y="2287"/>
                    </a:cubicBezTo>
                    <a:cubicBezTo>
                      <a:pt x="1957" y="2287"/>
                      <a:pt x="1947" y="2288"/>
                      <a:pt x="1947" y="2288"/>
                    </a:cubicBezTo>
                    <a:cubicBezTo>
                      <a:pt x="1928" y="2288"/>
                      <a:pt x="1928" y="2288"/>
                      <a:pt x="1928" y="2288"/>
                    </a:cubicBezTo>
                    <a:cubicBezTo>
                      <a:pt x="1910" y="2288"/>
                      <a:pt x="1910" y="2288"/>
                      <a:pt x="1910" y="2288"/>
                    </a:cubicBezTo>
                    <a:cubicBezTo>
                      <a:pt x="1910" y="2288"/>
                      <a:pt x="1903" y="2288"/>
                      <a:pt x="1903" y="2282"/>
                    </a:cubicBezTo>
                    <a:cubicBezTo>
                      <a:pt x="1903" y="2275"/>
                      <a:pt x="1901" y="2253"/>
                      <a:pt x="1901" y="2253"/>
                    </a:cubicBezTo>
                    <a:cubicBezTo>
                      <a:pt x="1884" y="2243"/>
                      <a:pt x="1884" y="2243"/>
                      <a:pt x="1884" y="2243"/>
                    </a:cubicBezTo>
                    <a:cubicBezTo>
                      <a:pt x="1881" y="2241"/>
                      <a:pt x="1881" y="2241"/>
                      <a:pt x="1881" y="2241"/>
                    </a:cubicBezTo>
                    <a:cubicBezTo>
                      <a:pt x="1879" y="2233"/>
                      <a:pt x="1879" y="2219"/>
                      <a:pt x="1879" y="2219"/>
                    </a:cubicBezTo>
                    <a:cubicBezTo>
                      <a:pt x="1862" y="2202"/>
                      <a:pt x="1862" y="2202"/>
                      <a:pt x="1862" y="2202"/>
                    </a:cubicBezTo>
                    <a:cubicBezTo>
                      <a:pt x="1869" y="2190"/>
                      <a:pt x="1869" y="2190"/>
                      <a:pt x="1869" y="2190"/>
                    </a:cubicBezTo>
                    <a:cubicBezTo>
                      <a:pt x="1876" y="2184"/>
                      <a:pt x="1876" y="2184"/>
                      <a:pt x="1876" y="2184"/>
                    </a:cubicBezTo>
                    <a:cubicBezTo>
                      <a:pt x="1876" y="2184"/>
                      <a:pt x="1874" y="2185"/>
                      <a:pt x="1876" y="2167"/>
                    </a:cubicBezTo>
                    <a:cubicBezTo>
                      <a:pt x="1877" y="2148"/>
                      <a:pt x="1876" y="2143"/>
                      <a:pt x="1876" y="2143"/>
                    </a:cubicBezTo>
                    <a:cubicBezTo>
                      <a:pt x="1876" y="2143"/>
                      <a:pt x="1904" y="2112"/>
                      <a:pt x="1908" y="2102"/>
                    </a:cubicBezTo>
                    <a:cubicBezTo>
                      <a:pt x="1911" y="2092"/>
                      <a:pt x="1915" y="2073"/>
                      <a:pt x="1915" y="2068"/>
                    </a:cubicBezTo>
                    <a:cubicBezTo>
                      <a:pt x="1915" y="2063"/>
                      <a:pt x="1925" y="2058"/>
                      <a:pt x="1930" y="2058"/>
                    </a:cubicBezTo>
                    <a:cubicBezTo>
                      <a:pt x="1935" y="2058"/>
                      <a:pt x="1950" y="2079"/>
                      <a:pt x="1950" y="2068"/>
                    </a:cubicBezTo>
                    <a:cubicBezTo>
                      <a:pt x="1950" y="2058"/>
                      <a:pt x="1954" y="2035"/>
                      <a:pt x="1954" y="2035"/>
                    </a:cubicBezTo>
                    <a:cubicBezTo>
                      <a:pt x="1955" y="2024"/>
                      <a:pt x="1955" y="2024"/>
                      <a:pt x="1955" y="2024"/>
                    </a:cubicBezTo>
                    <a:cubicBezTo>
                      <a:pt x="1937" y="2014"/>
                      <a:pt x="1937" y="2014"/>
                      <a:pt x="1937" y="2014"/>
                    </a:cubicBezTo>
                    <a:cubicBezTo>
                      <a:pt x="1921" y="2002"/>
                      <a:pt x="1921" y="2002"/>
                      <a:pt x="1921" y="2002"/>
                    </a:cubicBezTo>
                    <a:cubicBezTo>
                      <a:pt x="1913" y="1980"/>
                      <a:pt x="1913" y="1980"/>
                      <a:pt x="1913" y="1980"/>
                    </a:cubicBezTo>
                    <a:cubicBezTo>
                      <a:pt x="1918" y="1967"/>
                      <a:pt x="1918" y="1967"/>
                      <a:pt x="1918" y="1967"/>
                    </a:cubicBezTo>
                    <a:cubicBezTo>
                      <a:pt x="1930" y="1952"/>
                      <a:pt x="1930" y="1952"/>
                      <a:pt x="1930" y="1952"/>
                    </a:cubicBezTo>
                    <a:cubicBezTo>
                      <a:pt x="1926" y="1933"/>
                      <a:pt x="1926" y="1933"/>
                      <a:pt x="1926" y="1933"/>
                    </a:cubicBezTo>
                    <a:cubicBezTo>
                      <a:pt x="1930" y="1901"/>
                      <a:pt x="1930" y="1901"/>
                      <a:pt x="1930" y="1901"/>
                    </a:cubicBezTo>
                    <a:cubicBezTo>
                      <a:pt x="1938" y="1879"/>
                      <a:pt x="1938" y="1879"/>
                      <a:pt x="1938" y="1879"/>
                    </a:cubicBezTo>
                    <a:cubicBezTo>
                      <a:pt x="1940" y="1869"/>
                      <a:pt x="1940" y="1869"/>
                      <a:pt x="1940" y="1869"/>
                    </a:cubicBezTo>
                    <a:cubicBezTo>
                      <a:pt x="1921" y="1869"/>
                      <a:pt x="1921" y="1869"/>
                      <a:pt x="1921" y="1869"/>
                    </a:cubicBezTo>
                    <a:cubicBezTo>
                      <a:pt x="1921" y="1869"/>
                      <a:pt x="1928" y="1881"/>
                      <a:pt x="1921" y="1884"/>
                    </a:cubicBezTo>
                    <a:cubicBezTo>
                      <a:pt x="1915" y="1887"/>
                      <a:pt x="1935" y="1886"/>
                      <a:pt x="1915" y="1887"/>
                    </a:cubicBezTo>
                    <a:cubicBezTo>
                      <a:pt x="1894" y="1889"/>
                      <a:pt x="1893" y="1891"/>
                      <a:pt x="1888" y="1892"/>
                    </a:cubicBezTo>
                    <a:cubicBezTo>
                      <a:pt x="1882" y="1894"/>
                      <a:pt x="1876" y="1901"/>
                      <a:pt x="1876" y="1901"/>
                    </a:cubicBezTo>
                    <a:cubicBezTo>
                      <a:pt x="1869" y="1916"/>
                      <a:pt x="1869" y="1916"/>
                      <a:pt x="1869" y="1916"/>
                    </a:cubicBezTo>
                    <a:cubicBezTo>
                      <a:pt x="1842" y="1953"/>
                      <a:pt x="1842" y="1953"/>
                      <a:pt x="1842" y="1953"/>
                    </a:cubicBezTo>
                    <a:cubicBezTo>
                      <a:pt x="1842" y="1953"/>
                      <a:pt x="1827" y="1958"/>
                      <a:pt x="1813" y="1958"/>
                    </a:cubicBezTo>
                    <a:cubicBezTo>
                      <a:pt x="1799" y="1958"/>
                      <a:pt x="1789" y="1958"/>
                      <a:pt x="1789" y="1958"/>
                    </a:cubicBezTo>
                    <a:cubicBezTo>
                      <a:pt x="1789" y="1958"/>
                      <a:pt x="1789" y="1958"/>
                      <a:pt x="1784" y="1965"/>
                    </a:cubicBezTo>
                    <a:cubicBezTo>
                      <a:pt x="1779" y="1972"/>
                      <a:pt x="1767" y="2006"/>
                      <a:pt x="1767" y="2006"/>
                    </a:cubicBezTo>
                    <a:cubicBezTo>
                      <a:pt x="1767" y="2040"/>
                      <a:pt x="1767" y="2040"/>
                      <a:pt x="1767" y="2040"/>
                    </a:cubicBezTo>
                    <a:cubicBezTo>
                      <a:pt x="1759" y="2089"/>
                      <a:pt x="1759" y="2089"/>
                      <a:pt x="1759" y="2089"/>
                    </a:cubicBezTo>
                    <a:cubicBezTo>
                      <a:pt x="1759" y="2118"/>
                      <a:pt x="1759" y="2118"/>
                      <a:pt x="1759" y="2118"/>
                    </a:cubicBezTo>
                    <a:cubicBezTo>
                      <a:pt x="1759" y="2118"/>
                      <a:pt x="1755" y="2136"/>
                      <a:pt x="1755" y="2141"/>
                    </a:cubicBezTo>
                    <a:cubicBezTo>
                      <a:pt x="1755" y="2146"/>
                      <a:pt x="1783" y="2162"/>
                      <a:pt x="1783" y="2162"/>
                    </a:cubicBezTo>
                    <a:cubicBezTo>
                      <a:pt x="1793" y="2167"/>
                      <a:pt x="1799" y="2177"/>
                      <a:pt x="1799" y="2177"/>
                    </a:cubicBezTo>
                    <a:cubicBezTo>
                      <a:pt x="1798" y="2227"/>
                      <a:pt x="1798" y="2227"/>
                      <a:pt x="1798" y="2227"/>
                    </a:cubicBezTo>
                    <a:cubicBezTo>
                      <a:pt x="1798" y="2234"/>
                      <a:pt x="1798" y="2234"/>
                      <a:pt x="1798" y="2234"/>
                    </a:cubicBezTo>
                    <a:cubicBezTo>
                      <a:pt x="1823" y="2277"/>
                      <a:pt x="1823" y="2277"/>
                      <a:pt x="1823" y="2277"/>
                    </a:cubicBezTo>
                    <a:cubicBezTo>
                      <a:pt x="1830" y="2287"/>
                      <a:pt x="1830" y="2287"/>
                      <a:pt x="1830" y="2287"/>
                    </a:cubicBezTo>
                    <a:cubicBezTo>
                      <a:pt x="1811" y="2302"/>
                      <a:pt x="1811" y="2302"/>
                      <a:pt x="1811" y="2302"/>
                    </a:cubicBezTo>
                    <a:cubicBezTo>
                      <a:pt x="1825" y="2310"/>
                      <a:pt x="1825" y="2310"/>
                      <a:pt x="1825" y="2310"/>
                    </a:cubicBezTo>
                    <a:cubicBezTo>
                      <a:pt x="1832" y="2321"/>
                      <a:pt x="1832" y="2321"/>
                      <a:pt x="1832" y="2321"/>
                    </a:cubicBezTo>
                    <a:cubicBezTo>
                      <a:pt x="1828" y="2329"/>
                      <a:pt x="1828" y="2329"/>
                      <a:pt x="1828" y="2329"/>
                    </a:cubicBezTo>
                    <a:cubicBezTo>
                      <a:pt x="1821" y="2332"/>
                      <a:pt x="1821" y="2332"/>
                      <a:pt x="1821" y="2332"/>
                    </a:cubicBezTo>
                    <a:cubicBezTo>
                      <a:pt x="1828" y="2339"/>
                      <a:pt x="1828" y="2339"/>
                      <a:pt x="1828" y="2339"/>
                    </a:cubicBezTo>
                    <a:cubicBezTo>
                      <a:pt x="1828" y="2339"/>
                      <a:pt x="1827" y="2338"/>
                      <a:pt x="1842" y="2344"/>
                    </a:cubicBezTo>
                    <a:cubicBezTo>
                      <a:pt x="1857" y="2351"/>
                      <a:pt x="1857" y="2351"/>
                      <a:pt x="1857" y="2351"/>
                    </a:cubicBezTo>
                    <a:cubicBezTo>
                      <a:pt x="1874" y="2361"/>
                      <a:pt x="1874" y="2361"/>
                      <a:pt x="1874" y="2361"/>
                    </a:cubicBezTo>
                    <a:cubicBezTo>
                      <a:pt x="1889" y="2392"/>
                      <a:pt x="1889" y="2392"/>
                      <a:pt x="1889" y="2392"/>
                    </a:cubicBezTo>
                    <a:cubicBezTo>
                      <a:pt x="1877" y="2392"/>
                      <a:pt x="1877" y="2392"/>
                      <a:pt x="1877" y="2392"/>
                    </a:cubicBezTo>
                    <a:cubicBezTo>
                      <a:pt x="1862" y="2392"/>
                      <a:pt x="1862" y="2392"/>
                      <a:pt x="1862" y="2392"/>
                    </a:cubicBezTo>
                    <a:cubicBezTo>
                      <a:pt x="1854" y="2382"/>
                      <a:pt x="1854" y="2382"/>
                      <a:pt x="1854" y="2382"/>
                    </a:cubicBezTo>
                    <a:cubicBezTo>
                      <a:pt x="1833" y="2373"/>
                      <a:pt x="1833" y="2373"/>
                      <a:pt x="1833" y="2373"/>
                    </a:cubicBezTo>
                    <a:cubicBezTo>
                      <a:pt x="1833" y="2373"/>
                      <a:pt x="1845" y="2370"/>
                      <a:pt x="1827" y="2370"/>
                    </a:cubicBezTo>
                    <a:cubicBezTo>
                      <a:pt x="1808" y="2370"/>
                      <a:pt x="1810" y="2361"/>
                      <a:pt x="1808" y="2370"/>
                    </a:cubicBezTo>
                    <a:cubicBezTo>
                      <a:pt x="1806" y="2378"/>
                      <a:pt x="1806" y="2378"/>
                      <a:pt x="1806" y="2378"/>
                    </a:cubicBezTo>
                    <a:cubicBezTo>
                      <a:pt x="1796" y="2404"/>
                      <a:pt x="1796" y="2404"/>
                      <a:pt x="1796" y="2404"/>
                    </a:cubicBezTo>
                    <a:cubicBezTo>
                      <a:pt x="1796" y="2404"/>
                      <a:pt x="1776" y="2387"/>
                      <a:pt x="1776" y="2404"/>
                    </a:cubicBezTo>
                    <a:cubicBezTo>
                      <a:pt x="1776" y="2421"/>
                      <a:pt x="1759" y="2421"/>
                      <a:pt x="1759" y="2421"/>
                    </a:cubicBezTo>
                    <a:cubicBezTo>
                      <a:pt x="1755" y="2392"/>
                      <a:pt x="1755" y="2392"/>
                      <a:pt x="1755" y="2392"/>
                    </a:cubicBezTo>
                    <a:cubicBezTo>
                      <a:pt x="1730" y="2387"/>
                      <a:pt x="1730" y="2387"/>
                      <a:pt x="1730" y="2387"/>
                    </a:cubicBezTo>
                    <a:cubicBezTo>
                      <a:pt x="1703" y="2392"/>
                      <a:pt x="1703" y="2392"/>
                      <a:pt x="1703" y="2392"/>
                    </a:cubicBezTo>
                    <a:cubicBezTo>
                      <a:pt x="1703" y="2392"/>
                      <a:pt x="1693" y="2400"/>
                      <a:pt x="1693" y="2405"/>
                    </a:cubicBezTo>
                    <a:cubicBezTo>
                      <a:pt x="1693" y="2410"/>
                      <a:pt x="1678" y="2407"/>
                      <a:pt x="1693" y="2419"/>
                    </a:cubicBezTo>
                    <a:cubicBezTo>
                      <a:pt x="1708" y="2431"/>
                      <a:pt x="1713" y="2434"/>
                      <a:pt x="1713" y="2434"/>
                    </a:cubicBezTo>
                    <a:cubicBezTo>
                      <a:pt x="1691" y="2446"/>
                      <a:pt x="1691" y="2446"/>
                      <a:pt x="1691" y="2446"/>
                    </a:cubicBezTo>
                    <a:cubicBezTo>
                      <a:pt x="1691" y="2446"/>
                      <a:pt x="1691" y="2446"/>
                      <a:pt x="1691" y="2446"/>
                    </a:cubicBezTo>
                    <a:cubicBezTo>
                      <a:pt x="1684" y="2449"/>
                      <a:pt x="1684" y="2449"/>
                      <a:pt x="1684" y="2449"/>
                    </a:cubicBezTo>
                    <a:cubicBezTo>
                      <a:pt x="1666" y="2424"/>
                      <a:pt x="1666" y="2424"/>
                      <a:pt x="1666" y="2424"/>
                    </a:cubicBezTo>
                    <a:cubicBezTo>
                      <a:pt x="1629" y="2427"/>
                      <a:pt x="1629" y="2427"/>
                      <a:pt x="1629" y="2427"/>
                    </a:cubicBezTo>
                    <a:cubicBezTo>
                      <a:pt x="1601" y="2429"/>
                      <a:pt x="1601" y="2429"/>
                      <a:pt x="1601" y="2429"/>
                    </a:cubicBezTo>
                    <a:cubicBezTo>
                      <a:pt x="1593" y="2429"/>
                      <a:pt x="1593" y="2429"/>
                      <a:pt x="1593" y="2429"/>
                    </a:cubicBezTo>
                    <a:cubicBezTo>
                      <a:pt x="1571" y="2444"/>
                      <a:pt x="1571" y="2444"/>
                      <a:pt x="1571" y="2444"/>
                    </a:cubicBezTo>
                    <a:cubicBezTo>
                      <a:pt x="1549" y="2459"/>
                      <a:pt x="1549" y="2459"/>
                      <a:pt x="1549" y="2459"/>
                    </a:cubicBezTo>
                    <a:cubicBezTo>
                      <a:pt x="1549" y="2476"/>
                      <a:pt x="1549" y="2476"/>
                      <a:pt x="1549" y="2476"/>
                    </a:cubicBezTo>
                    <a:cubicBezTo>
                      <a:pt x="1561" y="2487"/>
                      <a:pt x="1561" y="2487"/>
                      <a:pt x="1561" y="2487"/>
                    </a:cubicBezTo>
                    <a:cubicBezTo>
                      <a:pt x="1574" y="2488"/>
                      <a:pt x="1574" y="2488"/>
                      <a:pt x="1574" y="2488"/>
                    </a:cubicBezTo>
                    <a:cubicBezTo>
                      <a:pt x="1578" y="2495"/>
                      <a:pt x="1578" y="2495"/>
                      <a:pt x="1578" y="2495"/>
                    </a:cubicBezTo>
                    <a:cubicBezTo>
                      <a:pt x="1574" y="2529"/>
                      <a:pt x="1574" y="2529"/>
                      <a:pt x="1574" y="2529"/>
                    </a:cubicBezTo>
                    <a:cubicBezTo>
                      <a:pt x="1573" y="2537"/>
                      <a:pt x="1573" y="2537"/>
                      <a:pt x="1573" y="2537"/>
                    </a:cubicBezTo>
                    <a:cubicBezTo>
                      <a:pt x="1529" y="2561"/>
                      <a:pt x="1529" y="2561"/>
                      <a:pt x="1529" y="2561"/>
                    </a:cubicBezTo>
                    <a:cubicBezTo>
                      <a:pt x="1520" y="2536"/>
                      <a:pt x="1520" y="2536"/>
                      <a:pt x="1520" y="2536"/>
                    </a:cubicBezTo>
                    <a:cubicBezTo>
                      <a:pt x="1527" y="2514"/>
                      <a:pt x="1527" y="2514"/>
                      <a:pt x="1527" y="2514"/>
                    </a:cubicBezTo>
                    <a:cubicBezTo>
                      <a:pt x="1535" y="2510"/>
                      <a:pt x="1535" y="2510"/>
                      <a:pt x="1535" y="2510"/>
                    </a:cubicBezTo>
                    <a:cubicBezTo>
                      <a:pt x="1535" y="2510"/>
                      <a:pt x="1529" y="2505"/>
                      <a:pt x="1529" y="2497"/>
                    </a:cubicBezTo>
                    <a:cubicBezTo>
                      <a:pt x="1529" y="2488"/>
                      <a:pt x="1525" y="2480"/>
                      <a:pt x="1525" y="2480"/>
                    </a:cubicBezTo>
                    <a:cubicBezTo>
                      <a:pt x="1507" y="2480"/>
                      <a:pt x="1507" y="2480"/>
                      <a:pt x="1507" y="2480"/>
                    </a:cubicBezTo>
                    <a:cubicBezTo>
                      <a:pt x="1498" y="2509"/>
                      <a:pt x="1498" y="2509"/>
                      <a:pt x="1498" y="2509"/>
                    </a:cubicBezTo>
                    <a:cubicBezTo>
                      <a:pt x="1493" y="2544"/>
                      <a:pt x="1493" y="2544"/>
                      <a:pt x="1493" y="2544"/>
                    </a:cubicBezTo>
                    <a:cubicBezTo>
                      <a:pt x="1486" y="2566"/>
                      <a:pt x="1486" y="2566"/>
                      <a:pt x="1486" y="2566"/>
                    </a:cubicBezTo>
                    <a:cubicBezTo>
                      <a:pt x="1486" y="2566"/>
                      <a:pt x="1474" y="2595"/>
                      <a:pt x="1466" y="2597"/>
                    </a:cubicBezTo>
                    <a:cubicBezTo>
                      <a:pt x="1458" y="2598"/>
                      <a:pt x="1444" y="2600"/>
                      <a:pt x="1444" y="2600"/>
                    </a:cubicBezTo>
                    <a:cubicBezTo>
                      <a:pt x="1451" y="2608"/>
                      <a:pt x="1451" y="2608"/>
                      <a:pt x="1451" y="2608"/>
                    </a:cubicBezTo>
                    <a:cubicBezTo>
                      <a:pt x="1473" y="2624"/>
                      <a:pt x="1473" y="2624"/>
                      <a:pt x="1473" y="2624"/>
                    </a:cubicBezTo>
                    <a:cubicBezTo>
                      <a:pt x="1473" y="2624"/>
                      <a:pt x="1478" y="2625"/>
                      <a:pt x="1478" y="2630"/>
                    </a:cubicBezTo>
                    <a:cubicBezTo>
                      <a:pt x="1478" y="2636"/>
                      <a:pt x="1474" y="2642"/>
                      <a:pt x="1468" y="2644"/>
                    </a:cubicBezTo>
                    <a:cubicBezTo>
                      <a:pt x="1461" y="2646"/>
                      <a:pt x="1437" y="2656"/>
                      <a:pt x="1437" y="2656"/>
                    </a:cubicBezTo>
                    <a:cubicBezTo>
                      <a:pt x="1419" y="2647"/>
                      <a:pt x="1419" y="2647"/>
                      <a:pt x="1419" y="2647"/>
                    </a:cubicBezTo>
                    <a:cubicBezTo>
                      <a:pt x="1408" y="2637"/>
                      <a:pt x="1408" y="2637"/>
                      <a:pt x="1408" y="2637"/>
                    </a:cubicBezTo>
                    <a:cubicBezTo>
                      <a:pt x="1408" y="2637"/>
                      <a:pt x="1400" y="2629"/>
                      <a:pt x="1395" y="2636"/>
                    </a:cubicBezTo>
                    <a:cubicBezTo>
                      <a:pt x="1390" y="2642"/>
                      <a:pt x="1390" y="2647"/>
                      <a:pt x="1390" y="2647"/>
                    </a:cubicBezTo>
                    <a:cubicBezTo>
                      <a:pt x="1402" y="2652"/>
                      <a:pt x="1402" y="2652"/>
                      <a:pt x="1402" y="2652"/>
                    </a:cubicBezTo>
                    <a:cubicBezTo>
                      <a:pt x="1415" y="2658"/>
                      <a:pt x="1415" y="2658"/>
                      <a:pt x="1415" y="2658"/>
                    </a:cubicBezTo>
                    <a:cubicBezTo>
                      <a:pt x="1432" y="2663"/>
                      <a:pt x="1432" y="2663"/>
                      <a:pt x="1432" y="2663"/>
                    </a:cubicBezTo>
                    <a:cubicBezTo>
                      <a:pt x="1442" y="2663"/>
                      <a:pt x="1442" y="2663"/>
                      <a:pt x="1442" y="2663"/>
                    </a:cubicBezTo>
                    <a:cubicBezTo>
                      <a:pt x="1464" y="2668"/>
                      <a:pt x="1464" y="2668"/>
                      <a:pt x="1464" y="2668"/>
                    </a:cubicBezTo>
                    <a:cubicBezTo>
                      <a:pt x="1464" y="2668"/>
                      <a:pt x="1464" y="2669"/>
                      <a:pt x="1464" y="2674"/>
                    </a:cubicBezTo>
                    <a:cubicBezTo>
                      <a:pt x="1464" y="2680"/>
                      <a:pt x="1469" y="2683"/>
                      <a:pt x="1464" y="2685"/>
                    </a:cubicBezTo>
                    <a:cubicBezTo>
                      <a:pt x="1459" y="2686"/>
                      <a:pt x="1459" y="2686"/>
                      <a:pt x="1459" y="2686"/>
                    </a:cubicBezTo>
                    <a:cubicBezTo>
                      <a:pt x="1449" y="2683"/>
                      <a:pt x="1449" y="2683"/>
                      <a:pt x="1449" y="2683"/>
                    </a:cubicBezTo>
                    <a:cubicBezTo>
                      <a:pt x="1449" y="2683"/>
                      <a:pt x="1449" y="2673"/>
                      <a:pt x="1437" y="2673"/>
                    </a:cubicBezTo>
                    <a:cubicBezTo>
                      <a:pt x="1425" y="2673"/>
                      <a:pt x="1414" y="2673"/>
                      <a:pt x="1408" y="2673"/>
                    </a:cubicBezTo>
                    <a:cubicBezTo>
                      <a:pt x="1403" y="2673"/>
                      <a:pt x="1392" y="2673"/>
                      <a:pt x="1392" y="2673"/>
                    </a:cubicBezTo>
                    <a:cubicBezTo>
                      <a:pt x="1392" y="2673"/>
                      <a:pt x="1393" y="2676"/>
                      <a:pt x="1382" y="2673"/>
                    </a:cubicBezTo>
                    <a:cubicBezTo>
                      <a:pt x="1382" y="2673"/>
                      <a:pt x="1382" y="2673"/>
                      <a:pt x="1381" y="2673"/>
                    </a:cubicBezTo>
                    <a:cubicBezTo>
                      <a:pt x="1370" y="2669"/>
                      <a:pt x="1329" y="2698"/>
                      <a:pt x="1322" y="2700"/>
                    </a:cubicBezTo>
                    <a:cubicBezTo>
                      <a:pt x="1320" y="2700"/>
                      <a:pt x="1317" y="2702"/>
                      <a:pt x="1313" y="2703"/>
                    </a:cubicBezTo>
                    <a:cubicBezTo>
                      <a:pt x="1300" y="2709"/>
                      <a:pt x="1280" y="2718"/>
                      <a:pt x="1276" y="2718"/>
                    </a:cubicBezTo>
                    <a:cubicBezTo>
                      <a:pt x="1271" y="2718"/>
                      <a:pt x="1246" y="2722"/>
                      <a:pt x="1246" y="2722"/>
                    </a:cubicBezTo>
                    <a:cubicBezTo>
                      <a:pt x="1229" y="2813"/>
                      <a:pt x="1229" y="2813"/>
                      <a:pt x="1229" y="2813"/>
                    </a:cubicBezTo>
                    <a:cubicBezTo>
                      <a:pt x="1112" y="2881"/>
                      <a:pt x="1112" y="2881"/>
                      <a:pt x="1112" y="2881"/>
                    </a:cubicBezTo>
                    <a:cubicBezTo>
                      <a:pt x="1105" y="2895"/>
                      <a:pt x="1105" y="2895"/>
                      <a:pt x="1105" y="2895"/>
                    </a:cubicBezTo>
                    <a:cubicBezTo>
                      <a:pt x="1085" y="2905"/>
                      <a:pt x="1085" y="2905"/>
                      <a:pt x="1085" y="2905"/>
                    </a:cubicBezTo>
                    <a:cubicBezTo>
                      <a:pt x="995" y="2895"/>
                      <a:pt x="995" y="2895"/>
                      <a:pt x="995" y="2895"/>
                    </a:cubicBezTo>
                    <a:cubicBezTo>
                      <a:pt x="984" y="2864"/>
                      <a:pt x="984" y="2864"/>
                      <a:pt x="984" y="2864"/>
                    </a:cubicBezTo>
                    <a:cubicBezTo>
                      <a:pt x="975" y="2850"/>
                      <a:pt x="975" y="2850"/>
                      <a:pt x="975" y="2850"/>
                    </a:cubicBezTo>
                    <a:cubicBezTo>
                      <a:pt x="946" y="2847"/>
                      <a:pt x="946" y="2847"/>
                      <a:pt x="946" y="2847"/>
                    </a:cubicBezTo>
                    <a:cubicBezTo>
                      <a:pt x="926" y="2856"/>
                      <a:pt x="926" y="2856"/>
                      <a:pt x="926" y="2856"/>
                    </a:cubicBezTo>
                    <a:cubicBezTo>
                      <a:pt x="945" y="2913"/>
                      <a:pt x="945" y="2913"/>
                      <a:pt x="945" y="2913"/>
                    </a:cubicBezTo>
                    <a:cubicBezTo>
                      <a:pt x="945" y="2913"/>
                      <a:pt x="970" y="2983"/>
                      <a:pt x="946" y="2983"/>
                    </a:cubicBezTo>
                    <a:cubicBezTo>
                      <a:pt x="923" y="2983"/>
                      <a:pt x="835" y="2988"/>
                      <a:pt x="835" y="2988"/>
                    </a:cubicBezTo>
                    <a:cubicBezTo>
                      <a:pt x="808" y="2944"/>
                      <a:pt x="808" y="2944"/>
                      <a:pt x="808" y="2944"/>
                    </a:cubicBezTo>
                    <a:cubicBezTo>
                      <a:pt x="736" y="2945"/>
                      <a:pt x="736" y="2945"/>
                      <a:pt x="736" y="2945"/>
                    </a:cubicBezTo>
                    <a:cubicBezTo>
                      <a:pt x="699" y="2945"/>
                      <a:pt x="699" y="2945"/>
                      <a:pt x="699" y="2945"/>
                    </a:cubicBezTo>
                    <a:cubicBezTo>
                      <a:pt x="699" y="2945"/>
                      <a:pt x="692" y="2954"/>
                      <a:pt x="682" y="2961"/>
                    </a:cubicBezTo>
                    <a:cubicBezTo>
                      <a:pt x="672" y="2967"/>
                      <a:pt x="662" y="2981"/>
                      <a:pt x="662" y="2981"/>
                    </a:cubicBezTo>
                    <a:cubicBezTo>
                      <a:pt x="701" y="3001"/>
                      <a:pt x="701" y="3001"/>
                      <a:pt x="701" y="3001"/>
                    </a:cubicBezTo>
                    <a:cubicBezTo>
                      <a:pt x="679" y="3016"/>
                      <a:pt x="679" y="3016"/>
                      <a:pt x="679" y="3016"/>
                    </a:cubicBezTo>
                    <a:cubicBezTo>
                      <a:pt x="808" y="3089"/>
                      <a:pt x="808" y="3089"/>
                      <a:pt x="808" y="3089"/>
                    </a:cubicBezTo>
                    <a:cubicBezTo>
                      <a:pt x="865" y="3145"/>
                      <a:pt x="865" y="3145"/>
                      <a:pt x="865" y="3145"/>
                    </a:cubicBezTo>
                    <a:cubicBezTo>
                      <a:pt x="860" y="3203"/>
                      <a:pt x="860" y="3203"/>
                      <a:pt x="860" y="3203"/>
                    </a:cubicBezTo>
                    <a:cubicBezTo>
                      <a:pt x="934" y="3280"/>
                      <a:pt x="934" y="3280"/>
                      <a:pt x="934" y="3280"/>
                    </a:cubicBezTo>
                    <a:cubicBezTo>
                      <a:pt x="950" y="3377"/>
                      <a:pt x="950" y="3377"/>
                      <a:pt x="950" y="3377"/>
                    </a:cubicBezTo>
                    <a:cubicBezTo>
                      <a:pt x="929" y="3455"/>
                      <a:pt x="929" y="3455"/>
                      <a:pt x="929" y="3455"/>
                    </a:cubicBezTo>
                    <a:cubicBezTo>
                      <a:pt x="845" y="3638"/>
                      <a:pt x="845" y="3638"/>
                      <a:pt x="845" y="3638"/>
                    </a:cubicBezTo>
                    <a:cubicBezTo>
                      <a:pt x="780" y="3636"/>
                      <a:pt x="780" y="3636"/>
                      <a:pt x="780" y="3636"/>
                    </a:cubicBezTo>
                    <a:cubicBezTo>
                      <a:pt x="780" y="3636"/>
                      <a:pt x="757" y="3619"/>
                      <a:pt x="743" y="3619"/>
                    </a:cubicBezTo>
                    <a:cubicBezTo>
                      <a:pt x="730" y="3619"/>
                      <a:pt x="709" y="3621"/>
                      <a:pt x="703" y="3621"/>
                    </a:cubicBezTo>
                    <a:cubicBezTo>
                      <a:pt x="696" y="3621"/>
                      <a:pt x="677" y="3611"/>
                      <a:pt x="677" y="3611"/>
                    </a:cubicBezTo>
                    <a:cubicBezTo>
                      <a:pt x="677" y="3611"/>
                      <a:pt x="648" y="3595"/>
                      <a:pt x="618" y="3595"/>
                    </a:cubicBezTo>
                    <a:cubicBezTo>
                      <a:pt x="587" y="3595"/>
                      <a:pt x="565" y="3594"/>
                      <a:pt x="555" y="3592"/>
                    </a:cubicBezTo>
                    <a:cubicBezTo>
                      <a:pt x="545" y="3590"/>
                      <a:pt x="481" y="3553"/>
                      <a:pt x="481" y="3553"/>
                    </a:cubicBezTo>
                    <a:cubicBezTo>
                      <a:pt x="481" y="3553"/>
                      <a:pt x="411" y="3541"/>
                      <a:pt x="405" y="3541"/>
                    </a:cubicBezTo>
                    <a:cubicBezTo>
                      <a:pt x="398" y="3541"/>
                      <a:pt x="364" y="3545"/>
                      <a:pt x="354" y="3541"/>
                    </a:cubicBezTo>
                    <a:cubicBezTo>
                      <a:pt x="344" y="3538"/>
                      <a:pt x="308" y="3516"/>
                      <a:pt x="308" y="3516"/>
                    </a:cubicBezTo>
                    <a:cubicBezTo>
                      <a:pt x="308" y="3516"/>
                      <a:pt x="300" y="3504"/>
                      <a:pt x="293" y="3506"/>
                    </a:cubicBezTo>
                    <a:cubicBezTo>
                      <a:pt x="286" y="3507"/>
                      <a:pt x="220" y="3550"/>
                      <a:pt x="220" y="3550"/>
                    </a:cubicBezTo>
                    <a:cubicBezTo>
                      <a:pt x="139" y="3572"/>
                      <a:pt x="139" y="3572"/>
                      <a:pt x="139" y="3572"/>
                    </a:cubicBezTo>
                    <a:cubicBezTo>
                      <a:pt x="161" y="3646"/>
                      <a:pt x="161" y="3646"/>
                      <a:pt x="161" y="3646"/>
                    </a:cubicBezTo>
                    <a:cubicBezTo>
                      <a:pt x="164" y="3672"/>
                      <a:pt x="164" y="3672"/>
                      <a:pt x="164" y="3672"/>
                    </a:cubicBezTo>
                    <a:cubicBezTo>
                      <a:pt x="164" y="3672"/>
                      <a:pt x="146" y="3687"/>
                      <a:pt x="146" y="3692"/>
                    </a:cubicBezTo>
                    <a:cubicBezTo>
                      <a:pt x="146" y="3697"/>
                      <a:pt x="146" y="3724"/>
                      <a:pt x="146" y="3724"/>
                    </a:cubicBezTo>
                    <a:cubicBezTo>
                      <a:pt x="145" y="3732"/>
                      <a:pt x="145" y="3732"/>
                      <a:pt x="145" y="3732"/>
                    </a:cubicBezTo>
                    <a:cubicBezTo>
                      <a:pt x="135" y="3861"/>
                      <a:pt x="135" y="3861"/>
                      <a:pt x="135" y="3861"/>
                    </a:cubicBezTo>
                    <a:cubicBezTo>
                      <a:pt x="44" y="4022"/>
                      <a:pt x="44" y="4022"/>
                      <a:pt x="44" y="4022"/>
                    </a:cubicBezTo>
                    <a:cubicBezTo>
                      <a:pt x="29" y="4022"/>
                      <a:pt x="29" y="4022"/>
                      <a:pt x="29" y="4022"/>
                    </a:cubicBezTo>
                    <a:cubicBezTo>
                      <a:pt x="29" y="4022"/>
                      <a:pt x="5" y="4044"/>
                      <a:pt x="5" y="4052"/>
                    </a:cubicBezTo>
                    <a:cubicBezTo>
                      <a:pt x="5" y="4061"/>
                      <a:pt x="2" y="4093"/>
                      <a:pt x="2" y="4093"/>
                    </a:cubicBezTo>
                    <a:cubicBezTo>
                      <a:pt x="0" y="4105"/>
                      <a:pt x="0" y="4105"/>
                      <a:pt x="0" y="4105"/>
                    </a:cubicBezTo>
                    <a:cubicBezTo>
                      <a:pt x="69" y="4078"/>
                      <a:pt x="69" y="4078"/>
                      <a:pt x="69" y="4078"/>
                    </a:cubicBezTo>
                    <a:cubicBezTo>
                      <a:pt x="42" y="4112"/>
                      <a:pt x="42" y="4112"/>
                      <a:pt x="42" y="4112"/>
                    </a:cubicBezTo>
                    <a:cubicBezTo>
                      <a:pt x="15" y="4130"/>
                      <a:pt x="15" y="4130"/>
                      <a:pt x="15" y="4130"/>
                    </a:cubicBezTo>
                    <a:cubicBezTo>
                      <a:pt x="22" y="4139"/>
                      <a:pt x="22" y="4139"/>
                      <a:pt x="22" y="4139"/>
                    </a:cubicBezTo>
                    <a:cubicBezTo>
                      <a:pt x="22" y="4139"/>
                      <a:pt x="27" y="4147"/>
                      <a:pt x="36" y="4144"/>
                    </a:cubicBezTo>
                    <a:cubicBezTo>
                      <a:pt x="44" y="4140"/>
                      <a:pt x="81" y="4134"/>
                      <a:pt x="81" y="4134"/>
                    </a:cubicBezTo>
                    <a:cubicBezTo>
                      <a:pt x="51" y="4167"/>
                      <a:pt x="51" y="4167"/>
                      <a:pt x="51" y="4167"/>
                    </a:cubicBezTo>
                    <a:cubicBezTo>
                      <a:pt x="51" y="4167"/>
                      <a:pt x="53" y="4222"/>
                      <a:pt x="53" y="4228"/>
                    </a:cubicBezTo>
                    <a:cubicBezTo>
                      <a:pt x="53" y="4235"/>
                      <a:pt x="12" y="4305"/>
                      <a:pt x="12" y="4305"/>
                    </a:cubicBezTo>
                    <a:cubicBezTo>
                      <a:pt x="14" y="4328"/>
                      <a:pt x="14" y="4328"/>
                      <a:pt x="14" y="4328"/>
                    </a:cubicBezTo>
                    <a:cubicBezTo>
                      <a:pt x="25" y="4328"/>
                      <a:pt x="25" y="4328"/>
                      <a:pt x="25" y="4328"/>
                    </a:cubicBezTo>
                    <a:cubicBezTo>
                      <a:pt x="42" y="4315"/>
                      <a:pt x="42" y="4315"/>
                      <a:pt x="42" y="4315"/>
                    </a:cubicBezTo>
                    <a:cubicBezTo>
                      <a:pt x="68" y="4316"/>
                      <a:pt x="68" y="4316"/>
                      <a:pt x="68" y="4316"/>
                    </a:cubicBezTo>
                    <a:cubicBezTo>
                      <a:pt x="90" y="4327"/>
                      <a:pt x="90" y="4327"/>
                      <a:pt x="90" y="4327"/>
                    </a:cubicBezTo>
                    <a:cubicBezTo>
                      <a:pt x="122" y="4345"/>
                      <a:pt x="122" y="4345"/>
                      <a:pt x="122" y="4345"/>
                    </a:cubicBezTo>
                    <a:cubicBezTo>
                      <a:pt x="149" y="4333"/>
                      <a:pt x="149" y="4333"/>
                      <a:pt x="149" y="4333"/>
                    </a:cubicBezTo>
                    <a:cubicBezTo>
                      <a:pt x="176" y="4330"/>
                      <a:pt x="176" y="4330"/>
                      <a:pt x="176" y="4330"/>
                    </a:cubicBezTo>
                    <a:cubicBezTo>
                      <a:pt x="177" y="4330"/>
                      <a:pt x="177" y="4330"/>
                      <a:pt x="177" y="4330"/>
                    </a:cubicBezTo>
                    <a:cubicBezTo>
                      <a:pt x="210" y="4327"/>
                      <a:pt x="210" y="4327"/>
                      <a:pt x="210" y="4327"/>
                    </a:cubicBezTo>
                    <a:cubicBezTo>
                      <a:pt x="256" y="4355"/>
                      <a:pt x="256" y="4355"/>
                      <a:pt x="256" y="4355"/>
                    </a:cubicBezTo>
                    <a:cubicBezTo>
                      <a:pt x="271" y="4388"/>
                      <a:pt x="271" y="4388"/>
                      <a:pt x="271" y="4388"/>
                    </a:cubicBezTo>
                    <a:cubicBezTo>
                      <a:pt x="271" y="4388"/>
                      <a:pt x="256" y="4428"/>
                      <a:pt x="267" y="4437"/>
                    </a:cubicBezTo>
                    <a:cubicBezTo>
                      <a:pt x="279" y="4445"/>
                      <a:pt x="340" y="4503"/>
                      <a:pt x="340" y="4503"/>
                    </a:cubicBezTo>
                    <a:cubicBezTo>
                      <a:pt x="393" y="4459"/>
                      <a:pt x="393" y="4459"/>
                      <a:pt x="393" y="4459"/>
                    </a:cubicBezTo>
                    <a:cubicBezTo>
                      <a:pt x="442" y="4464"/>
                      <a:pt x="442" y="4464"/>
                      <a:pt x="442" y="4464"/>
                    </a:cubicBezTo>
                    <a:cubicBezTo>
                      <a:pt x="469" y="4437"/>
                      <a:pt x="469" y="4437"/>
                      <a:pt x="469" y="4437"/>
                    </a:cubicBezTo>
                    <a:cubicBezTo>
                      <a:pt x="572" y="4447"/>
                      <a:pt x="572" y="4447"/>
                      <a:pt x="572" y="4447"/>
                    </a:cubicBezTo>
                    <a:cubicBezTo>
                      <a:pt x="572" y="4447"/>
                      <a:pt x="620" y="4459"/>
                      <a:pt x="625" y="4459"/>
                    </a:cubicBezTo>
                    <a:cubicBezTo>
                      <a:pt x="630" y="4459"/>
                      <a:pt x="657" y="4462"/>
                      <a:pt x="662" y="4459"/>
                    </a:cubicBezTo>
                    <a:cubicBezTo>
                      <a:pt x="667" y="4455"/>
                      <a:pt x="677" y="4450"/>
                      <a:pt x="677" y="4450"/>
                    </a:cubicBezTo>
                    <a:cubicBezTo>
                      <a:pt x="677" y="4450"/>
                      <a:pt x="696" y="4462"/>
                      <a:pt x="701" y="4462"/>
                    </a:cubicBezTo>
                    <a:cubicBezTo>
                      <a:pt x="706" y="4462"/>
                      <a:pt x="774" y="4377"/>
                      <a:pt x="774" y="4377"/>
                    </a:cubicBezTo>
                    <a:cubicBezTo>
                      <a:pt x="860" y="4377"/>
                      <a:pt x="860" y="4377"/>
                      <a:pt x="860" y="4377"/>
                    </a:cubicBezTo>
                    <a:cubicBezTo>
                      <a:pt x="875" y="4360"/>
                      <a:pt x="875" y="4360"/>
                      <a:pt x="875" y="4360"/>
                    </a:cubicBezTo>
                    <a:cubicBezTo>
                      <a:pt x="875" y="4360"/>
                      <a:pt x="884" y="4286"/>
                      <a:pt x="892" y="4284"/>
                    </a:cubicBezTo>
                    <a:cubicBezTo>
                      <a:pt x="901" y="4283"/>
                      <a:pt x="978" y="4252"/>
                      <a:pt x="978" y="4252"/>
                    </a:cubicBezTo>
                    <a:cubicBezTo>
                      <a:pt x="978" y="4252"/>
                      <a:pt x="953" y="4173"/>
                      <a:pt x="948" y="4167"/>
                    </a:cubicBezTo>
                    <a:cubicBezTo>
                      <a:pt x="943" y="4162"/>
                      <a:pt x="934" y="4137"/>
                      <a:pt x="934" y="4137"/>
                    </a:cubicBezTo>
                    <a:cubicBezTo>
                      <a:pt x="1061" y="3980"/>
                      <a:pt x="1061" y="3980"/>
                      <a:pt x="1061" y="3980"/>
                    </a:cubicBezTo>
                    <a:cubicBezTo>
                      <a:pt x="1237" y="3915"/>
                      <a:pt x="1237" y="3915"/>
                      <a:pt x="1237" y="3915"/>
                    </a:cubicBezTo>
                    <a:cubicBezTo>
                      <a:pt x="1237" y="3915"/>
                      <a:pt x="1280" y="3886"/>
                      <a:pt x="1285" y="3881"/>
                    </a:cubicBezTo>
                    <a:cubicBezTo>
                      <a:pt x="1290" y="3876"/>
                      <a:pt x="1314" y="3853"/>
                      <a:pt x="1315" y="3841"/>
                    </a:cubicBezTo>
                    <a:cubicBezTo>
                      <a:pt x="1317" y="3829"/>
                      <a:pt x="1322" y="3807"/>
                      <a:pt x="1322" y="3807"/>
                    </a:cubicBezTo>
                    <a:cubicBezTo>
                      <a:pt x="1322" y="3807"/>
                      <a:pt x="1319" y="3803"/>
                      <a:pt x="1314" y="3799"/>
                    </a:cubicBezTo>
                    <a:cubicBezTo>
                      <a:pt x="1314" y="3799"/>
                      <a:pt x="1314" y="3799"/>
                      <a:pt x="1314" y="3799"/>
                    </a:cubicBezTo>
                    <a:cubicBezTo>
                      <a:pt x="1308" y="3792"/>
                      <a:pt x="1300" y="3783"/>
                      <a:pt x="1300" y="3780"/>
                    </a:cubicBezTo>
                    <a:cubicBezTo>
                      <a:pt x="1300" y="3775"/>
                      <a:pt x="1309" y="3746"/>
                      <a:pt x="1309" y="3746"/>
                    </a:cubicBezTo>
                    <a:cubicBezTo>
                      <a:pt x="1300" y="3729"/>
                      <a:pt x="1300" y="3729"/>
                      <a:pt x="1300" y="3729"/>
                    </a:cubicBezTo>
                    <a:cubicBezTo>
                      <a:pt x="1329" y="3683"/>
                      <a:pt x="1329" y="3683"/>
                      <a:pt x="1329" y="3683"/>
                    </a:cubicBezTo>
                    <a:cubicBezTo>
                      <a:pt x="1329" y="3683"/>
                      <a:pt x="1339" y="3692"/>
                      <a:pt x="1349" y="3687"/>
                    </a:cubicBezTo>
                    <a:cubicBezTo>
                      <a:pt x="1359" y="3682"/>
                      <a:pt x="1398" y="3649"/>
                      <a:pt x="1398" y="3649"/>
                    </a:cubicBezTo>
                    <a:cubicBezTo>
                      <a:pt x="1398" y="3649"/>
                      <a:pt x="1439" y="3670"/>
                      <a:pt x="1444" y="3672"/>
                    </a:cubicBezTo>
                    <a:cubicBezTo>
                      <a:pt x="1449" y="3673"/>
                      <a:pt x="1458" y="3683"/>
                      <a:pt x="1458" y="3683"/>
                    </a:cubicBezTo>
                    <a:cubicBezTo>
                      <a:pt x="1490" y="3661"/>
                      <a:pt x="1490" y="3661"/>
                      <a:pt x="1490" y="3661"/>
                    </a:cubicBezTo>
                    <a:cubicBezTo>
                      <a:pt x="1505" y="3668"/>
                      <a:pt x="1505" y="3668"/>
                      <a:pt x="1505" y="3668"/>
                    </a:cubicBezTo>
                    <a:cubicBezTo>
                      <a:pt x="1500" y="3678"/>
                      <a:pt x="1500" y="3678"/>
                      <a:pt x="1500" y="3678"/>
                    </a:cubicBezTo>
                    <a:cubicBezTo>
                      <a:pt x="1495" y="3685"/>
                      <a:pt x="1495" y="3685"/>
                      <a:pt x="1495" y="3685"/>
                    </a:cubicBezTo>
                    <a:cubicBezTo>
                      <a:pt x="1507" y="3688"/>
                      <a:pt x="1507" y="3688"/>
                      <a:pt x="1507" y="3688"/>
                    </a:cubicBezTo>
                    <a:cubicBezTo>
                      <a:pt x="1507" y="3688"/>
                      <a:pt x="1517" y="3695"/>
                      <a:pt x="1518" y="3700"/>
                    </a:cubicBezTo>
                    <a:cubicBezTo>
                      <a:pt x="1520" y="3705"/>
                      <a:pt x="1539" y="3721"/>
                      <a:pt x="1539" y="3721"/>
                    </a:cubicBezTo>
                    <a:cubicBezTo>
                      <a:pt x="1585" y="3722"/>
                      <a:pt x="1585" y="3722"/>
                      <a:pt x="1585" y="3722"/>
                    </a:cubicBezTo>
                    <a:cubicBezTo>
                      <a:pt x="1629" y="3717"/>
                      <a:pt x="1629" y="3717"/>
                      <a:pt x="1629" y="3717"/>
                    </a:cubicBezTo>
                    <a:cubicBezTo>
                      <a:pt x="1637" y="3699"/>
                      <a:pt x="1637" y="3699"/>
                      <a:pt x="1637" y="3699"/>
                    </a:cubicBezTo>
                    <a:cubicBezTo>
                      <a:pt x="1667" y="3672"/>
                      <a:pt x="1667" y="3672"/>
                      <a:pt x="1667" y="3672"/>
                    </a:cubicBezTo>
                    <a:cubicBezTo>
                      <a:pt x="1667" y="3672"/>
                      <a:pt x="1678" y="3678"/>
                      <a:pt x="1684" y="3670"/>
                    </a:cubicBezTo>
                    <a:cubicBezTo>
                      <a:pt x="1691" y="3661"/>
                      <a:pt x="1701" y="3648"/>
                      <a:pt x="1701" y="3648"/>
                    </a:cubicBezTo>
                    <a:cubicBezTo>
                      <a:pt x="1701" y="3648"/>
                      <a:pt x="1719" y="3641"/>
                      <a:pt x="1732" y="3640"/>
                    </a:cubicBezTo>
                    <a:cubicBezTo>
                      <a:pt x="1734" y="3639"/>
                      <a:pt x="1735" y="3639"/>
                      <a:pt x="1737" y="3639"/>
                    </a:cubicBezTo>
                    <a:cubicBezTo>
                      <a:pt x="1749" y="3639"/>
                      <a:pt x="1766" y="3633"/>
                      <a:pt x="1766" y="3633"/>
                    </a:cubicBezTo>
                    <a:cubicBezTo>
                      <a:pt x="1793" y="3614"/>
                      <a:pt x="1793" y="3614"/>
                      <a:pt x="1793" y="3614"/>
                    </a:cubicBezTo>
                    <a:cubicBezTo>
                      <a:pt x="1791" y="3590"/>
                      <a:pt x="1791" y="3590"/>
                      <a:pt x="1791" y="3590"/>
                    </a:cubicBezTo>
                    <a:cubicBezTo>
                      <a:pt x="1811" y="3583"/>
                      <a:pt x="1811" y="3583"/>
                      <a:pt x="1811" y="3583"/>
                    </a:cubicBezTo>
                    <a:cubicBezTo>
                      <a:pt x="1811" y="3583"/>
                      <a:pt x="1827" y="3556"/>
                      <a:pt x="1833" y="3556"/>
                    </a:cubicBezTo>
                    <a:cubicBezTo>
                      <a:pt x="1840" y="3556"/>
                      <a:pt x="1842" y="3555"/>
                      <a:pt x="1854" y="3556"/>
                    </a:cubicBezTo>
                    <a:cubicBezTo>
                      <a:pt x="1866" y="3558"/>
                      <a:pt x="1882" y="3565"/>
                      <a:pt x="1882" y="3565"/>
                    </a:cubicBezTo>
                    <a:cubicBezTo>
                      <a:pt x="1916" y="3590"/>
                      <a:pt x="1916" y="3590"/>
                      <a:pt x="1916" y="3590"/>
                    </a:cubicBezTo>
                    <a:cubicBezTo>
                      <a:pt x="1943" y="3597"/>
                      <a:pt x="1943" y="3597"/>
                      <a:pt x="1943" y="3597"/>
                    </a:cubicBezTo>
                    <a:cubicBezTo>
                      <a:pt x="1960" y="3600"/>
                      <a:pt x="1960" y="3600"/>
                      <a:pt x="1960" y="3600"/>
                    </a:cubicBezTo>
                    <a:cubicBezTo>
                      <a:pt x="1979" y="3627"/>
                      <a:pt x="1979" y="3627"/>
                      <a:pt x="1979" y="3627"/>
                    </a:cubicBezTo>
                    <a:cubicBezTo>
                      <a:pt x="1979" y="3655"/>
                      <a:pt x="1979" y="3655"/>
                      <a:pt x="1979" y="3655"/>
                    </a:cubicBezTo>
                    <a:cubicBezTo>
                      <a:pt x="1999" y="3683"/>
                      <a:pt x="1999" y="3683"/>
                      <a:pt x="1999" y="3683"/>
                    </a:cubicBezTo>
                    <a:cubicBezTo>
                      <a:pt x="2011" y="3717"/>
                      <a:pt x="2011" y="3717"/>
                      <a:pt x="2011" y="3717"/>
                    </a:cubicBezTo>
                    <a:cubicBezTo>
                      <a:pt x="2020" y="3751"/>
                      <a:pt x="2020" y="3751"/>
                      <a:pt x="2020" y="3751"/>
                    </a:cubicBezTo>
                    <a:cubicBezTo>
                      <a:pt x="2020" y="3751"/>
                      <a:pt x="2050" y="3773"/>
                      <a:pt x="2052" y="3778"/>
                    </a:cubicBezTo>
                    <a:cubicBezTo>
                      <a:pt x="2053" y="3783"/>
                      <a:pt x="2050" y="3807"/>
                      <a:pt x="2060" y="3807"/>
                    </a:cubicBezTo>
                    <a:cubicBezTo>
                      <a:pt x="2070" y="3807"/>
                      <a:pt x="2087" y="3809"/>
                      <a:pt x="2087" y="3809"/>
                    </a:cubicBezTo>
                    <a:cubicBezTo>
                      <a:pt x="2223" y="3912"/>
                      <a:pt x="2223" y="3912"/>
                      <a:pt x="2223" y="3912"/>
                    </a:cubicBezTo>
                    <a:cubicBezTo>
                      <a:pt x="2223" y="3912"/>
                      <a:pt x="2248" y="3934"/>
                      <a:pt x="2262" y="3934"/>
                    </a:cubicBezTo>
                    <a:cubicBezTo>
                      <a:pt x="2275" y="3934"/>
                      <a:pt x="2304" y="3922"/>
                      <a:pt x="2321" y="3931"/>
                    </a:cubicBezTo>
                    <a:cubicBezTo>
                      <a:pt x="2338" y="3939"/>
                      <a:pt x="2367" y="3968"/>
                      <a:pt x="2367" y="3968"/>
                    </a:cubicBezTo>
                    <a:cubicBezTo>
                      <a:pt x="2389" y="3983"/>
                      <a:pt x="2389" y="3983"/>
                      <a:pt x="2389" y="3983"/>
                    </a:cubicBezTo>
                    <a:cubicBezTo>
                      <a:pt x="2389" y="3983"/>
                      <a:pt x="2402" y="3980"/>
                      <a:pt x="2399" y="4000"/>
                    </a:cubicBezTo>
                    <a:cubicBezTo>
                      <a:pt x="2395" y="4020"/>
                      <a:pt x="2395" y="4020"/>
                      <a:pt x="2395" y="4020"/>
                    </a:cubicBezTo>
                    <a:cubicBezTo>
                      <a:pt x="2395" y="4020"/>
                      <a:pt x="2411" y="4024"/>
                      <a:pt x="2417" y="4020"/>
                    </a:cubicBezTo>
                    <a:cubicBezTo>
                      <a:pt x="2424" y="4017"/>
                      <a:pt x="2439" y="4002"/>
                      <a:pt x="2439" y="4002"/>
                    </a:cubicBezTo>
                    <a:cubicBezTo>
                      <a:pt x="2461" y="4019"/>
                      <a:pt x="2461" y="4019"/>
                      <a:pt x="2461" y="4019"/>
                    </a:cubicBezTo>
                    <a:cubicBezTo>
                      <a:pt x="2466" y="4029"/>
                      <a:pt x="2466" y="4029"/>
                      <a:pt x="2466" y="4029"/>
                    </a:cubicBezTo>
                    <a:cubicBezTo>
                      <a:pt x="2461" y="4046"/>
                      <a:pt x="2461" y="4046"/>
                      <a:pt x="2461" y="4046"/>
                    </a:cubicBezTo>
                    <a:cubicBezTo>
                      <a:pt x="2462" y="4059"/>
                      <a:pt x="2462" y="4059"/>
                      <a:pt x="2462" y="4059"/>
                    </a:cubicBezTo>
                    <a:cubicBezTo>
                      <a:pt x="2495" y="4079"/>
                      <a:pt x="2495" y="4079"/>
                      <a:pt x="2495" y="4079"/>
                    </a:cubicBezTo>
                    <a:cubicBezTo>
                      <a:pt x="2518" y="4073"/>
                      <a:pt x="2518" y="4073"/>
                      <a:pt x="2518" y="4073"/>
                    </a:cubicBezTo>
                    <a:cubicBezTo>
                      <a:pt x="2539" y="4083"/>
                      <a:pt x="2539" y="4083"/>
                      <a:pt x="2539" y="4083"/>
                    </a:cubicBezTo>
                    <a:cubicBezTo>
                      <a:pt x="2556" y="4112"/>
                      <a:pt x="2556" y="4112"/>
                      <a:pt x="2556" y="4112"/>
                    </a:cubicBezTo>
                    <a:cubicBezTo>
                      <a:pt x="2586" y="4152"/>
                      <a:pt x="2586" y="4152"/>
                      <a:pt x="2586" y="4152"/>
                    </a:cubicBezTo>
                    <a:cubicBezTo>
                      <a:pt x="2602" y="4211"/>
                      <a:pt x="2602" y="4211"/>
                      <a:pt x="2602" y="4211"/>
                    </a:cubicBezTo>
                    <a:cubicBezTo>
                      <a:pt x="2602" y="4238"/>
                      <a:pt x="2602" y="4238"/>
                      <a:pt x="2602" y="4238"/>
                    </a:cubicBezTo>
                    <a:cubicBezTo>
                      <a:pt x="2591" y="4240"/>
                      <a:pt x="2591" y="4240"/>
                      <a:pt x="2591" y="4240"/>
                    </a:cubicBezTo>
                    <a:cubicBezTo>
                      <a:pt x="2577" y="4248"/>
                      <a:pt x="2577" y="4248"/>
                      <a:pt x="2577" y="4248"/>
                    </a:cubicBezTo>
                    <a:cubicBezTo>
                      <a:pt x="2576" y="4283"/>
                      <a:pt x="2576" y="4283"/>
                      <a:pt x="2576" y="4283"/>
                    </a:cubicBezTo>
                    <a:cubicBezTo>
                      <a:pt x="2558" y="4296"/>
                      <a:pt x="2558" y="4296"/>
                      <a:pt x="2558" y="4296"/>
                    </a:cubicBezTo>
                    <a:cubicBezTo>
                      <a:pt x="2561" y="4323"/>
                      <a:pt x="2561" y="4323"/>
                      <a:pt x="2561" y="4323"/>
                    </a:cubicBezTo>
                    <a:cubicBezTo>
                      <a:pt x="2571" y="4334"/>
                      <a:pt x="2571" y="4334"/>
                      <a:pt x="2571" y="4334"/>
                    </a:cubicBezTo>
                    <a:cubicBezTo>
                      <a:pt x="2595" y="4336"/>
                      <a:pt x="2595" y="4336"/>
                      <a:pt x="2595" y="4336"/>
                    </a:cubicBezTo>
                    <a:cubicBezTo>
                      <a:pt x="2602" y="4308"/>
                      <a:pt x="2602" y="4308"/>
                      <a:pt x="2602" y="4308"/>
                    </a:cubicBezTo>
                    <a:cubicBezTo>
                      <a:pt x="2631" y="4278"/>
                      <a:pt x="2631" y="4278"/>
                      <a:pt x="2631" y="4278"/>
                    </a:cubicBezTo>
                    <a:cubicBezTo>
                      <a:pt x="2631" y="4278"/>
                      <a:pt x="2650" y="4273"/>
                      <a:pt x="2648" y="4261"/>
                    </a:cubicBezTo>
                    <a:cubicBezTo>
                      <a:pt x="2646" y="4248"/>
                      <a:pt x="2638" y="4224"/>
                      <a:pt x="2638" y="4224"/>
                    </a:cubicBezTo>
                    <a:cubicBezTo>
                      <a:pt x="2648" y="4205"/>
                      <a:pt x="2648" y="4205"/>
                      <a:pt x="2648" y="4205"/>
                    </a:cubicBezTo>
                    <a:cubicBezTo>
                      <a:pt x="2665" y="4195"/>
                      <a:pt x="2665" y="4195"/>
                      <a:pt x="2665" y="4195"/>
                    </a:cubicBezTo>
                    <a:cubicBezTo>
                      <a:pt x="2682" y="4193"/>
                      <a:pt x="2682" y="4193"/>
                      <a:pt x="2682" y="4193"/>
                    </a:cubicBezTo>
                    <a:cubicBezTo>
                      <a:pt x="2692" y="4193"/>
                      <a:pt x="2692" y="4193"/>
                      <a:pt x="2692" y="4193"/>
                    </a:cubicBezTo>
                    <a:cubicBezTo>
                      <a:pt x="2697" y="4191"/>
                      <a:pt x="2697" y="4191"/>
                      <a:pt x="2697" y="4191"/>
                    </a:cubicBezTo>
                    <a:cubicBezTo>
                      <a:pt x="2693" y="4177"/>
                      <a:pt x="2693" y="4177"/>
                      <a:pt x="2693" y="4177"/>
                    </a:cubicBezTo>
                    <a:cubicBezTo>
                      <a:pt x="2690" y="4164"/>
                      <a:pt x="2690" y="4164"/>
                      <a:pt x="2690" y="4164"/>
                    </a:cubicBezTo>
                    <a:cubicBezTo>
                      <a:pt x="2689" y="4149"/>
                      <a:pt x="2689" y="4149"/>
                      <a:pt x="2689" y="4149"/>
                    </a:cubicBezTo>
                    <a:cubicBezTo>
                      <a:pt x="2689" y="4140"/>
                      <a:pt x="2689" y="4140"/>
                      <a:pt x="2689" y="4140"/>
                    </a:cubicBezTo>
                    <a:cubicBezTo>
                      <a:pt x="2659" y="4120"/>
                      <a:pt x="2659" y="4120"/>
                      <a:pt x="2659" y="4120"/>
                    </a:cubicBezTo>
                    <a:cubicBezTo>
                      <a:pt x="2630" y="4109"/>
                      <a:pt x="2630" y="4109"/>
                      <a:pt x="2630" y="4109"/>
                    </a:cubicBezTo>
                    <a:cubicBezTo>
                      <a:pt x="2630" y="4109"/>
                      <a:pt x="2626" y="4100"/>
                      <a:pt x="2626" y="4088"/>
                    </a:cubicBezTo>
                    <a:cubicBezTo>
                      <a:pt x="2626" y="4076"/>
                      <a:pt x="2629" y="4057"/>
                      <a:pt x="2629" y="4057"/>
                    </a:cubicBezTo>
                    <a:cubicBezTo>
                      <a:pt x="2648" y="4008"/>
                      <a:pt x="2648" y="4008"/>
                      <a:pt x="2648" y="4008"/>
                    </a:cubicBezTo>
                    <a:cubicBezTo>
                      <a:pt x="2670" y="3997"/>
                      <a:pt x="2670" y="3997"/>
                      <a:pt x="2670" y="3997"/>
                    </a:cubicBezTo>
                    <a:cubicBezTo>
                      <a:pt x="2696" y="3997"/>
                      <a:pt x="2696" y="3997"/>
                      <a:pt x="2696" y="3997"/>
                    </a:cubicBezTo>
                    <a:cubicBezTo>
                      <a:pt x="2682" y="4003"/>
                      <a:pt x="2682" y="4003"/>
                      <a:pt x="2682" y="4003"/>
                    </a:cubicBezTo>
                    <a:cubicBezTo>
                      <a:pt x="2682" y="4010"/>
                      <a:pt x="2682" y="4010"/>
                      <a:pt x="2682" y="4010"/>
                    </a:cubicBezTo>
                    <a:cubicBezTo>
                      <a:pt x="2687" y="4010"/>
                      <a:pt x="2687" y="4010"/>
                      <a:pt x="2687" y="4010"/>
                    </a:cubicBezTo>
                    <a:cubicBezTo>
                      <a:pt x="2702" y="4011"/>
                      <a:pt x="2702" y="4011"/>
                      <a:pt x="2702" y="4011"/>
                    </a:cubicBezTo>
                    <a:cubicBezTo>
                      <a:pt x="2729" y="4012"/>
                      <a:pt x="2729" y="4012"/>
                      <a:pt x="2729" y="4012"/>
                    </a:cubicBezTo>
                    <a:cubicBezTo>
                      <a:pt x="2750" y="4015"/>
                      <a:pt x="2750" y="4015"/>
                      <a:pt x="2750" y="4015"/>
                    </a:cubicBezTo>
                    <a:cubicBezTo>
                      <a:pt x="2750" y="4015"/>
                      <a:pt x="2758" y="4018"/>
                      <a:pt x="2760" y="4027"/>
                    </a:cubicBezTo>
                    <a:cubicBezTo>
                      <a:pt x="2762" y="4036"/>
                      <a:pt x="2760" y="4038"/>
                      <a:pt x="2762" y="4043"/>
                    </a:cubicBezTo>
                    <a:cubicBezTo>
                      <a:pt x="2764" y="4047"/>
                      <a:pt x="2762" y="4054"/>
                      <a:pt x="2766" y="4055"/>
                    </a:cubicBezTo>
                    <a:cubicBezTo>
                      <a:pt x="2769" y="4056"/>
                      <a:pt x="2781" y="4069"/>
                      <a:pt x="2787" y="4071"/>
                    </a:cubicBezTo>
                    <a:cubicBezTo>
                      <a:pt x="2793" y="4073"/>
                      <a:pt x="2803" y="4079"/>
                      <a:pt x="2803" y="4079"/>
                    </a:cubicBezTo>
                    <a:cubicBezTo>
                      <a:pt x="2803" y="4079"/>
                      <a:pt x="2812" y="4089"/>
                      <a:pt x="2812" y="4079"/>
                    </a:cubicBezTo>
                    <a:cubicBezTo>
                      <a:pt x="2812" y="4069"/>
                      <a:pt x="2813" y="4042"/>
                      <a:pt x="2813" y="4042"/>
                    </a:cubicBezTo>
                    <a:cubicBezTo>
                      <a:pt x="2800" y="4011"/>
                      <a:pt x="2800" y="4011"/>
                      <a:pt x="2800" y="4011"/>
                    </a:cubicBezTo>
                    <a:cubicBezTo>
                      <a:pt x="2788" y="4000"/>
                      <a:pt x="2788" y="4000"/>
                      <a:pt x="2788" y="4000"/>
                    </a:cubicBezTo>
                    <a:cubicBezTo>
                      <a:pt x="2741" y="3971"/>
                      <a:pt x="2741" y="3971"/>
                      <a:pt x="2741" y="3971"/>
                    </a:cubicBezTo>
                    <a:cubicBezTo>
                      <a:pt x="2741" y="3971"/>
                      <a:pt x="2714" y="3951"/>
                      <a:pt x="2709" y="3950"/>
                    </a:cubicBezTo>
                    <a:cubicBezTo>
                      <a:pt x="2705" y="3949"/>
                      <a:pt x="2639" y="3930"/>
                      <a:pt x="2639" y="3930"/>
                    </a:cubicBezTo>
                    <a:cubicBezTo>
                      <a:pt x="2573" y="3905"/>
                      <a:pt x="2573" y="3905"/>
                      <a:pt x="2573" y="3905"/>
                    </a:cubicBezTo>
                    <a:cubicBezTo>
                      <a:pt x="2545" y="3889"/>
                      <a:pt x="2545" y="3889"/>
                      <a:pt x="2545" y="3889"/>
                    </a:cubicBezTo>
                    <a:cubicBezTo>
                      <a:pt x="2535" y="3877"/>
                      <a:pt x="2535" y="3877"/>
                      <a:pt x="2535" y="3877"/>
                    </a:cubicBezTo>
                    <a:cubicBezTo>
                      <a:pt x="2550" y="3862"/>
                      <a:pt x="2550" y="3862"/>
                      <a:pt x="2550" y="3862"/>
                    </a:cubicBezTo>
                    <a:cubicBezTo>
                      <a:pt x="2550" y="3862"/>
                      <a:pt x="2557" y="3857"/>
                      <a:pt x="2557" y="3852"/>
                    </a:cubicBezTo>
                    <a:cubicBezTo>
                      <a:pt x="2557" y="3848"/>
                      <a:pt x="2552" y="3834"/>
                      <a:pt x="2552" y="3834"/>
                    </a:cubicBezTo>
                    <a:cubicBezTo>
                      <a:pt x="2513" y="3830"/>
                      <a:pt x="2513" y="3830"/>
                      <a:pt x="2513" y="3830"/>
                    </a:cubicBezTo>
                    <a:cubicBezTo>
                      <a:pt x="2478" y="3830"/>
                      <a:pt x="2478" y="3830"/>
                      <a:pt x="2478" y="3830"/>
                    </a:cubicBezTo>
                    <a:cubicBezTo>
                      <a:pt x="2464" y="3832"/>
                      <a:pt x="2464" y="3832"/>
                      <a:pt x="2464" y="3832"/>
                    </a:cubicBezTo>
                    <a:cubicBezTo>
                      <a:pt x="2464" y="3832"/>
                      <a:pt x="2456" y="3834"/>
                      <a:pt x="2453" y="3834"/>
                    </a:cubicBezTo>
                    <a:cubicBezTo>
                      <a:pt x="2450" y="3834"/>
                      <a:pt x="2419" y="3820"/>
                      <a:pt x="2419" y="3820"/>
                    </a:cubicBezTo>
                    <a:cubicBezTo>
                      <a:pt x="2357" y="3773"/>
                      <a:pt x="2357" y="3773"/>
                      <a:pt x="2357" y="3773"/>
                    </a:cubicBezTo>
                    <a:cubicBezTo>
                      <a:pt x="2314" y="3677"/>
                      <a:pt x="2314" y="3677"/>
                      <a:pt x="2314" y="3677"/>
                    </a:cubicBezTo>
                    <a:cubicBezTo>
                      <a:pt x="2284" y="3637"/>
                      <a:pt x="2284" y="3637"/>
                      <a:pt x="2284" y="3637"/>
                    </a:cubicBezTo>
                    <a:cubicBezTo>
                      <a:pt x="2165" y="3569"/>
                      <a:pt x="2165" y="3569"/>
                      <a:pt x="2165" y="3569"/>
                    </a:cubicBezTo>
                    <a:cubicBezTo>
                      <a:pt x="2165" y="3569"/>
                      <a:pt x="2158" y="3518"/>
                      <a:pt x="2159" y="3512"/>
                    </a:cubicBezTo>
                    <a:cubicBezTo>
                      <a:pt x="2161" y="3507"/>
                      <a:pt x="2158" y="3489"/>
                      <a:pt x="2164" y="3489"/>
                    </a:cubicBezTo>
                    <a:cubicBezTo>
                      <a:pt x="2170" y="3489"/>
                      <a:pt x="2174" y="3489"/>
                      <a:pt x="2174" y="3489"/>
                    </a:cubicBezTo>
                    <a:cubicBezTo>
                      <a:pt x="2175" y="3477"/>
                      <a:pt x="2175" y="3477"/>
                      <a:pt x="2175" y="3477"/>
                    </a:cubicBezTo>
                    <a:cubicBezTo>
                      <a:pt x="2174" y="3466"/>
                      <a:pt x="2174" y="3466"/>
                      <a:pt x="2174" y="3466"/>
                    </a:cubicBezTo>
                    <a:cubicBezTo>
                      <a:pt x="2152" y="3429"/>
                      <a:pt x="2152" y="3429"/>
                      <a:pt x="2152" y="3429"/>
                    </a:cubicBezTo>
                    <a:cubicBezTo>
                      <a:pt x="2163" y="3412"/>
                      <a:pt x="2163" y="3412"/>
                      <a:pt x="2163" y="3412"/>
                    </a:cubicBezTo>
                    <a:cubicBezTo>
                      <a:pt x="2172" y="3406"/>
                      <a:pt x="2172" y="3406"/>
                      <a:pt x="2172" y="3406"/>
                    </a:cubicBezTo>
                    <a:cubicBezTo>
                      <a:pt x="2174" y="3419"/>
                      <a:pt x="2174" y="3419"/>
                      <a:pt x="2174" y="3419"/>
                    </a:cubicBezTo>
                    <a:cubicBezTo>
                      <a:pt x="2182" y="3419"/>
                      <a:pt x="2182" y="3419"/>
                      <a:pt x="2182" y="3419"/>
                    </a:cubicBezTo>
                    <a:cubicBezTo>
                      <a:pt x="2182" y="3419"/>
                      <a:pt x="2182" y="3415"/>
                      <a:pt x="2192" y="3409"/>
                    </a:cubicBezTo>
                    <a:cubicBezTo>
                      <a:pt x="2202" y="3402"/>
                      <a:pt x="2218" y="3392"/>
                      <a:pt x="2218" y="3392"/>
                    </a:cubicBezTo>
                    <a:cubicBezTo>
                      <a:pt x="2233" y="3377"/>
                      <a:pt x="2233" y="3377"/>
                      <a:pt x="2233" y="3377"/>
                    </a:cubicBezTo>
                    <a:cubicBezTo>
                      <a:pt x="2233" y="3370"/>
                      <a:pt x="2233" y="3370"/>
                      <a:pt x="2233" y="3370"/>
                    </a:cubicBezTo>
                    <a:cubicBezTo>
                      <a:pt x="2249" y="3370"/>
                      <a:pt x="2249" y="3370"/>
                      <a:pt x="2249" y="3370"/>
                    </a:cubicBezTo>
                    <a:cubicBezTo>
                      <a:pt x="2261" y="3372"/>
                      <a:pt x="2261" y="3372"/>
                      <a:pt x="2261" y="3372"/>
                    </a:cubicBezTo>
                    <a:cubicBezTo>
                      <a:pt x="2266" y="3366"/>
                      <a:pt x="2266" y="3366"/>
                      <a:pt x="2266" y="3366"/>
                    </a:cubicBezTo>
                    <a:cubicBezTo>
                      <a:pt x="2282" y="3366"/>
                      <a:pt x="2282" y="3366"/>
                      <a:pt x="2282" y="3366"/>
                    </a:cubicBezTo>
                    <a:cubicBezTo>
                      <a:pt x="2285" y="3366"/>
                      <a:pt x="2285" y="3366"/>
                      <a:pt x="2285" y="3366"/>
                    </a:cubicBezTo>
                    <a:cubicBezTo>
                      <a:pt x="2289" y="3379"/>
                      <a:pt x="2289" y="3379"/>
                      <a:pt x="2289" y="3379"/>
                    </a:cubicBezTo>
                    <a:cubicBezTo>
                      <a:pt x="2289" y="3379"/>
                      <a:pt x="2293" y="3380"/>
                      <a:pt x="2289" y="3385"/>
                    </a:cubicBezTo>
                    <a:cubicBezTo>
                      <a:pt x="2286" y="3389"/>
                      <a:pt x="2272" y="3398"/>
                      <a:pt x="2272" y="3398"/>
                    </a:cubicBezTo>
                    <a:cubicBezTo>
                      <a:pt x="2272" y="3398"/>
                      <a:pt x="2271" y="3400"/>
                      <a:pt x="2270" y="3401"/>
                    </a:cubicBezTo>
                    <a:cubicBezTo>
                      <a:pt x="2268" y="3405"/>
                      <a:pt x="2264" y="3410"/>
                      <a:pt x="2266" y="3413"/>
                    </a:cubicBezTo>
                    <a:cubicBezTo>
                      <a:pt x="2268" y="3418"/>
                      <a:pt x="2275" y="3433"/>
                      <a:pt x="2275" y="3433"/>
                    </a:cubicBezTo>
                    <a:cubicBezTo>
                      <a:pt x="2275" y="3433"/>
                      <a:pt x="2292" y="3462"/>
                      <a:pt x="2294" y="3465"/>
                    </a:cubicBezTo>
                    <a:cubicBezTo>
                      <a:pt x="2296" y="3468"/>
                      <a:pt x="2296" y="3477"/>
                      <a:pt x="2301" y="3477"/>
                    </a:cubicBezTo>
                    <a:cubicBezTo>
                      <a:pt x="2305" y="3477"/>
                      <a:pt x="2305" y="3477"/>
                      <a:pt x="2305" y="3477"/>
                    </a:cubicBezTo>
                    <a:cubicBezTo>
                      <a:pt x="2305" y="3477"/>
                      <a:pt x="2320" y="3480"/>
                      <a:pt x="2322" y="3475"/>
                    </a:cubicBezTo>
                    <a:cubicBezTo>
                      <a:pt x="2324" y="3471"/>
                      <a:pt x="2327" y="3467"/>
                      <a:pt x="2327" y="3463"/>
                    </a:cubicBezTo>
                    <a:cubicBezTo>
                      <a:pt x="2327" y="3458"/>
                      <a:pt x="2330" y="3442"/>
                      <a:pt x="2330" y="3442"/>
                    </a:cubicBezTo>
                    <a:cubicBezTo>
                      <a:pt x="2330" y="3414"/>
                      <a:pt x="2330" y="3414"/>
                      <a:pt x="2330" y="3414"/>
                    </a:cubicBezTo>
                    <a:cubicBezTo>
                      <a:pt x="2330" y="3414"/>
                      <a:pt x="2327" y="3401"/>
                      <a:pt x="2341" y="3409"/>
                    </a:cubicBezTo>
                    <a:cubicBezTo>
                      <a:pt x="2356" y="3416"/>
                      <a:pt x="2381" y="3435"/>
                      <a:pt x="2381" y="3435"/>
                    </a:cubicBezTo>
                    <a:cubicBezTo>
                      <a:pt x="2404" y="3450"/>
                      <a:pt x="2404" y="3450"/>
                      <a:pt x="2404" y="3450"/>
                    </a:cubicBezTo>
                    <a:cubicBezTo>
                      <a:pt x="2404" y="3450"/>
                      <a:pt x="2396" y="3468"/>
                      <a:pt x="2400" y="3477"/>
                    </a:cubicBezTo>
                    <a:cubicBezTo>
                      <a:pt x="2403" y="3486"/>
                      <a:pt x="2422" y="3506"/>
                      <a:pt x="2424" y="3509"/>
                    </a:cubicBezTo>
                    <a:cubicBezTo>
                      <a:pt x="2425" y="3512"/>
                      <a:pt x="2435" y="3530"/>
                      <a:pt x="2435" y="3530"/>
                    </a:cubicBezTo>
                    <a:cubicBezTo>
                      <a:pt x="2446" y="3530"/>
                      <a:pt x="2446" y="3530"/>
                      <a:pt x="2446" y="3530"/>
                    </a:cubicBezTo>
                    <a:cubicBezTo>
                      <a:pt x="2453" y="3541"/>
                      <a:pt x="2453" y="3541"/>
                      <a:pt x="2453" y="3541"/>
                    </a:cubicBezTo>
                    <a:cubicBezTo>
                      <a:pt x="2444" y="3553"/>
                      <a:pt x="2444" y="3553"/>
                      <a:pt x="2444" y="3553"/>
                    </a:cubicBezTo>
                    <a:cubicBezTo>
                      <a:pt x="2440" y="3572"/>
                      <a:pt x="2440" y="3572"/>
                      <a:pt x="2440" y="3572"/>
                    </a:cubicBezTo>
                    <a:cubicBezTo>
                      <a:pt x="2454" y="3581"/>
                      <a:pt x="2454" y="3581"/>
                      <a:pt x="2454" y="3581"/>
                    </a:cubicBezTo>
                    <a:cubicBezTo>
                      <a:pt x="2454" y="3581"/>
                      <a:pt x="2473" y="3591"/>
                      <a:pt x="2478" y="3594"/>
                    </a:cubicBezTo>
                    <a:cubicBezTo>
                      <a:pt x="2482" y="3596"/>
                      <a:pt x="2506" y="3607"/>
                      <a:pt x="2506" y="3607"/>
                    </a:cubicBezTo>
                    <a:cubicBezTo>
                      <a:pt x="2509" y="3620"/>
                      <a:pt x="2509" y="3620"/>
                      <a:pt x="2509" y="3620"/>
                    </a:cubicBezTo>
                    <a:cubicBezTo>
                      <a:pt x="2516" y="3627"/>
                      <a:pt x="2516" y="3627"/>
                      <a:pt x="2516" y="3627"/>
                    </a:cubicBezTo>
                    <a:cubicBezTo>
                      <a:pt x="2529" y="3629"/>
                      <a:pt x="2529" y="3629"/>
                      <a:pt x="2529" y="3629"/>
                    </a:cubicBezTo>
                    <a:cubicBezTo>
                      <a:pt x="2549" y="3624"/>
                      <a:pt x="2549" y="3624"/>
                      <a:pt x="2549" y="3624"/>
                    </a:cubicBezTo>
                    <a:cubicBezTo>
                      <a:pt x="2549" y="3624"/>
                      <a:pt x="2575" y="3622"/>
                      <a:pt x="2582" y="3624"/>
                    </a:cubicBezTo>
                    <a:cubicBezTo>
                      <a:pt x="2588" y="3626"/>
                      <a:pt x="2588" y="3626"/>
                      <a:pt x="2588" y="3626"/>
                    </a:cubicBezTo>
                    <a:cubicBezTo>
                      <a:pt x="2588" y="3626"/>
                      <a:pt x="2632" y="3657"/>
                      <a:pt x="2639" y="3659"/>
                    </a:cubicBezTo>
                    <a:cubicBezTo>
                      <a:pt x="2646" y="3661"/>
                      <a:pt x="2664" y="3673"/>
                      <a:pt x="2664" y="3673"/>
                    </a:cubicBezTo>
                    <a:cubicBezTo>
                      <a:pt x="2680" y="3686"/>
                      <a:pt x="2680" y="3686"/>
                      <a:pt x="2680" y="3686"/>
                    </a:cubicBezTo>
                    <a:cubicBezTo>
                      <a:pt x="2683" y="3695"/>
                      <a:pt x="2683" y="3695"/>
                      <a:pt x="2683" y="3695"/>
                    </a:cubicBezTo>
                    <a:cubicBezTo>
                      <a:pt x="2699" y="3700"/>
                      <a:pt x="2699" y="3700"/>
                      <a:pt x="2699" y="3700"/>
                    </a:cubicBezTo>
                    <a:cubicBezTo>
                      <a:pt x="2717" y="3706"/>
                      <a:pt x="2717" y="3706"/>
                      <a:pt x="2717" y="3706"/>
                    </a:cubicBezTo>
                    <a:cubicBezTo>
                      <a:pt x="2742" y="3727"/>
                      <a:pt x="2742" y="3727"/>
                      <a:pt x="2742" y="3727"/>
                    </a:cubicBezTo>
                    <a:cubicBezTo>
                      <a:pt x="2758" y="3736"/>
                      <a:pt x="2758" y="3736"/>
                      <a:pt x="2758" y="3736"/>
                    </a:cubicBezTo>
                    <a:cubicBezTo>
                      <a:pt x="2759" y="3736"/>
                      <a:pt x="2759" y="3736"/>
                      <a:pt x="2759" y="3736"/>
                    </a:cubicBezTo>
                    <a:cubicBezTo>
                      <a:pt x="2786" y="3739"/>
                      <a:pt x="2786" y="3739"/>
                      <a:pt x="2786" y="3739"/>
                    </a:cubicBezTo>
                    <a:cubicBezTo>
                      <a:pt x="2798" y="3748"/>
                      <a:pt x="2798" y="3748"/>
                      <a:pt x="2798" y="3748"/>
                    </a:cubicBezTo>
                    <a:cubicBezTo>
                      <a:pt x="2825" y="3778"/>
                      <a:pt x="2825" y="3778"/>
                      <a:pt x="2825" y="3778"/>
                    </a:cubicBezTo>
                    <a:cubicBezTo>
                      <a:pt x="2825" y="3778"/>
                      <a:pt x="2847" y="3790"/>
                      <a:pt x="2851" y="3791"/>
                    </a:cubicBezTo>
                    <a:cubicBezTo>
                      <a:pt x="2853" y="3792"/>
                      <a:pt x="2856" y="3793"/>
                      <a:pt x="2860" y="3795"/>
                    </a:cubicBezTo>
                    <a:cubicBezTo>
                      <a:pt x="2861" y="3795"/>
                      <a:pt x="2861" y="3795"/>
                      <a:pt x="2861" y="3795"/>
                    </a:cubicBezTo>
                    <a:cubicBezTo>
                      <a:pt x="2862" y="3796"/>
                      <a:pt x="2863" y="3796"/>
                      <a:pt x="2864" y="3796"/>
                    </a:cubicBezTo>
                    <a:cubicBezTo>
                      <a:pt x="2865" y="3797"/>
                      <a:pt x="2865" y="3797"/>
                      <a:pt x="2866" y="3797"/>
                    </a:cubicBezTo>
                    <a:cubicBezTo>
                      <a:pt x="2866" y="3797"/>
                      <a:pt x="2867" y="3798"/>
                      <a:pt x="2868" y="3798"/>
                    </a:cubicBezTo>
                    <a:cubicBezTo>
                      <a:pt x="2869" y="3798"/>
                      <a:pt x="2869" y="3798"/>
                      <a:pt x="2869" y="3799"/>
                    </a:cubicBezTo>
                    <a:cubicBezTo>
                      <a:pt x="2870" y="3799"/>
                      <a:pt x="2871" y="3799"/>
                      <a:pt x="2871" y="3800"/>
                    </a:cubicBezTo>
                    <a:cubicBezTo>
                      <a:pt x="2872" y="3800"/>
                      <a:pt x="2872" y="3800"/>
                      <a:pt x="2873" y="3800"/>
                    </a:cubicBezTo>
                    <a:cubicBezTo>
                      <a:pt x="2873" y="3800"/>
                      <a:pt x="2874" y="3801"/>
                      <a:pt x="2874" y="3801"/>
                    </a:cubicBezTo>
                    <a:cubicBezTo>
                      <a:pt x="2874" y="3801"/>
                      <a:pt x="2874" y="3801"/>
                      <a:pt x="2874" y="3801"/>
                    </a:cubicBezTo>
                    <a:cubicBezTo>
                      <a:pt x="2875" y="3801"/>
                      <a:pt x="2875" y="3801"/>
                      <a:pt x="2875" y="3801"/>
                    </a:cubicBezTo>
                    <a:cubicBezTo>
                      <a:pt x="2876" y="3802"/>
                      <a:pt x="2876" y="3802"/>
                      <a:pt x="2877" y="3803"/>
                    </a:cubicBezTo>
                    <a:cubicBezTo>
                      <a:pt x="2877" y="3803"/>
                      <a:pt x="2877" y="3803"/>
                      <a:pt x="2878" y="3803"/>
                    </a:cubicBezTo>
                    <a:cubicBezTo>
                      <a:pt x="2878" y="3804"/>
                      <a:pt x="2879" y="3805"/>
                      <a:pt x="2880" y="3805"/>
                    </a:cubicBezTo>
                    <a:cubicBezTo>
                      <a:pt x="2880" y="3805"/>
                      <a:pt x="2880" y="3806"/>
                      <a:pt x="2880" y="3806"/>
                    </a:cubicBezTo>
                    <a:cubicBezTo>
                      <a:pt x="2881" y="3807"/>
                      <a:pt x="2881" y="3808"/>
                      <a:pt x="2882" y="3809"/>
                    </a:cubicBezTo>
                    <a:cubicBezTo>
                      <a:pt x="2882" y="3809"/>
                      <a:pt x="2883" y="3809"/>
                      <a:pt x="2883" y="3810"/>
                    </a:cubicBezTo>
                    <a:cubicBezTo>
                      <a:pt x="2883" y="3811"/>
                      <a:pt x="2884" y="3811"/>
                      <a:pt x="2885" y="3812"/>
                    </a:cubicBezTo>
                    <a:cubicBezTo>
                      <a:pt x="2885" y="3813"/>
                      <a:pt x="2885" y="3813"/>
                      <a:pt x="2885" y="3813"/>
                    </a:cubicBezTo>
                    <a:cubicBezTo>
                      <a:pt x="2886" y="3814"/>
                      <a:pt x="2887" y="3815"/>
                      <a:pt x="2887" y="3816"/>
                    </a:cubicBezTo>
                    <a:cubicBezTo>
                      <a:pt x="2887" y="3817"/>
                      <a:pt x="2887" y="3817"/>
                      <a:pt x="2888" y="3817"/>
                    </a:cubicBezTo>
                    <a:cubicBezTo>
                      <a:pt x="2889" y="3820"/>
                      <a:pt x="2891" y="3823"/>
                      <a:pt x="2891" y="3823"/>
                    </a:cubicBezTo>
                    <a:cubicBezTo>
                      <a:pt x="2891" y="3823"/>
                      <a:pt x="2886" y="3832"/>
                      <a:pt x="2886" y="3837"/>
                    </a:cubicBezTo>
                    <a:cubicBezTo>
                      <a:pt x="2886" y="3843"/>
                      <a:pt x="2886" y="3854"/>
                      <a:pt x="2886" y="3854"/>
                    </a:cubicBezTo>
                    <a:cubicBezTo>
                      <a:pt x="2890" y="3863"/>
                      <a:pt x="2890" y="3863"/>
                      <a:pt x="2890" y="3863"/>
                    </a:cubicBezTo>
                    <a:cubicBezTo>
                      <a:pt x="2894" y="3868"/>
                      <a:pt x="2894" y="3868"/>
                      <a:pt x="2894" y="3868"/>
                    </a:cubicBezTo>
                    <a:cubicBezTo>
                      <a:pt x="2899" y="3884"/>
                      <a:pt x="2899" y="3884"/>
                      <a:pt x="2899" y="3884"/>
                    </a:cubicBezTo>
                    <a:cubicBezTo>
                      <a:pt x="2891" y="3903"/>
                      <a:pt x="2891" y="3903"/>
                      <a:pt x="2891" y="3903"/>
                    </a:cubicBezTo>
                    <a:cubicBezTo>
                      <a:pt x="2891" y="3912"/>
                      <a:pt x="2891" y="3912"/>
                      <a:pt x="2891" y="3912"/>
                    </a:cubicBezTo>
                    <a:cubicBezTo>
                      <a:pt x="2894" y="3923"/>
                      <a:pt x="2894" y="3923"/>
                      <a:pt x="2894" y="3923"/>
                    </a:cubicBezTo>
                    <a:cubicBezTo>
                      <a:pt x="2894" y="3929"/>
                      <a:pt x="2894" y="3929"/>
                      <a:pt x="2894" y="3929"/>
                    </a:cubicBezTo>
                    <a:cubicBezTo>
                      <a:pt x="2882" y="3953"/>
                      <a:pt x="2882" y="3953"/>
                      <a:pt x="2882" y="3953"/>
                    </a:cubicBezTo>
                    <a:cubicBezTo>
                      <a:pt x="2882" y="3953"/>
                      <a:pt x="2885" y="3964"/>
                      <a:pt x="2889" y="3965"/>
                    </a:cubicBezTo>
                    <a:cubicBezTo>
                      <a:pt x="2892" y="3966"/>
                      <a:pt x="2898" y="3971"/>
                      <a:pt x="2898" y="3971"/>
                    </a:cubicBezTo>
                    <a:cubicBezTo>
                      <a:pt x="2898" y="3971"/>
                      <a:pt x="2910" y="3977"/>
                      <a:pt x="2902" y="3981"/>
                    </a:cubicBezTo>
                    <a:cubicBezTo>
                      <a:pt x="2894" y="3984"/>
                      <a:pt x="2899" y="3980"/>
                      <a:pt x="2894" y="3984"/>
                    </a:cubicBezTo>
                    <a:cubicBezTo>
                      <a:pt x="2890" y="3989"/>
                      <a:pt x="2886" y="3983"/>
                      <a:pt x="2890" y="3989"/>
                    </a:cubicBezTo>
                    <a:cubicBezTo>
                      <a:pt x="2893" y="3994"/>
                      <a:pt x="2902" y="4001"/>
                      <a:pt x="2902" y="4001"/>
                    </a:cubicBezTo>
                    <a:cubicBezTo>
                      <a:pt x="2914" y="4002"/>
                      <a:pt x="2914" y="4002"/>
                      <a:pt x="2914" y="4002"/>
                    </a:cubicBezTo>
                    <a:cubicBezTo>
                      <a:pt x="2942" y="4010"/>
                      <a:pt x="2942" y="4010"/>
                      <a:pt x="2942" y="4010"/>
                    </a:cubicBezTo>
                    <a:cubicBezTo>
                      <a:pt x="2949" y="4019"/>
                      <a:pt x="2949" y="4019"/>
                      <a:pt x="2949" y="4019"/>
                    </a:cubicBezTo>
                    <a:cubicBezTo>
                      <a:pt x="2970" y="4053"/>
                      <a:pt x="2970" y="4053"/>
                      <a:pt x="2970" y="4053"/>
                    </a:cubicBezTo>
                    <a:cubicBezTo>
                      <a:pt x="2973" y="4063"/>
                      <a:pt x="2973" y="4063"/>
                      <a:pt x="2973" y="4063"/>
                    </a:cubicBezTo>
                    <a:cubicBezTo>
                      <a:pt x="2980" y="4063"/>
                      <a:pt x="2980" y="4063"/>
                      <a:pt x="2980" y="4063"/>
                    </a:cubicBezTo>
                    <a:cubicBezTo>
                      <a:pt x="2980" y="4063"/>
                      <a:pt x="2983" y="4070"/>
                      <a:pt x="2986" y="4074"/>
                    </a:cubicBezTo>
                    <a:cubicBezTo>
                      <a:pt x="2986" y="4074"/>
                      <a:pt x="2986" y="4074"/>
                      <a:pt x="2986" y="4074"/>
                    </a:cubicBezTo>
                    <a:cubicBezTo>
                      <a:pt x="2986" y="4074"/>
                      <a:pt x="2986" y="4074"/>
                      <a:pt x="2986" y="4074"/>
                    </a:cubicBezTo>
                    <a:cubicBezTo>
                      <a:pt x="2987" y="4075"/>
                      <a:pt x="2987" y="4076"/>
                      <a:pt x="2988" y="4076"/>
                    </a:cubicBezTo>
                    <a:cubicBezTo>
                      <a:pt x="2988" y="4077"/>
                      <a:pt x="2989" y="4077"/>
                      <a:pt x="2989" y="4078"/>
                    </a:cubicBezTo>
                    <a:cubicBezTo>
                      <a:pt x="2992" y="4081"/>
                      <a:pt x="3032" y="4117"/>
                      <a:pt x="3032" y="4117"/>
                    </a:cubicBezTo>
                    <a:cubicBezTo>
                      <a:pt x="3071" y="4129"/>
                      <a:pt x="3071" y="4129"/>
                      <a:pt x="3071" y="4129"/>
                    </a:cubicBezTo>
                    <a:cubicBezTo>
                      <a:pt x="3085" y="4125"/>
                      <a:pt x="3085" y="4125"/>
                      <a:pt x="3085" y="4125"/>
                    </a:cubicBezTo>
                    <a:cubicBezTo>
                      <a:pt x="3085" y="4125"/>
                      <a:pt x="3102" y="4135"/>
                      <a:pt x="3102" y="4139"/>
                    </a:cubicBezTo>
                    <a:cubicBezTo>
                      <a:pt x="3102" y="4142"/>
                      <a:pt x="3105" y="4145"/>
                      <a:pt x="3101" y="4145"/>
                    </a:cubicBezTo>
                    <a:cubicBezTo>
                      <a:pt x="3096" y="4145"/>
                      <a:pt x="3076" y="4145"/>
                      <a:pt x="3076" y="4145"/>
                    </a:cubicBezTo>
                    <a:cubicBezTo>
                      <a:pt x="3066" y="4145"/>
                      <a:pt x="3066" y="4145"/>
                      <a:pt x="3066" y="4145"/>
                    </a:cubicBezTo>
                    <a:cubicBezTo>
                      <a:pt x="3059" y="4150"/>
                      <a:pt x="3059" y="4150"/>
                      <a:pt x="3059" y="4150"/>
                    </a:cubicBezTo>
                    <a:cubicBezTo>
                      <a:pt x="3059" y="4150"/>
                      <a:pt x="3048" y="4158"/>
                      <a:pt x="3060" y="4162"/>
                    </a:cubicBezTo>
                    <a:cubicBezTo>
                      <a:pt x="3072" y="4167"/>
                      <a:pt x="3072" y="4167"/>
                      <a:pt x="3072" y="4167"/>
                    </a:cubicBezTo>
                    <a:cubicBezTo>
                      <a:pt x="3072" y="4167"/>
                      <a:pt x="3089" y="4178"/>
                      <a:pt x="3091" y="4183"/>
                    </a:cubicBezTo>
                    <a:cubicBezTo>
                      <a:pt x="3092" y="4187"/>
                      <a:pt x="3102" y="4209"/>
                      <a:pt x="3102" y="4209"/>
                    </a:cubicBezTo>
                    <a:cubicBezTo>
                      <a:pt x="3112" y="4212"/>
                      <a:pt x="3112" y="4212"/>
                      <a:pt x="3112" y="4212"/>
                    </a:cubicBezTo>
                    <a:cubicBezTo>
                      <a:pt x="3112" y="4212"/>
                      <a:pt x="3124" y="4201"/>
                      <a:pt x="3132" y="4201"/>
                    </a:cubicBezTo>
                    <a:cubicBezTo>
                      <a:pt x="3140" y="4201"/>
                      <a:pt x="3157" y="4202"/>
                      <a:pt x="3162" y="4202"/>
                    </a:cubicBezTo>
                    <a:cubicBezTo>
                      <a:pt x="3166" y="4202"/>
                      <a:pt x="3188" y="4205"/>
                      <a:pt x="3190" y="4202"/>
                    </a:cubicBezTo>
                    <a:cubicBezTo>
                      <a:pt x="3192" y="4199"/>
                      <a:pt x="3194" y="4194"/>
                      <a:pt x="3194" y="4194"/>
                    </a:cubicBezTo>
                    <a:cubicBezTo>
                      <a:pt x="3207" y="4191"/>
                      <a:pt x="3207" y="4191"/>
                      <a:pt x="3207" y="4191"/>
                    </a:cubicBezTo>
                    <a:cubicBezTo>
                      <a:pt x="3220" y="4193"/>
                      <a:pt x="3220" y="4193"/>
                      <a:pt x="3220" y="4193"/>
                    </a:cubicBezTo>
                    <a:cubicBezTo>
                      <a:pt x="3232" y="4190"/>
                      <a:pt x="3232" y="4190"/>
                      <a:pt x="3232" y="4190"/>
                    </a:cubicBezTo>
                    <a:cubicBezTo>
                      <a:pt x="3236" y="4183"/>
                      <a:pt x="3236" y="4183"/>
                      <a:pt x="3236" y="4183"/>
                    </a:cubicBezTo>
                    <a:cubicBezTo>
                      <a:pt x="3259" y="4182"/>
                      <a:pt x="3259" y="4182"/>
                      <a:pt x="3259" y="4182"/>
                    </a:cubicBezTo>
                    <a:cubicBezTo>
                      <a:pt x="3287" y="4190"/>
                      <a:pt x="3287" y="4190"/>
                      <a:pt x="3287" y="4190"/>
                    </a:cubicBezTo>
                    <a:cubicBezTo>
                      <a:pt x="3298" y="4191"/>
                      <a:pt x="3298" y="4191"/>
                      <a:pt x="3298" y="4191"/>
                    </a:cubicBezTo>
                    <a:cubicBezTo>
                      <a:pt x="3306" y="4201"/>
                      <a:pt x="3306" y="4201"/>
                      <a:pt x="3306" y="4201"/>
                    </a:cubicBezTo>
                    <a:cubicBezTo>
                      <a:pt x="3302" y="4205"/>
                      <a:pt x="3302" y="4205"/>
                      <a:pt x="3302" y="4205"/>
                    </a:cubicBezTo>
                    <a:cubicBezTo>
                      <a:pt x="3291" y="4209"/>
                      <a:pt x="3291" y="4209"/>
                      <a:pt x="3291" y="4209"/>
                    </a:cubicBezTo>
                    <a:cubicBezTo>
                      <a:pt x="3295" y="4218"/>
                      <a:pt x="3295" y="4218"/>
                      <a:pt x="3295" y="4218"/>
                    </a:cubicBezTo>
                    <a:cubicBezTo>
                      <a:pt x="3296" y="4223"/>
                      <a:pt x="3296" y="4223"/>
                      <a:pt x="3296" y="4223"/>
                    </a:cubicBezTo>
                    <a:cubicBezTo>
                      <a:pt x="3287" y="4231"/>
                      <a:pt x="3287" y="4231"/>
                      <a:pt x="3287" y="4231"/>
                    </a:cubicBezTo>
                    <a:cubicBezTo>
                      <a:pt x="3278" y="4234"/>
                      <a:pt x="3278" y="4234"/>
                      <a:pt x="3278" y="4234"/>
                    </a:cubicBezTo>
                    <a:cubicBezTo>
                      <a:pt x="3241" y="4227"/>
                      <a:pt x="3241" y="4227"/>
                      <a:pt x="3241" y="4227"/>
                    </a:cubicBezTo>
                    <a:cubicBezTo>
                      <a:pt x="3215" y="4215"/>
                      <a:pt x="3215" y="4215"/>
                      <a:pt x="3215" y="4215"/>
                    </a:cubicBezTo>
                    <a:cubicBezTo>
                      <a:pt x="3215" y="4215"/>
                      <a:pt x="3208" y="4212"/>
                      <a:pt x="3205" y="4212"/>
                    </a:cubicBezTo>
                    <a:cubicBezTo>
                      <a:pt x="3201" y="4212"/>
                      <a:pt x="3186" y="4211"/>
                      <a:pt x="3186" y="4211"/>
                    </a:cubicBezTo>
                    <a:cubicBezTo>
                      <a:pt x="3186" y="4211"/>
                      <a:pt x="3184" y="4205"/>
                      <a:pt x="3179" y="4211"/>
                    </a:cubicBezTo>
                    <a:cubicBezTo>
                      <a:pt x="3173" y="4217"/>
                      <a:pt x="3173" y="4221"/>
                      <a:pt x="3165" y="4226"/>
                    </a:cubicBezTo>
                    <a:cubicBezTo>
                      <a:pt x="3157" y="4230"/>
                      <a:pt x="3156" y="4232"/>
                      <a:pt x="3151" y="4232"/>
                    </a:cubicBezTo>
                    <a:cubicBezTo>
                      <a:pt x="3147" y="4232"/>
                      <a:pt x="3127" y="4229"/>
                      <a:pt x="3127" y="4232"/>
                    </a:cubicBezTo>
                    <a:cubicBezTo>
                      <a:pt x="3127" y="4236"/>
                      <a:pt x="3123" y="4265"/>
                      <a:pt x="3123" y="4265"/>
                    </a:cubicBezTo>
                    <a:cubicBezTo>
                      <a:pt x="3115" y="4266"/>
                      <a:pt x="3115" y="4266"/>
                      <a:pt x="3115" y="4266"/>
                    </a:cubicBezTo>
                    <a:cubicBezTo>
                      <a:pt x="3106" y="4273"/>
                      <a:pt x="3106" y="4273"/>
                      <a:pt x="3106" y="4273"/>
                    </a:cubicBezTo>
                    <a:cubicBezTo>
                      <a:pt x="3161" y="4292"/>
                      <a:pt x="3161" y="4292"/>
                      <a:pt x="3161" y="4292"/>
                    </a:cubicBezTo>
                    <a:cubicBezTo>
                      <a:pt x="3166" y="4320"/>
                      <a:pt x="3166" y="4320"/>
                      <a:pt x="3166" y="4320"/>
                    </a:cubicBezTo>
                    <a:cubicBezTo>
                      <a:pt x="3180" y="4343"/>
                      <a:pt x="3180" y="4343"/>
                      <a:pt x="3180" y="4343"/>
                    </a:cubicBezTo>
                    <a:cubicBezTo>
                      <a:pt x="3176" y="4364"/>
                      <a:pt x="3176" y="4364"/>
                      <a:pt x="3176" y="4364"/>
                    </a:cubicBezTo>
                    <a:cubicBezTo>
                      <a:pt x="3176" y="4364"/>
                      <a:pt x="3166" y="4364"/>
                      <a:pt x="3179" y="4376"/>
                    </a:cubicBezTo>
                    <a:cubicBezTo>
                      <a:pt x="3191" y="4387"/>
                      <a:pt x="3209" y="4397"/>
                      <a:pt x="3209" y="4397"/>
                    </a:cubicBezTo>
                    <a:cubicBezTo>
                      <a:pt x="3209" y="4397"/>
                      <a:pt x="3211" y="4402"/>
                      <a:pt x="3215" y="4397"/>
                    </a:cubicBezTo>
                    <a:cubicBezTo>
                      <a:pt x="3218" y="4393"/>
                      <a:pt x="3219" y="4392"/>
                      <a:pt x="3219" y="4384"/>
                    </a:cubicBezTo>
                    <a:cubicBezTo>
                      <a:pt x="3219" y="4376"/>
                      <a:pt x="3219" y="4360"/>
                      <a:pt x="3219" y="4360"/>
                    </a:cubicBezTo>
                    <a:cubicBezTo>
                      <a:pt x="3241" y="4362"/>
                      <a:pt x="3241" y="4362"/>
                      <a:pt x="3241" y="4362"/>
                    </a:cubicBezTo>
                    <a:cubicBezTo>
                      <a:pt x="3241" y="4362"/>
                      <a:pt x="3240" y="4376"/>
                      <a:pt x="3244" y="4378"/>
                    </a:cubicBezTo>
                    <a:cubicBezTo>
                      <a:pt x="3249" y="4380"/>
                      <a:pt x="3261" y="4387"/>
                      <a:pt x="3261" y="4387"/>
                    </a:cubicBezTo>
                    <a:cubicBezTo>
                      <a:pt x="3261" y="4387"/>
                      <a:pt x="3258" y="4421"/>
                      <a:pt x="3262" y="4423"/>
                    </a:cubicBezTo>
                    <a:cubicBezTo>
                      <a:pt x="3267" y="4425"/>
                      <a:pt x="3281" y="4441"/>
                      <a:pt x="3281" y="4432"/>
                    </a:cubicBezTo>
                    <a:cubicBezTo>
                      <a:pt x="3281" y="4423"/>
                      <a:pt x="3281" y="4394"/>
                      <a:pt x="3281" y="4394"/>
                    </a:cubicBezTo>
                    <a:cubicBezTo>
                      <a:pt x="3289" y="4378"/>
                      <a:pt x="3289" y="4378"/>
                      <a:pt x="3289" y="4378"/>
                    </a:cubicBezTo>
                    <a:cubicBezTo>
                      <a:pt x="3300" y="4379"/>
                      <a:pt x="3300" y="4379"/>
                      <a:pt x="3300" y="4379"/>
                    </a:cubicBezTo>
                    <a:cubicBezTo>
                      <a:pt x="3307" y="4389"/>
                      <a:pt x="3307" y="4389"/>
                      <a:pt x="3307" y="4389"/>
                    </a:cubicBezTo>
                    <a:cubicBezTo>
                      <a:pt x="3307" y="4389"/>
                      <a:pt x="3311" y="4403"/>
                      <a:pt x="3320" y="4405"/>
                    </a:cubicBezTo>
                    <a:cubicBezTo>
                      <a:pt x="3329" y="4407"/>
                      <a:pt x="3348" y="4417"/>
                      <a:pt x="3343" y="4412"/>
                    </a:cubicBezTo>
                    <a:cubicBezTo>
                      <a:pt x="3339" y="4406"/>
                      <a:pt x="3340" y="4401"/>
                      <a:pt x="3340" y="4401"/>
                    </a:cubicBezTo>
                    <a:cubicBezTo>
                      <a:pt x="3337" y="4368"/>
                      <a:pt x="3337" y="4368"/>
                      <a:pt x="3337" y="4368"/>
                    </a:cubicBezTo>
                    <a:cubicBezTo>
                      <a:pt x="3337" y="4368"/>
                      <a:pt x="3321" y="4338"/>
                      <a:pt x="3316" y="4335"/>
                    </a:cubicBezTo>
                    <a:cubicBezTo>
                      <a:pt x="3312" y="4332"/>
                      <a:pt x="3285" y="4298"/>
                      <a:pt x="3284" y="4294"/>
                    </a:cubicBezTo>
                    <a:cubicBezTo>
                      <a:pt x="3282" y="4291"/>
                      <a:pt x="3290" y="4275"/>
                      <a:pt x="3290" y="4275"/>
                    </a:cubicBezTo>
                    <a:cubicBezTo>
                      <a:pt x="3311" y="4284"/>
                      <a:pt x="3311" y="4284"/>
                      <a:pt x="3311" y="4284"/>
                    </a:cubicBezTo>
                    <a:cubicBezTo>
                      <a:pt x="3311" y="4284"/>
                      <a:pt x="3321" y="4282"/>
                      <a:pt x="3322" y="4290"/>
                    </a:cubicBezTo>
                    <a:cubicBezTo>
                      <a:pt x="3323" y="4298"/>
                      <a:pt x="3323" y="4302"/>
                      <a:pt x="3323" y="4302"/>
                    </a:cubicBezTo>
                    <a:cubicBezTo>
                      <a:pt x="3342" y="4298"/>
                      <a:pt x="3342" y="4298"/>
                      <a:pt x="3342" y="4298"/>
                    </a:cubicBezTo>
                    <a:cubicBezTo>
                      <a:pt x="3370" y="4282"/>
                      <a:pt x="3370" y="4282"/>
                      <a:pt x="3370" y="4282"/>
                    </a:cubicBezTo>
                    <a:cubicBezTo>
                      <a:pt x="3351" y="4267"/>
                      <a:pt x="3351" y="4267"/>
                      <a:pt x="3351" y="4267"/>
                    </a:cubicBezTo>
                    <a:cubicBezTo>
                      <a:pt x="3342" y="4271"/>
                      <a:pt x="3342" y="4271"/>
                      <a:pt x="3342" y="4271"/>
                    </a:cubicBezTo>
                    <a:cubicBezTo>
                      <a:pt x="3342" y="4271"/>
                      <a:pt x="3347" y="4275"/>
                      <a:pt x="3341" y="4275"/>
                    </a:cubicBezTo>
                    <a:cubicBezTo>
                      <a:pt x="3335" y="4275"/>
                      <a:pt x="3329" y="4273"/>
                      <a:pt x="3329" y="4273"/>
                    </a:cubicBezTo>
                    <a:cubicBezTo>
                      <a:pt x="3329" y="4273"/>
                      <a:pt x="3326" y="4273"/>
                      <a:pt x="3326" y="4269"/>
                    </a:cubicBezTo>
                    <a:cubicBezTo>
                      <a:pt x="3326" y="4264"/>
                      <a:pt x="3321" y="4253"/>
                      <a:pt x="3321" y="4253"/>
                    </a:cubicBezTo>
                    <a:cubicBezTo>
                      <a:pt x="3321" y="4244"/>
                      <a:pt x="3321" y="4244"/>
                      <a:pt x="3321" y="4244"/>
                    </a:cubicBezTo>
                    <a:cubicBezTo>
                      <a:pt x="3307" y="4241"/>
                      <a:pt x="3307" y="4241"/>
                      <a:pt x="3307" y="4241"/>
                    </a:cubicBezTo>
                    <a:cubicBezTo>
                      <a:pt x="3307" y="4227"/>
                      <a:pt x="3307" y="4227"/>
                      <a:pt x="3307" y="4227"/>
                    </a:cubicBezTo>
                    <a:cubicBezTo>
                      <a:pt x="3330" y="4215"/>
                      <a:pt x="3330" y="4215"/>
                      <a:pt x="3330" y="4215"/>
                    </a:cubicBezTo>
                    <a:cubicBezTo>
                      <a:pt x="3342" y="4208"/>
                      <a:pt x="3342" y="4208"/>
                      <a:pt x="3342" y="4208"/>
                    </a:cubicBezTo>
                    <a:cubicBezTo>
                      <a:pt x="3364" y="4217"/>
                      <a:pt x="3364" y="4217"/>
                      <a:pt x="3364" y="4217"/>
                    </a:cubicBezTo>
                    <a:cubicBezTo>
                      <a:pt x="3364" y="4217"/>
                      <a:pt x="3363" y="4226"/>
                      <a:pt x="3374" y="4228"/>
                    </a:cubicBezTo>
                    <a:cubicBezTo>
                      <a:pt x="3385" y="4230"/>
                      <a:pt x="3395" y="4231"/>
                      <a:pt x="3399" y="4232"/>
                    </a:cubicBezTo>
                    <a:cubicBezTo>
                      <a:pt x="3402" y="4234"/>
                      <a:pt x="3408" y="4237"/>
                      <a:pt x="3408" y="4237"/>
                    </a:cubicBezTo>
                    <a:cubicBezTo>
                      <a:pt x="3397" y="4215"/>
                      <a:pt x="3397" y="4215"/>
                      <a:pt x="3397" y="4215"/>
                    </a:cubicBezTo>
                    <a:cubicBezTo>
                      <a:pt x="3386" y="4194"/>
                      <a:pt x="3386" y="4194"/>
                      <a:pt x="3386" y="4194"/>
                    </a:cubicBezTo>
                    <a:cubicBezTo>
                      <a:pt x="3391" y="4178"/>
                      <a:pt x="3391" y="4178"/>
                      <a:pt x="3391" y="4178"/>
                    </a:cubicBezTo>
                    <a:cubicBezTo>
                      <a:pt x="3374" y="4168"/>
                      <a:pt x="3374" y="4168"/>
                      <a:pt x="3374" y="4168"/>
                    </a:cubicBezTo>
                    <a:cubicBezTo>
                      <a:pt x="3358" y="4159"/>
                      <a:pt x="3358" y="4159"/>
                      <a:pt x="3358" y="4159"/>
                    </a:cubicBezTo>
                    <a:cubicBezTo>
                      <a:pt x="3358" y="4159"/>
                      <a:pt x="3358" y="4159"/>
                      <a:pt x="3358" y="4159"/>
                    </a:cubicBezTo>
                    <a:cubicBezTo>
                      <a:pt x="3386" y="4152"/>
                      <a:pt x="3386" y="4152"/>
                      <a:pt x="3386" y="4152"/>
                    </a:cubicBezTo>
                    <a:cubicBezTo>
                      <a:pt x="3403" y="4190"/>
                      <a:pt x="3403" y="4190"/>
                      <a:pt x="3403" y="4190"/>
                    </a:cubicBezTo>
                    <a:cubicBezTo>
                      <a:pt x="3435" y="4195"/>
                      <a:pt x="3435" y="4195"/>
                      <a:pt x="3435" y="4195"/>
                    </a:cubicBezTo>
                    <a:cubicBezTo>
                      <a:pt x="3450" y="4191"/>
                      <a:pt x="3450" y="4191"/>
                      <a:pt x="3450" y="4191"/>
                    </a:cubicBezTo>
                    <a:cubicBezTo>
                      <a:pt x="3447" y="4179"/>
                      <a:pt x="3447" y="4179"/>
                      <a:pt x="3447" y="4179"/>
                    </a:cubicBezTo>
                    <a:cubicBezTo>
                      <a:pt x="3414" y="4171"/>
                      <a:pt x="3414" y="4171"/>
                      <a:pt x="3414" y="4171"/>
                    </a:cubicBezTo>
                    <a:cubicBezTo>
                      <a:pt x="3399" y="4120"/>
                      <a:pt x="3399" y="4120"/>
                      <a:pt x="3399" y="4120"/>
                    </a:cubicBezTo>
                    <a:cubicBezTo>
                      <a:pt x="3384" y="4110"/>
                      <a:pt x="3384" y="4110"/>
                      <a:pt x="3384" y="4110"/>
                    </a:cubicBezTo>
                    <a:cubicBezTo>
                      <a:pt x="3384" y="4110"/>
                      <a:pt x="3337" y="4107"/>
                      <a:pt x="3330" y="4105"/>
                    </a:cubicBezTo>
                    <a:cubicBezTo>
                      <a:pt x="3323" y="4103"/>
                      <a:pt x="3330" y="4093"/>
                      <a:pt x="3330" y="4093"/>
                    </a:cubicBezTo>
                    <a:cubicBezTo>
                      <a:pt x="3294" y="4090"/>
                      <a:pt x="3294" y="4090"/>
                      <a:pt x="3294" y="4090"/>
                    </a:cubicBezTo>
                    <a:cubicBezTo>
                      <a:pt x="3274" y="4115"/>
                      <a:pt x="3274" y="4115"/>
                      <a:pt x="3274" y="4115"/>
                    </a:cubicBezTo>
                    <a:cubicBezTo>
                      <a:pt x="3274" y="4115"/>
                      <a:pt x="3291" y="4117"/>
                      <a:pt x="3296" y="4117"/>
                    </a:cubicBezTo>
                    <a:cubicBezTo>
                      <a:pt x="3301" y="4117"/>
                      <a:pt x="3342" y="4139"/>
                      <a:pt x="3348" y="4140"/>
                    </a:cubicBezTo>
                    <a:cubicBezTo>
                      <a:pt x="3352" y="4141"/>
                      <a:pt x="3352" y="4147"/>
                      <a:pt x="3352" y="4152"/>
                    </a:cubicBezTo>
                    <a:cubicBezTo>
                      <a:pt x="3331" y="4152"/>
                      <a:pt x="3331" y="4152"/>
                      <a:pt x="3331" y="4152"/>
                    </a:cubicBezTo>
                    <a:cubicBezTo>
                      <a:pt x="3323" y="4152"/>
                      <a:pt x="3323" y="4152"/>
                      <a:pt x="3323" y="4152"/>
                    </a:cubicBezTo>
                    <a:cubicBezTo>
                      <a:pt x="3312" y="4140"/>
                      <a:pt x="3312" y="4140"/>
                      <a:pt x="3312" y="4140"/>
                    </a:cubicBezTo>
                    <a:cubicBezTo>
                      <a:pt x="3305" y="4135"/>
                      <a:pt x="3305" y="4135"/>
                      <a:pt x="3305" y="4135"/>
                    </a:cubicBezTo>
                    <a:cubicBezTo>
                      <a:pt x="3299" y="4142"/>
                      <a:pt x="3299" y="4142"/>
                      <a:pt x="3299" y="4142"/>
                    </a:cubicBezTo>
                    <a:cubicBezTo>
                      <a:pt x="3290" y="4142"/>
                      <a:pt x="3290" y="4142"/>
                      <a:pt x="3290" y="4142"/>
                    </a:cubicBezTo>
                    <a:cubicBezTo>
                      <a:pt x="3286" y="4134"/>
                      <a:pt x="3285" y="4131"/>
                      <a:pt x="3285" y="4131"/>
                    </a:cubicBezTo>
                    <a:cubicBezTo>
                      <a:pt x="3285" y="4131"/>
                      <a:pt x="3284" y="4129"/>
                      <a:pt x="3279" y="4129"/>
                    </a:cubicBezTo>
                    <a:cubicBezTo>
                      <a:pt x="3274" y="4129"/>
                      <a:pt x="3249" y="4131"/>
                      <a:pt x="3249" y="4131"/>
                    </a:cubicBezTo>
                    <a:cubicBezTo>
                      <a:pt x="3233" y="4127"/>
                      <a:pt x="3233" y="4127"/>
                      <a:pt x="3233" y="4127"/>
                    </a:cubicBezTo>
                    <a:cubicBezTo>
                      <a:pt x="3233" y="4127"/>
                      <a:pt x="3229" y="4122"/>
                      <a:pt x="3233" y="4121"/>
                    </a:cubicBezTo>
                    <a:cubicBezTo>
                      <a:pt x="3236" y="4120"/>
                      <a:pt x="3255" y="4104"/>
                      <a:pt x="3255" y="4104"/>
                    </a:cubicBezTo>
                    <a:cubicBezTo>
                      <a:pt x="3264" y="4096"/>
                      <a:pt x="3264" y="4096"/>
                      <a:pt x="3264" y="4096"/>
                    </a:cubicBezTo>
                    <a:cubicBezTo>
                      <a:pt x="3264" y="4096"/>
                      <a:pt x="3262" y="4079"/>
                      <a:pt x="3260" y="4076"/>
                    </a:cubicBezTo>
                    <a:cubicBezTo>
                      <a:pt x="3258" y="4072"/>
                      <a:pt x="3250" y="4068"/>
                      <a:pt x="3258" y="4061"/>
                    </a:cubicBezTo>
                    <a:cubicBezTo>
                      <a:pt x="3265" y="4054"/>
                      <a:pt x="3270" y="4052"/>
                      <a:pt x="3270" y="4052"/>
                    </a:cubicBezTo>
                    <a:cubicBezTo>
                      <a:pt x="3270" y="4052"/>
                      <a:pt x="3277" y="4051"/>
                      <a:pt x="3280" y="4054"/>
                    </a:cubicBezTo>
                    <a:cubicBezTo>
                      <a:pt x="3284" y="4057"/>
                      <a:pt x="3285" y="4066"/>
                      <a:pt x="3285" y="4066"/>
                    </a:cubicBezTo>
                    <a:cubicBezTo>
                      <a:pt x="3284" y="4076"/>
                      <a:pt x="3284" y="4076"/>
                      <a:pt x="3284" y="4076"/>
                    </a:cubicBezTo>
                    <a:cubicBezTo>
                      <a:pt x="3284" y="4076"/>
                      <a:pt x="3286" y="4077"/>
                      <a:pt x="3289" y="4076"/>
                    </a:cubicBezTo>
                    <a:cubicBezTo>
                      <a:pt x="3293" y="4074"/>
                      <a:pt x="3302" y="4065"/>
                      <a:pt x="3302" y="4065"/>
                    </a:cubicBezTo>
                    <a:cubicBezTo>
                      <a:pt x="3294" y="4045"/>
                      <a:pt x="3294" y="4045"/>
                      <a:pt x="3294" y="4045"/>
                    </a:cubicBezTo>
                    <a:cubicBezTo>
                      <a:pt x="3294" y="4045"/>
                      <a:pt x="3279" y="4038"/>
                      <a:pt x="3272" y="4036"/>
                    </a:cubicBezTo>
                    <a:cubicBezTo>
                      <a:pt x="3265" y="4034"/>
                      <a:pt x="3233" y="4004"/>
                      <a:pt x="3233" y="4004"/>
                    </a:cubicBezTo>
                    <a:cubicBezTo>
                      <a:pt x="3205" y="3973"/>
                      <a:pt x="3205" y="3973"/>
                      <a:pt x="3205" y="3973"/>
                    </a:cubicBezTo>
                    <a:cubicBezTo>
                      <a:pt x="3208" y="3911"/>
                      <a:pt x="3208" y="3911"/>
                      <a:pt x="3208" y="3911"/>
                    </a:cubicBezTo>
                    <a:cubicBezTo>
                      <a:pt x="3208" y="3911"/>
                      <a:pt x="3218" y="3893"/>
                      <a:pt x="3223" y="3893"/>
                    </a:cubicBezTo>
                    <a:cubicBezTo>
                      <a:pt x="3227" y="3893"/>
                      <a:pt x="3227" y="3893"/>
                      <a:pt x="3227" y="3893"/>
                    </a:cubicBezTo>
                    <a:cubicBezTo>
                      <a:pt x="3233" y="3903"/>
                      <a:pt x="3233" y="3903"/>
                      <a:pt x="3233" y="3903"/>
                    </a:cubicBezTo>
                    <a:cubicBezTo>
                      <a:pt x="3233" y="3903"/>
                      <a:pt x="3220" y="3913"/>
                      <a:pt x="3224" y="3916"/>
                    </a:cubicBezTo>
                    <a:cubicBezTo>
                      <a:pt x="3227" y="3920"/>
                      <a:pt x="3229" y="3922"/>
                      <a:pt x="3234" y="3922"/>
                    </a:cubicBezTo>
                    <a:cubicBezTo>
                      <a:pt x="3238" y="3922"/>
                      <a:pt x="3264" y="3932"/>
                      <a:pt x="3264" y="3932"/>
                    </a:cubicBezTo>
                    <a:cubicBezTo>
                      <a:pt x="3264" y="3932"/>
                      <a:pt x="3285" y="3963"/>
                      <a:pt x="3289" y="3964"/>
                    </a:cubicBezTo>
                    <a:cubicBezTo>
                      <a:pt x="3294" y="3965"/>
                      <a:pt x="3312" y="3966"/>
                      <a:pt x="3312" y="3966"/>
                    </a:cubicBezTo>
                    <a:cubicBezTo>
                      <a:pt x="3322" y="3967"/>
                      <a:pt x="3322" y="3967"/>
                      <a:pt x="3322" y="3967"/>
                    </a:cubicBezTo>
                    <a:cubicBezTo>
                      <a:pt x="3316" y="3960"/>
                      <a:pt x="3316" y="3960"/>
                      <a:pt x="3316" y="3960"/>
                    </a:cubicBezTo>
                    <a:cubicBezTo>
                      <a:pt x="3298" y="3951"/>
                      <a:pt x="3298" y="3951"/>
                      <a:pt x="3298" y="3951"/>
                    </a:cubicBezTo>
                    <a:cubicBezTo>
                      <a:pt x="3291" y="3949"/>
                      <a:pt x="3291" y="3949"/>
                      <a:pt x="3291" y="3949"/>
                    </a:cubicBezTo>
                    <a:cubicBezTo>
                      <a:pt x="3280" y="3937"/>
                      <a:pt x="3280" y="3937"/>
                      <a:pt x="3280" y="3937"/>
                    </a:cubicBezTo>
                    <a:cubicBezTo>
                      <a:pt x="3282" y="3927"/>
                      <a:pt x="3282" y="3927"/>
                      <a:pt x="3282" y="3927"/>
                    </a:cubicBezTo>
                    <a:cubicBezTo>
                      <a:pt x="3290" y="3923"/>
                      <a:pt x="3290" y="3923"/>
                      <a:pt x="3290" y="3923"/>
                    </a:cubicBezTo>
                    <a:cubicBezTo>
                      <a:pt x="3308" y="3927"/>
                      <a:pt x="3308" y="3927"/>
                      <a:pt x="3308" y="3927"/>
                    </a:cubicBezTo>
                    <a:cubicBezTo>
                      <a:pt x="3321" y="3936"/>
                      <a:pt x="3321" y="3936"/>
                      <a:pt x="3321" y="3936"/>
                    </a:cubicBezTo>
                    <a:cubicBezTo>
                      <a:pt x="3335" y="3951"/>
                      <a:pt x="3335" y="3951"/>
                      <a:pt x="3335" y="3951"/>
                    </a:cubicBezTo>
                    <a:cubicBezTo>
                      <a:pt x="3342" y="3947"/>
                      <a:pt x="3342" y="3947"/>
                      <a:pt x="3342" y="3947"/>
                    </a:cubicBezTo>
                    <a:cubicBezTo>
                      <a:pt x="3342" y="3947"/>
                      <a:pt x="3349" y="3947"/>
                      <a:pt x="3344" y="3939"/>
                    </a:cubicBezTo>
                    <a:cubicBezTo>
                      <a:pt x="3340" y="3931"/>
                      <a:pt x="3335" y="3925"/>
                      <a:pt x="3331" y="3923"/>
                    </a:cubicBezTo>
                    <a:cubicBezTo>
                      <a:pt x="3326" y="3921"/>
                      <a:pt x="3316" y="3914"/>
                      <a:pt x="3316" y="3914"/>
                    </a:cubicBezTo>
                    <a:cubicBezTo>
                      <a:pt x="3316" y="3914"/>
                      <a:pt x="3314" y="3906"/>
                      <a:pt x="3321" y="3906"/>
                    </a:cubicBezTo>
                    <a:cubicBezTo>
                      <a:pt x="3328" y="3906"/>
                      <a:pt x="3337" y="3905"/>
                      <a:pt x="3341" y="3907"/>
                    </a:cubicBezTo>
                    <a:cubicBezTo>
                      <a:pt x="3346" y="3910"/>
                      <a:pt x="3357" y="3916"/>
                      <a:pt x="3364" y="3921"/>
                    </a:cubicBezTo>
                    <a:cubicBezTo>
                      <a:pt x="3370" y="3925"/>
                      <a:pt x="3374" y="3930"/>
                      <a:pt x="3376" y="3927"/>
                    </a:cubicBezTo>
                    <a:cubicBezTo>
                      <a:pt x="3378" y="3923"/>
                      <a:pt x="3379" y="3914"/>
                      <a:pt x="3379" y="3914"/>
                    </a:cubicBezTo>
                    <a:cubicBezTo>
                      <a:pt x="3379" y="3914"/>
                      <a:pt x="3378" y="3911"/>
                      <a:pt x="3374" y="3908"/>
                    </a:cubicBezTo>
                    <a:cubicBezTo>
                      <a:pt x="3369" y="3906"/>
                      <a:pt x="3366" y="3902"/>
                      <a:pt x="3366" y="3902"/>
                    </a:cubicBezTo>
                    <a:cubicBezTo>
                      <a:pt x="3342" y="3894"/>
                      <a:pt x="3342" y="3894"/>
                      <a:pt x="3342" y="3894"/>
                    </a:cubicBezTo>
                    <a:cubicBezTo>
                      <a:pt x="3323" y="3889"/>
                      <a:pt x="3323" y="3889"/>
                      <a:pt x="3323" y="3889"/>
                    </a:cubicBezTo>
                    <a:cubicBezTo>
                      <a:pt x="3308" y="3879"/>
                      <a:pt x="3308" y="3879"/>
                      <a:pt x="3308" y="3879"/>
                    </a:cubicBezTo>
                    <a:cubicBezTo>
                      <a:pt x="3302" y="3864"/>
                      <a:pt x="3302" y="3864"/>
                      <a:pt x="3302" y="3864"/>
                    </a:cubicBezTo>
                    <a:cubicBezTo>
                      <a:pt x="3299" y="3857"/>
                      <a:pt x="3299" y="3857"/>
                      <a:pt x="3299" y="3857"/>
                    </a:cubicBezTo>
                    <a:cubicBezTo>
                      <a:pt x="3332" y="3859"/>
                      <a:pt x="3332" y="3859"/>
                      <a:pt x="3332" y="3859"/>
                    </a:cubicBezTo>
                    <a:cubicBezTo>
                      <a:pt x="3352" y="3834"/>
                      <a:pt x="3352" y="3834"/>
                      <a:pt x="3352" y="3834"/>
                    </a:cubicBezTo>
                    <a:cubicBezTo>
                      <a:pt x="3375" y="3820"/>
                      <a:pt x="3375" y="3820"/>
                      <a:pt x="3375" y="3820"/>
                    </a:cubicBezTo>
                    <a:cubicBezTo>
                      <a:pt x="3375" y="3820"/>
                      <a:pt x="3381" y="3828"/>
                      <a:pt x="3384" y="3828"/>
                    </a:cubicBezTo>
                    <a:cubicBezTo>
                      <a:pt x="3387" y="3828"/>
                      <a:pt x="3397" y="3826"/>
                      <a:pt x="3397" y="3826"/>
                    </a:cubicBezTo>
                    <a:cubicBezTo>
                      <a:pt x="3397" y="3826"/>
                      <a:pt x="3420" y="3805"/>
                      <a:pt x="3426" y="3805"/>
                    </a:cubicBezTo>
                    <a:cubicBezTo>
                      <a:pt x="3431" y="3805"/>
                      <a:pt x="3521" y="3806"/>
                      <a:pt x="3521" y="3806"/>
                    </a:cubicBezTo>
                    <a:cubicBezTo>
                      <a:pt x="3521" y="3806"/>
                      <a:pt x="3521" y="3806"/>
                      <a:pt x="3521" y="3806"/>
                    </a:cubicBezTo>
                    <a:cubicBezTo>
                      <a:pt x="3522" y="3808"/>
                      <a:pt x="3526" y="3816"/>
                      <a:pt x="3530" y="3816"/>
                    </a:cubicBezTo>
                    <a:cubicBezTo>
                      <a:pt x="3533" y="3816"/>
                      <a:pt x="3541" y="3820"/>
                      <a:pt x="3546" y="3820"/>
                    </a:cubicBezTo>
                    <a:cubicBezTo>
                      <a:pt x="3552" y="3820"/>
                      <a:pt x="3567" y="3817"/>
                      <a:pt x="3567" y="3817"/>
                    </a:cubicBezTo>
                    <a:cubicBezTo>
                      <a:pt x="3589" y="3811"/>
                      <a:pt x="3589" y="3811"/>
                      <a:pt x="3589" y="3811"/>
                    </a:cubicBezTo>
                    <a:cubicBezTo>
                      <a:pt x="3600" y="3809"/>
                      <a:pt x="3600" y="3809"/>
                      <a:pt x="3600" y="3809"/>
                    </a:cubicBezTo>
                    <a:cubicBezTo>
                      <a:pt x="3600" y="3809"/>
                      <a:pt x="3613" y="3818"/>
                      <a:pt x="3596" y="3822"/>
                    </a:cubicBezTo>
                    <a:cubicBezTo>
                      <a:pt x="3579" y="3825"/>
                      <a:pt x="3579" y="3822"/>
                      <a:pt x="3576" y="3827"/>
                    </a:cubicBezTo>
                    <a:cubicBezTo>
                      <a:pt x="3572" y="3833"/>
                      <a:pt x="3571" y="3835"/>
                      <a:pt x="3569" y="3839"/>
                    </a:cubicBezTo>
                    <a:cubicBezTo>
                      <a:pt x="3567" y="3842"/>
                      <a:pt x="3546" y="3874"/>
                      <a:pt x="3546" y="3874"/>
                    </a:cubicBezTo>
                    <a:cubicBezTo>
                      <a:pt x="3559" y="3888"/>
                      <a:pt x="3559" y="3888"/>
                      <a:pt x="3559" y="3888"/>
                    </a:cubicBezTo>
                    <a:cubicBezTo>
                      <a:pt x="3559" y="3888"/>
                      <a:pt x="3586" y="3837"/>
                      <a:pt x="3590" y="3836"/>
                    </a:cubicBezTo>
                    <a:cubicBezTo>
                      <a:pt x="3595" y="3835"/>
                      <a:pt x="3623" y="3814"/>
                      <a:pt x="3623" y="3814"/>
                    </a:cubicBezTo>
                    <a:cubicBezTo>
                      <a:pt x="3638" y="3793"/>
                      <a:pt x="3638" y="3793"/>
                      <a:pt x="3638" y="3793"/>
                    </a:cubicBezTo>
                    <a:cubicBezTo>
                      <a:pt x="3647" y="3760"/>
                      <a:pt x="3647" y="3760"/>
                      <a:pt x="3647" y="3760"/>
                    </a:cubicBezTo>
                    <a:cubicBezTo>
                      <a:pt x="3650" y="3752"/>
                      <a:pt x="3650" y="3752"/>
                      <a:pt x="3650" y="3752"/>
                    </a:cubicBezTo>
                    <a:cubicBezTo>
                      <a:pt x="3714" y="3722"/>
                      <a:pt x="3714" y="3722"/>
                      <a:pt x="3714" y="3722"/>
                    </a:cubicBezTo>
                    <a:cubicBezTo>
                      <a:pt x="3714" y="3722"/>
                      <a:pt x="3734" y="3714"/>
                      <a:pt x="3739" y="3714"/>
                    </a:cubicBezTo>
                    <a:cubicBezTo>
                      <a:pt x="3745" y="3714"/>
                      <a:pt x="3770" y="3717"/>
                      <a:pt x="3775" y="3716"/>
                    </a:cubicBezTo>
                    <a:cubicBezTo>
                      <a:pt x="3780" y="3714"/>
                      <a:pt x="3787" y="3709"/>
                      <a:pt x="3787" y="3700"/>
                    </a:cubicBezTo>
                    <a:cubicBezTo>
                      <a:pt x="3787" y="3692"/>
                      <a:pt x="3783" y="3668"/>
                      <a:pt x="3783" y="3668"/>
                    </a:cubicBezTo>
                    <a:cubicBezTo>
                      <a:pt x="3731" y="3666"/>
                      <a:pt x="3731" y="3666"/>
                      <a:pt x="3731" y="3666"/>
                    </a:cubicBezTo>
                    <a:cubicBezTo>
                      <a:pt x="3731" y="3666"/>
                      <a:pt x="3707" y="3648"/>
                      <a:pt x="3701" y="3643"/>
                    </a:cubicBezTo>
                    <a:cubicBezTo>
                      <a:pt x="3694" y="3638"/>
                      <a:pt x="3668" y="3616"/>
                      <a:pt x="3668" y="3616"/>
                    </a:cubicBezTo>
                    <a:cubicBezTo>
                      <a:pt x="3668" y="3616"/>
                      <a:pt x="3667" y="3613"/>
                      <a:pt x="3665" y="3610"/>
                    </a:cubicBezTo>
                    <a:cubicBezTo>
                      <a:pt x="3661" y="3602"/>
                      <a:pt x="3652" y="3588"/>
                      <a:pt x="3648" y="3585"/>
                    </a:cubicBezTo>
                    <a:cubicBezTo>
                      <a:pt x="3643" y="3582"/>
                      <a:pt x="3631" y="3568"/>
                      <a:pt x="3624" y="3567"/>
                    </a:cubicBezTo>
                    <a:cubicBezTo>
                      <a:pt x="3618" y="3565"/>
                      <a:pt x="3612" y="3565"/>
                      <a:pt x="3612" y="3565"/>
                    </a:cubicBezTo>
                    <a:cubicBezTo>
                      <a:pt x="3612" y="3565"/>
                      <a:pt x="3623" y="3541"/>
                      <a:pt x="3626" y="3534"/>
                    </a:cubicBezTo>
                    <a:cubicBezTo>
                      <a:pt x="3629" y="3528"/>
                      <a:pt x="3624" y="3484"/>
                      <a:pt x="3624" y="3484"/>
                    </a:cubicBezTo>
                    <a:cubicBezTo>
                      <a:pt x="3624" y="3455"/>
                      <a:pt x="3624" y="3455"/>
                      <a:pt x="3624" y="3455"/>
                    </a:cubicBezTo>
                    <a:cubicBezTo>
                      <a:pt x="3648" y="3435"/>
                      <a:pt x="3648" y="3435"/>
                      <a:pt x="3648" y="3435"/>
                    </a:cubicBezTo>
                    <a:cubicBezTo>
                      <a:pt x="3662" y="3431"/>
                      <a:pt x="3662" y="3431"/>
                      <a:pt x="3662" y="3431"/>
                    </a:cubicBezTo>
                    <a:cubicBezTo>
                      <a:pt x="3672" y="3396"/>
                      <a:pt x="3672" y="3396"/>
                      <a:pt x="3672" y="3396"/>
                    </a:cubicBezTo>
                    <a:cubicBezTo>
                      <a:pt x="3672" y="3396"/>
                      <a:pt x="3672" y="3390"/>
                      <a:pt x="3670" y="3383"/>
                    </a:cubicBezTo>
                    <a:cubicBezTo>
                      <a:pt x="3670" y="3380"/>
                      <a:pt x="3668" y="3377"/>
                      <a:pt x="3667" y="3374"/>
                    </a:cubicBezTo>
                    <a:cubicBezTo>
                      <a:pt x="3662" y="3365"/>
                      <a:pt x="3663" y="3365"/>
                      <a:pt x="3660" y="3352"/>
                    </a:cubicBezTo>
                    <a:cubicBezTo>
                      <a:pt x="3656" y="3338"/>
                      <a:pt x="3651" y="3297"/>
                      <a:pt x="3651" y="3297"/>
                    </a:cubicBezTo>
                    <a:cubicBezTo>
                      <a:pt x="3651" y="3262"/>
                      <a:pt x="3651" y="3262"/>
                      <a:pt x="3651" y="3262"/>
                    </a:cubicBezTo>
                    <a:cubicBezTo>
                      <a:pt x="3650" y="3225"/>
                      <a:pt x="3650" y="3225"/>
                      <a:pt x="3650" y="3225"/>
                    </a:cubicBezTo>
                    <a:cubicBezTo>
                      <a:pt x="3655" y="3209"/>
                      <a:pt x="3655" y="3209"/>
                      <a:pt x="3655" y="3209"/>
                    </a:cubicBezTo>
                    <a:cubicBezTo>
                      <a:pt x="3663" y="3208"/>
                      <a:pt x="3673" y="3208"/>
                      <a:pt x="3673" y="3213"/>
                    </a:cubicBezTo>
                    <a:cubicBezTo>
                      <a:pt x="3673" y="3218"/>
                      <a:pt x="3673" y="3228"/>
                      <a:pt x="3673" y="3228"/>
                    </a:cubicBezTo>
                    <a:cubicBezTo>
                      <a:pt x="3680" y="3233"/>
                      <a:pt x="3680" y="3233"/>
                      <a:pt x="3680" y="3233"/>
                    </a:cubicBezTo>
                    <a:cubicBezTo>
                      <a:pt x="3716" y="3216"/>
                      <a:pt x="3716" y="3216"/>
                      <a:pt x="3716" y="3216"/>
                    </a:cubicBezTo>
                    <a:cubicBezTo>
                      <a:pt x="3716" y="3216"/>
                      <a:pt x="3716" y="3186"/>
                      <a:pt x="3716" y="3177"/>
                    </a:cubicBezTo>
                    <a:cubicBezTo>
                      <a:pt x="3716" y="3169"/>
                      <a:pt x="3721" y="3164"/>
                      <a:pt x="3717" y="3155"/>
                    </a:cubicBezTo>
                    <a:cubicBezTo>
                      <a:pt x="3716" y="3152"/>
                      <a:pt x="3715" y="3149"/>
                      <a:pt x="3715" y="3147"/>
                    </a:cubicBezTo>
                    <a:cubicBezTo>
                      <a:pt x="3715" y="3147"/>
                      <a:pt x="3715" y="3147"/>
                      <a:pt x="3715" y="3147"/>
                    </a:cubicBezTo>
                    <a:cubicBezTo>
                      <a:pt x="3713" y="3141"/>
                      <a:pt x="3712" y="3137"/>
                      <a:pt x="3712" y="3137"/>
                    </a:cubicBezTo>
                    <a:cubicBezTo>
                      <a:pt x="3687" y="3123"/>
                      <a:pt x="3687" y="3123"/>
                      <a:pt x="3687" y="3123"/>
                    </a:cubicBezTo>
                    <a:cubicBezTo>
                      <a:pt x="3687" y="3123"/>
                      <a:pt x="3687" y="3113"/>
                      <a:pt x="3687" y="3108"/>
                    </a:cubicBezTo>
                    <a:cubicBezTo>
                      <a:pt x="3687" y="3103"/>
                      <a:pt x="3687" y="3093"/>
                      <a:pt x="3687" y="3093"/>
                    </a:cubicBezTo>
                    <a:cubicBezTo>
                      <a:pt x="3694" y="3087"/>
                      <a:pt x="3694" y="3087"/>
                      <a:pt x="3694" y="3087"/>
                    </a:cubicBezTo>
                    <a:cubicBezTo>
                      <a:pt x="3709" y="3084"/>
                      <a:pt x="3709" y="3084"/>
                      <a:pt x="3709" y="3084"/>
                    </a:cubicBezTo>
                    <a:cubicBezTo>
                      <a:pt x="3733" y="3050"/>
                      <a:pt x="3733" y="3050"/>
                      <a:pt x="3733" y="3050"/>
                    </a:cubicBezTo>
                    <a:cubicBezTo>
                      <a:pt x="3733" y="3050"/>
                      <a:pt x="3739" y="3047"/>
                      <a:pt x="3733" y="3040"/>
                    </a:cubicBezTo>
                    <a:cubicBezTo>
                      <a:pt x="3726" y="3033"/>
                      <a:pt x="3721" y="3028"/>
                      <a:pt x="3721" y="3028"/>
                    </a:cubicBezTo>
                    <a:cubicBezTo>
                      <a:pt x="3697" y="3015"/>
                      <a:pt x="3697" y="3015"/>
                      <a:pt x="3697" y="3015"/>
                    </a:cubicBezTo>
                    <a:cubicBezTo>
                      <a:pt x="3697" y="2998"/>
                      <a:pt x="3697" y="2998"/>
                      <a:pt x="3697" y="2998"/>
                    </a:cubicBezTo>
                    <a:cubicBezTo>
                      <a:pt x="3698" y="2998"/>
                      <a:pt x="3698" y="2998"/>
                      <a:pt x="3698" y="2998"/>
                    </a:cubicBezTo>
                    <a:cubicBezTo>
                      <a:pt x="3716" y="2998"/>
                      <a:pt x="3716" y="2998"/>
                      <a:pt x="3716" y="2998"/>
                    </a:cubicBezTo>
                    <a:cubicBezTo>
                      <a:pt x="3734" y="3016"/>
                      <a:pt x="3734" y="3016"/>
                      <a:pt x="3734" y="3016"/>
                    </a:cubicBezTo>
                    <a:cubicBezTo>
                      <a:pt x="3741" y="3025"/>
                      <a:pt x="3741" y="3025"/>
                      <a:pt x="3741" y="3025"/>
                    </a:cubicBezTo>
                    <a:cubicBezTo>
                      <a:pt x="3748" y="2996"/>
                      <a:pt x="3748" y="2996"/>
                      <a:pt x="3748" y="2996"/>
                    </a:cubicBezTo>
                    <a:cubicBezTo>
                      <a:pt x="3748" y="2984"/>
                      <a:pt x="3748" y="2984"/>
                      <a:pt x="3748" y="2984"/>
                    </a:cubicBezTo>
                    <a:cubicBezTo>
                      <a:pt x="3748" y="2984"/>
                      <a:pt x="3724" y="2988"/>
                      <a:pt x="3755" y="2977"/>
                    </a:cubicBezTo>
                    <a:cubicBezTo>
                      <a:pt x="3785" y="2967"/>
                      <a:pt x="3753" y="2979"/>
                      <a:pt x="3785" y="2967"/>
                    </a:cubicBezTo>
                    <a:cubicBezTo>
                      <a:pt x="3817" y="2955"/>
                      <a:pt x="3817" y="2955"/>
                      <a:pt x="3817" y="2955"/>
                    </a:cubicBezTo>
                    <a:cubicBezTo>
                      <a:pt x="3827" y="2923"/>
                      <a:pt x="3827" y="2923"/>
                      <a:pt x="3827" y="2923"/>
                    </a:cubicBezTo>
                    <a:cubicBezTo>
                      <a:pt x="3829" y="2913"/>
                      <a:pt x="3829" y="2913"/>
                      <a:pt x="3829" y="2913"/>
                    </a:cubicBezTo>
                    <a:cubicBezTo>
                      <a:pt x="3844" y="2889"/>
                      <a:pt x="3844" y="2889"/>
                      <a:pt x="3844" y="2889"/>
                    </a:cubicBezTo>
                    <a:cubicBezTo>
                      <a:pt x="3848" y="2910"/>
                      <a:pt x="3848" y="2910"/>
                      <a:pt x="3848" y="2910"/>
                    </a:cubicBezTo>
                    <a:cubicBezTo>
                      <a:pt x="3851" y="2918"/>
                      <a:pt x="3851" y="2918"/>
                      <a:pt x="3851" y="2918"/>
                    </a:cubicBezTo>
                    <a:cubicBezTo>
                      <a:pt x="3890" y="2925"/>
                      <a:pt x="3890" y="2925"/>
                      <a:pt x="3890" y="2925"/>
                    </a:cubicBezTo>
                    <a:cubicBezTo>
                      <a:pt x="3890" y="2925"/>
                      <a:pt x="3900" y="2932"/>
                      <a:pt x="3895" y="2935"/>
                    </a:cubicBezTo>
                    <a:cubicBezTo>
                      <a:pt x="3890" y="2939"/>
                      <a:pt x="3900" y="2935"/>
                      <a:pt x="3890" y="2939"/>
                    </a:cubicBezTo>
                    <a:cubicBezTo>
                      <a:pt x="3880" y="2942"/>
                      <a:pt x="3878" y="2942"/>
                      <a:pt x="3868" y="2942"/>
                    </a:cubicBezTo>
                    <a:cubicBezTo>
                      <a:pt x="3858" y="2942"/>
                      <a:pt x="3836" y="2945"/>
                      <a:pt x="3836" y="2945"/>
                    </a:cubicBezTo>
                    <a:cubicBezTo>
                      <a:pt x="3836" y="2952"/>
                      <a:pt x="3836" y="2952"/>
                      <a:pt x="3836" y="2952"/>
                    </a:cubicBezTo>
                    <a:cubicBezTo>
                      <a:pt x="3866" y="2955"/>
                      <a:pt x="3866" y="2955"/>
                      <a:pt x="3866" y="2955"/>
                    </a:cubicBezTo>
                    <a:cubicBezTo>
                      <a:pt x="3870" y="2971"/>
                      <a:pt x="3870" y="2971"/>
                      <a:pt x="3870" y="2971"/>
                    </a:cubicBezTo>
                    <a:cubicBezTo>
                      <a:pt x="3883" y="2976"/>
                      <a:pt x="3883" y="2976"/>
                      <a:pt x="3883" y="2976"/>
                    </a:cubicBezTo>
                    <a:cubicBezTo>
                      <a:pt x="3909" y="2979"/>
                      <a:pt x="3909" y="2979"/>
                      <a:pt x="3909" y="2979"/>
                    </a:cubicBezTo>
                    <a:cubicBezTo>
                      <a:pt x="3948" y="2977"/>
                      <a:pt x="3948" y="2977"/>
                      <a:pt x="3948" y="2977"/>
                    </a:cubicBezTo>
                    <a:cubicBezTo>
                      <a:pt x="3948" y="2977"/>
                      <a:pt x="3943" y="2976"/>
                      <a:pt x="3963" y="2966"/>
                    </a:cubicBezTo>
                    <a:cubicBezTo>
                      <a:pt x="3983" y="2955"/>
                      <a:pt x="3983" y="2955"/>
                      <a:pt x="3983" y="2955"/>
                    </a:cubicBezTo>
                    <a:cubicBezTo>
                      <a:pt x="3998" y="2954"/>
                      <a:pt x="3998" y="2954"/>
                      <a:pt x="3998" y="2954"/>
                    </a:cubicBezTo>
                    <a:cubicBezTo>
                      <a:pt x="3998" y="2954"/>
                      <a:pt x="4014" y="2944"/>
                      <a:pt x="4014" y="2954"/>
                    </a:cubicBezTo>
                    <a:cubicBezTo>
                      <a:pt x="4014" y="2964"/>
                      <a:pt x="4022" y="2940"/>
                      <a:pt x="4014" y="2964"/>
                    </a:cubicBezTo>
                    <a:cubicBezTo>
                      <a:pt x="4005" y="2988"/>
                      <a:pt x="4005" y="2988"/>
                      <a:pt x="4005" y="2988"/>
                    </a:cubicBezTo>
                    <a:cubicBezTo>
                      <a:pt x="3944" y="3062"/>
                      <a:pt x="3944" y="3062"/>
                      <a:pt x="3944" y="3062"/>
                    </a:cubicBezTo>
                    <a:cubicBezTo>
                      <a:pt x="3951" y="3071"/>
                      <a:pt x="3951" y="3071"/>
                      <a:pt x="3951" y="3071"/>
                    </a:cubicBezTo>
                    <a:cubicBezTo>
                      <a:pt x="3975" y="3071"/>
                      <a:pt x="3975" y="3071"/>
                      <a:pt x="3975" y="3071"/>
                    </a:cubicBezTo>
                    <a:cubicBezTo>
                      <a:pt x="3983" y="3065"/>
                      <a:pt x="3983" y="3065"/>
                      <a:pt x="3983" y="3065"/>
                    </a:cubicBezTo>
                    <a:cubicBezTo>
                      <a:pt x="3998" y="3059"/>
                      <a:pt x="3998" y="3059"/>
                      <a:pt x="3998" y="3059"/>
                    </a:cubicBezTo>
                    <a:cubicBezTo>
                      <a:pt x="4009" y="3065"/>
                      <a:pt x="4009" y="3065"/>
                      <a:pt x="4009" y="3065"/>
                    </a:cubicBezTo>
                    <a:cubicBezTo>
                      <a:pt x="4022" y="3067"/>
                      <a:pt x="4022" y="3067"/>
                      <a:pt x="4022" y="3067"/>
                    </a:cubicBezTo>
                    <a:cubicBezTo>
                      <a:pt x="4032" y="3067"/>
                      <a:pt x="4032" y="3067"/>
                      <a:pt x="4032" y="3067"/>
                    </a:cubicBezTo>
                    <a:cubicBezTo>
                      <a:pt x="4053" y="3076"/>
                      <a:pt x="4053" y="3076"/>
                      <a:pt x="4053" y="3076"/>
                    </a:cubicBezTo>
                    <a:cubicBezTo>
                      <a:pt x="4053" y="3076"/>
                      <a:pt x="4066" y="3040"/>
                      <a:pt x="4061" y="3089"/>
                    </a:cubicBezTo>
                    <a:cubicBezTo>
                      <a:pt x="4056" y="3138"/>
                      <a:pt x="4044" y="3133"/>
                      <a:pt x="4056" y="3138"/>
                    </a:cubicBezTo>
                    <a:cubicBezTo>
                      <a:pt x="4086" y="3148"/>
                      <a:pt x="4071" y="3148"/>
                      <a:pt x="4086" y="3148"/>
                    </a:cubicBezTo>
                    <a:cubicBezTo>
                      <a:pt x="4102" y="3148"/>
                      <a:pt x="4108" y="3130"/>
                      <a:pt x="4115" y="3125"/>
                    </a:cubicBezTo>
                    <a:cubicBezTo>
                      <a:pt x="4122" y="3120"/>
                      <a:pt x="4132" y="3111"/>
                      <a:pt x="4132" y="3111"/>
                    </a:cubicBezTo>
                    <a:cubicBezTo>
                      <a:pt x="4137" y="3089"/>
                      <a:pt x="4137" y="3089"/>
                      <a:pt x="4137" y="3089"/>
                    </a:cubicBezTo>
                    <a:cubicBezTo>
                      <a:pt x="4137" y="3089"/>
                      <a:pt x="4152" y="3072"/>
                      <a:pt x="4159" y="3071"/>
                    </a:cubicBezTo>
                    <a:cubicBezTo>
                      <a:pt x="4166" y="3069"/>
                      <a:pt x="4176" y="3071"/>
                      <a:pt x="4181" y="3064"/>
                    </a:cubicBezTo>
                    <a:cubicBezTo>
                      <a:pt x="4186" y="3057"/>
                      <a:pt x="4186" y="3057"/>
                      <a:pt x="4186" y="3057"/>
                    </a:cubicBezTo>
                    <a:cubicBezTo>
                      <a:pt x="4188" y="3040"/>
                      <a:pt x="4188" y="3040"/>
                      <a:pt x="4188" y="3040"/>
                    </a:cubicBezTo>
                    <a:cubicBezTo>
                      <a:pt x="4193" y="3027"/>
                      <a:pt x="4193" y="3027"/>
                      <a:pt x="4193" y="3027"/>
                    </a:cubicBezTo>
                    <a:cubicBezTo>
                      <a:pt x="4205" y="3018"/>
                      <a:pt x="4205" y="3018"/>
                      <a:pt x="4205" y="3018"/>
                    </a:cubicBezTo>
                    <a:cubicBezTo>
                      <a:pt x="4212" y="3006"/>
                      <a:pt x="4212" y="3006"/>
                      <a:pt x="4212" y="3006"/>
                    </a:cubicBezTo>
                    <a:cubicBezTo>
                      <a:pt x="4222" y="3005"/>
                      <a:pt x="4229" y="3005"/>
                      <a:pt x="4229" y="3005"/>
                    </a:cubicBezTo>
                    <a:cubicBezTo>
                      <a:pt x="4254" y="2998"/>
                      <a:pt x="4254" y="2998"/>
                      <a:pt x="4254" y="2998"/>
                    </a:cubicBezTo>
                    <a:cubicBezTo>
                      <a:pt x="4276" y="2984"/>
                      <a:pt x="4276" y="2984"/>
                      <a:pt x="4276" y="2984"/>
                    </a:cubicBezTo>
                    <a:cubicBezTo>
                      <a:pt x="4279" y="2971"/>
                      <a:pt x="4279" y="2962"/>
                      <a:pt x="4279" y="2962"/>
                    </a:cubicBezTo>
                    <a:cubicBezTo>
                      <a:pt x="4279" y="2962"/>
                      <a:pt x="4286" y="2952"/>
                      <a:pt x="4286" y="2945"/>
                    </a:cubicBezTo>
                    <a:cubicBezTo>
                      <a:pt x="4286" y="2939"/>
                      <a:pt x="4286" y="2933"/>
                      <a:pt x="4286" y="2933"/>
                    </a:cubicBezTo>
                    <a:cubicBezTo>
                      <a:pt x="4286" y="2933"/>
                      <a:pt x="4274" y="2930"/>
                      <a:pt x="4268" y="2933"/>
                    </a:cubicBezTo>
                    <a:cubicBezTo>
                      <a:pt x="4261" y="2937"/>
                      <a:pt x="4244" y="2942"/>
                      <a:pt x="4244" y="2942"/>
                    </a:cubicBezTo>
                    <a:cubicBezTo>
                      <a:pt x="4230" y="2944"/>
                      <a:pt x="4230" y="2944"/>
                      <a:pt x="4230" y="2944"/>
                    </a:cubicBezTo>
                    <a:cubicBezTo>
                      <a:pt x="4217" y="2961"/>
                      <a:pt x="4217" y="2961"/>
                      <a:pt x="4217" y="2961"/>
                    </a:cubicBezTo>
                    <a:cubicBezTo>
                      <a:pt x="4210" y="2966"/>
                      <a:pt x="4210" y="2966"/>
                      <a:pt x="4210" y="2966"/>
                    </a:cubicBezTo>
                    <a:cubicBezTo>
                      <a:pt x="4210" y="2966"/>
                      <a:pt x="4197" y="2979"/>
                      <a:pt x="4191" y="2984"/>
                    </a:cubicBezTo>
                    <a:cubicBezTo>
                      <a:pt x="4186" y="2989"/>
                      <a:pt x="4186" y="2989"/>
                      <a:pt x="4186" y="2989"/>
                    </a:cubicBezTo>
                    <a:cubicBezTo>
                      <a:pt x="4179" y="2995"/>
                      <a:pt x="4179" y="2995"/>
                      <a:pt x="4179" y="2995"/>
                    </a:cubicBezTo>
                    <a:cubicBezTo>
                      <a:pt x="4178" y="2995"/>
                      <a:pt x="4175" y="2993"/>
                      <a:pt x="4168" y="2989"/>
                    </a:cubicBezTo>
                    <a:cubicBezTo>
                      <a:pt x="4151" y="2981"/>
                      <a:pt x="4151" y="2981"/>
                      <a:pt x="4151" y="2981"/>
                    </a:cubicBezTo>
                    <a:cubicBezTo>
                      <a:pt x="4136" y="2962"/>
                      <a:pt x="4136" y="2962"/>
                      <a:pt x="4136" y="2962"/>
                    </a:cubicBezTo>
                    <a:cubicBezTo>
                      <a:pt x="4129" y="2954"/>
                      <a:pt x="4129" y="2954"/>
                      <a:pt x="4129" y="2954"/>
                    </a:cubicBezTo>
                    <a:cubicBezTo>
                      <a:pt x="4129" y="2954"/>
                      <a:pt x="4141" y="2957"/>
                      <a:pt x="4119" y="2950"/>
                    </a:cubicBezTo>
                    <a:cubicBezTo>
                      <a:pt x="4097" y="2944"/>
                      <a:pt x="4102" y="2950"/>
                      <a:pt x="4097" y="2944"/>
                    </a:cubicBezTo>
                    <a:cubicBezTo>
                      <a:pt x="4092" y="2937"/>
                      <a:pt x="4092" y="2937"/>
                      <a:pt x="4092" y="2937"/>
                    </a:cubicBezTo>
                    <a:cubicBezTo>
                      <a:pt x="4051" y="2933"/>
                      <a:pt x="4051" y="2933"/>
                      <a:pt x="4051" y="2933"/>
                    </a:cubicBezTo>
                    <a:cubicBezTo>
                      <a:pt x="4032" y="2933"/>
                      <a:pt x="4032" y="2933"/>
                      <a:pt x="4032" y="2933"/>
                    </a:cubicBezTo>
                    <a:cubicBezTo>
                      <a:pt x="4014" y="2927"/>
                      <a:pt x="4014" y="2927"/>
                      <a:pt x="4014" y="2927"/>
                    </a:cubicBezTo>
                    <a:cubicBezTo>
                      <a:pt x="4014" y="2927"/>
                      <a:pt x="4009" y="2920"/>
                      <a:pt x="4014" y="2920"/>
                    </a:cubicBezTo>
                    <a:cubicBezTo>
                      <a:pt x="4019" y="2920"/>
                      <a:pt x="4053" y="2920"/>
                      <a:pt x="4053" y="2920"/>
                    </a:cubicBezTo>
                    <a:cubicBezTo>
                      <a:pt x="4092" y="2920"/>
                      <a:pt x="4092" y="2920"/>
                      <a:pt x="4092" y="2920"/>
                    </a:cubicBezTo>
                    <a:cubicBezTo>
                      <a:pt x="4100" y="2917"/>
                      <a:pt x="4100" y="2917"/>
                      <a:pt x="4100" y="2917"/>
                    </a:cubicBezTo>
                    <a:cubicBezTo>
                      <a:pt x="4100" y="2917"/>
                      <a:pt x="4108" y="2908"/>
                      <a:pt x="4110" y="2898"/>
                    </a:cubicBezTo>
                    <a:cubicBezTo>
                      <a:pt x="4112" y="2888"/>
                      <a:pt x="4112" y="2888"/>
                      <a:pt x="4112" y="2888"/>
                    </a:cubicBezTo>
                    <a:cubicBezTo>
                      <a:pt x="4130" y="2856"/>
                      <a:pt x="4130" y="2856"/>
                      <a:pt x="4130" y="2856"/>
                    </a:cubicBezTo>
                    <a:cubicBezTo>
                      <a:pt x="4125" y="2845"/>
                      <a:pt x="4119" y="2834"/>
                      <a:pt x="4119" y="2834"/>
                    </a:cubicBezTo>
                    <a:cubicBezTo>
                      <a:pt x="4127" y="2823"/>
                      <a:pt x="4127" y="2823"/>
                      <a:pt x="4127" y="2823"/>
                    </a:cubicBezTo>
                    <a:cubicBezTo>
                      <a:pt x="4147" y="2834"/>
                      <a:pt x="4147" y="2834"/>
                      <a:pt x="4147" y="2834"/>
                    </a:cubicBezTo>
                    <a:cubicBezTo>
                      <a:pt x="4158" y="2825"/>
                      <a:pt x="4158" y="2825"/>
                      <a:pt x="4158" y="2825"/>
                    </a:cubicBezTo>
                    <a:cubicBezTo>
                      <a:pt x="4158" y="2812"/>
                      <a:pt x="4158" y="2812"/>
                      <a:pt x="4158" y="2812"/>
                    </a:cubicBezTo>
                    <a:cubicBezTo>
                      <a:pt x="4173" y="2798"/>
                      <a:pt x="4173" y="2798"/>
                      <a:pt x="4173" y="2798"/>
                    </a:cubicBezTo>
                    <a:cubicBezTo>
                      <a:pt x="4173" y="2798"/>
                      <a:pt x="4222" y="2778"/>
                      <a:pt x="4222" y="2773"/>
                    </a:cubicBezTo>
                    <a:cubicBezTo>
                      <a:pt x="4222" y="2768"/>
                      <a:pt x="4244" y="2749"/>
                      <a:pt x="4254" y="2740"/>
                    </a:cubicBezTo>
                    <a:cubicBezTo>
                      <a:pt x="4264" y="2732"/>
                      <a:pt x="4271" y="2724"/>
                      <a:pt x="4271" y="2724"/>
                    </a:cubicBezTo>
                    <a:cubicBezTo>
                      <a:pt x="4271" y="2724"/>
                      <a:pt x="4281" y="2729"/>
                      <a:pt x="4281" y="2718"/>
                    </a:cubicBezTo>
                    <a:cubicBezTo>
                      <a:pt x="4281" y="2708"/>
                      <a:pt x="4279" y="2696"/>
                      <a:pt x="4279" y="2696"/>
                    </a:cubicBezTo>
                    <a:cubicBezTo>
                      <a:pt x="4318" y="2680"/>
                      <a:pt x="4318" y="2680"/>
                      <a:pt x="4318" y="2680"/>
                    </a:cubicBezTo>
                    <a:cubicBezTo>
                      <a:pt x="4379" y="2646"/>
                      <a:pt x="4379" y="2646"/>
                      <a:pt x="4379" y="2646"/>
                    </a:cubicBezTo>
                    <a:cubicBezTo>
                      <a:pt x="4388" y="2624"/>
                      <a:pt x="4388" y="2624"/>
                      <a:pt x="4388" y="2624"/>
                    </a:cubicBezTo>
                    <a:cubicBezTo>
                      <a:pt x="4410" y="2617"/>
                      <a:pt x="4410" y="2617"/>
                      <a:pt x="4410" y="2617"/>
                    </a:cubicBezTo>
                    <a:cubicBezTo>
                      <a:pt x="4417" y="2622"/>
                      <a:pt x="4417" y="2622"/>
                      <a:pt x="4417" y="2622"/>
                    </a:cubicBezTo>
                    <a:cubicBezTo>
                      <a:pt x="4417" y="2622"/>
                      <a:pt x="4422" y="2625"/>
                      <a:pt x="4422" y="2632"/>
                    </a:cubicBezTo>
                    <a:cubicBezTo>
                      <a:pt x="4422" y="2639"/>
                      <a:pt x="4428" y="2632"/>
                      <a:pt x="4422" y="2639"/>
                    </a:cubicBezTo>
                    <a:cubicBezTo>
                      <a:pt x="4415" y="2646"/>
                      <a:pt x="4427" y="2642"/>
                      <a:pt x="4415" y="2646"/>
                    </a:cubicBezTo>
                    <a:cubicBezTo>
                      <a:pt x="4403" y="2649"/>
                      <a:pt x="4373" y="2698"/>
                      <a:pt x="4373" y="2698"/>
                    </a:cubicBezTo>
                    <a:cubicBezTo>
                      <a:pt x="4378" y="2715"/>
                      <a:pt x="4378" y="2715"/>
                      <a:pt x="4378" y="2715"/>
                    </a:cubicBezTo>
                    <a:cubicBezTo>
                      <a:pt x="4361" y="2718"/>
                      <a:pt x="4369" y="2717"/>
                      <a:pt x="4352" y="2720"/>
                    </a:cubicBezTo>
                    <a:cubicBezTo>
                      <a:pt x="4335" y="2724"/>
                      <a:pt x="4335" y="2724"/>
                      <a:pt x="4335" y="2724"/>
                    </a:cubicBezTo>
                    <a:cubicBezTo>
                      <a:pt x="4325" y="2735"/>
                      <a:pt x="4325" y="2735"/>
                      <a:pt x="4325" y="2735"/>
                    </a:cubicBezTo>
                    <a:cubicBezTo>
                      <a:pt x="4330" y="2749"/>
                      <a:pt x="4330" y="2749"/>
                      <a:pt x="4330" y="2749"/>
                    </a:cubicBezTo>
                    <a:cubicBezTo>
                      <a:pt x="4347" y="2764"/>
                      <a:pt x="4347" y="2764"/>
                      <a:pt x="4347" y="2764"/>
                    </a:cubicBezTo>
                    <a:cubicBezTo>
                      <a:pt x="4361" y="2766"/>
                      <a:pt x="4361" y="2766"/>
                      <a:pt x="4361" y="2766"/>
                    </a:cubicBezTo>
                    <a:cubicBezTo>
                      <a:pt x="4373" y="2762"/>
                      <a:pt x="4373" y="2762"/>
                      <a:pt x="4373" y="2762"/>
                    </a:cubicBezTo>
                    <a:cubicBezTo>
                      <a:pt x="4395" y="2768"/>
                      <a:pt x="4395" y="2768"/>
                      <a:pt x="4395" y="2768"/>
                    </a:cubicBezTo>
                    <a:cubicBezTo>
                      <a:pt x="4411" y="2773"/>
                      <a:pt x="4411" y="2773"/>
                      <a:pt x="4411" y="2773"/>
                    </a:cubicBezTo>
                    <a:cubicBezTo>
                      <a:pt x="4411" y="2779"/>
                      <a:pt x="4411" y="2779"/>
                      <a:pt x="4411" y="2779"/>
                    </a:cubicBezTo>
                    <a:cubicBezTo>
                      <a:pt x="4398" y="2788"/>
                      <a:pt x="4398" y="2788"/>
                      <a:pt x="4398" y="2788"/>
                    </a:cubicBezTo>
                    <a:cubicBezTo>
                      <a:pt x="4371" y="2788"/>
                      <a:pt x="4371" y="2788"/>
                      <a:pt x="4371" y="2788"/>
                    </a:cubicBezTo>
                    <a:cubicBezTo>
                      <a:pt x="4359" y="2805"/>
                      <a:pt x="4359" y="2805"/>
                      <a:pt x="4359" y="2805"/>
                    </a:cubicBezTo>
                    <a:cubicBezTo>
                      <a:pt x="4366" y="2813"/>
                      <a:pt x="4366" y="2813"/>
                      <a:pt x="4366" y="2813"/>
                    </a:cubicBezTo>
                    <a:cubicBezTo>
                      <a:pt x="4367" y="2828"/>
                      <a:pt x="4367" y="2828"/>
                      <a:pt x="4367" y="2828"/>
                    </a:cubicBezTo>
                    <a:cubicBezTo>
                      <a:pt x="4364" y="2901"/>
                      <a:pt x="4364" y="2901"/>
                      <a:pt x="4364" y="2901"/>
                    </a:cubicBezTo>
                    <a:cubicBezTo>
                      <a:pt x="4364" y="2901"/>
                      <a:pt x="4359" y="2908"/>
                      <a:pt x="4345" y="2910"/>
                    </a:cubicBezTo>
                    <a:cubicBezTo>
                      <a:pt x="4332" y="2911"/>
                      <a:pt x="4312" y="2918"/>
                      <a:pt x="4312" y="2918"/>
                    </a:cubicBezTo>
                    <a:cubicBezTo>
                      <a:pt x="4303" y="2923"/>
                      <a:pt x="4296" y="2927"/>
                      <a:pt x="4296" y="2932"/>
                    </a:cubicBezTo>
                    <a:cubicBezTo>
                      <a:pt x="4305" y="2937"/>
                      <a:pt x="4305" y="2937"/>
                      <a:pt x="4305" y="2937"/>
                    </a:cubicBezTo>
                    <a:cubicBezTo>
                      <a:pt x="4305" y="2937"/>
                      <a:pt x="4313" y="2940"/>
                      <a:pt x="4308" y="2947"/>
                    </a:cubicBezTo>
                    <a:cubicBezTo>
                      <a:pt x="4303" y="2954"/>
                      <a:pt x="4303" y="2954"/>
                      <a:pt x="4303" y="2954"/>
                    </a:cubicBezTo>
                    <a:cubicBezTo>
                      <a:pt x="4308" y="2964"/>
                      <a:pt x="4308" y="2964"/>
                      <a:pt x="4308" y="2964"/>
                    </a:cubicBezTo>
                    <a:cubicBezTo>
                      <a:pt x="4320" y="2966"/>
                      <a:pt x="4320" y="2966"/>
                      <a:pt x="4320" y="2966"/>
                    </a:cubicBezTo>
                    <a:cubicBezTo>
                      <a:pt x="4342" y="2966"/>
                      <a:pt x="4342" y="2966"/>
                      <a:pt x="4342" y="2966"/>
                    </a:cubicBezTo>
                    <a:cubicBezTo>
                      <a:pt x="4374" y="2966"/>
                      <a:pt x="4374" y="2966"/>
                      <a:pt x="4374" y="2966"/>
                    </a:cubicBezTo>
                    <a:cubicBezTo>
                      <a:pt x="4389" y="2983"/>
                      <a:pt x="4389" y="2983"/>
                      <a:pt x="4389" y="2983"/>
                    </a:cubicBezTo>
                    <a:cubicBezTo>
                      <a:pt x="4411" y="2988"/>
                      <a:pt x="4411" y="2988"/>
                      <a:pt x="4411" y="2988"/>
                    </a:cubicBezTo>
                    <a:cubicBezTo>
                      <a:pt x="4411" y="2988"/>
                      <a:pt x="4417" y="2981"/>
                      <a:pt x="4425" y="2981"/>
                    </a:cubicBezTo>
                    <a:cubicBezTo>
                      <a:pt x="4433" y="2981"/>
                      <a:pt x="4449" y="2983"/>
                      <a:pt x="4449" y="2983"/>
                    </a:cubicBezTo>
                    <a:cubicBezTo>
                      <a:pt x="4449" y="2983"/>
                      <a:pt x="4444" y="2986"/>
                      <a:pt x="4450" y="2989"/>
                    </a:cubicBezTo>
                    <a:cubicBezTo>
                      <a:pt x="4457" y="2993"/>
                      <a:pt x="4469" y="2996"/>
                      <a:pt x="4474" y="2996"/>
                    </a:cubicBezTo>
                    <a:cubicBezTo>
                      <a:pt x="4479" y="2996"/>
                      <a:pt x="4494" y="2991"/>
                      <a:pt x="4501" y="2991"/>
                    </a:cubicBezTo>
                    <a:cubicBezTo>
                      <a:pt x="4508" y="2991"/>
                      <a:pt x="4518" y="2988"/>
                      <a:pt x="4532" y="2991"/>
                    </a:cubicBezTo>
                    <a:cubicBezTo>
                      <a:pt x="4545" y="2994"/>
                      <a:pt x="4596" y="3028"/>
                      <a:pt x="4596" y="3028"/>
                    </a:cubicBezTo>
                    <a:cubicBezTo>
                      <a:pt x="4596" y="0"/>
                      <a:pt x="4596" y="0"/>
                      <a:pt x="4596" y="0"/>
                    </a:cubicBezTo>
                    <a:lnTo>
                      <a:pt x="3603" y="0"/>
                    </a:lnTo>
                    <a:close/>
                    <a:moveTo>
                      <a:pt x="2529" y="3012"/>
                    </a:moveTo>
                    <a:cubicBezTo>
                      <a:pt x="2530" y="2972"/>
                      <a:pt x="2530" y="2972"/>
                      <a:pt x="2530" y="2972"/>
                    </a:cubicBezTo>
                    <a:cubicBezTo>
                      <a:pt x="2530" y="2967"/>
                      <a:pt x="2530" y="2967"/>
                      <a:pt x="2530" y="2967"/>
                    </a:cubicBezTo>
                    <a:lnTo>
                      <a:pt x="2529" y="3012"/>
                    </a:lnTo>
                    <a:close/>
                    <a:moveTo>
                      <a:pt x="2668" y="2827"/>
                    </a:moveTo>
                    <a:cubicBezTo>
                      <a:pt x="2659" y="2817"/>
                      <a:pt x="2659" y="2817"/>
                      <a:pt x="2659" y="2817"/>
                    </a:cubicBezTo>
                    <a:cubicBezTo>
                      <a:pt x="2687" y="2848"/>
                      <a:pt x="2687" y="2848"/>
                      <a:pt x="2687" y="2848"/>
                    </a:cubicBezTo>
                    <a:lnTo>
                      <a:pt x="2668" y="2827"/>
                    </a:lnTo>
                    <a:close/>
                    <a:moveTo>
                      <a:pt x="3137" y="3698"/>
                    </a:moveTo>
                    <a:cubicBezTo>
                      <a:pt x="3137" y="3698"/>
                      <a:pt x="3137" y="3698"/>
                      <a:pt x="3137" y="3698"/>
                    </a:cubicBezTo>
                    <a:cubicBezTo>
                      <a:pt x="3137" y="3698"/>
                      <a:pt x="3137" y="3698"/>
                      <a:pt x="3137" y="3698"/>
                    </a:cubicBezTo>
                    <a:cubicBezTo>
                      <a:pt x="3137" y="3698"/>
                      <a:pt x="3137" y="3698"/>
                      <a:pt x="3137" y="3698"/>
                    </a:cubicBezTo>
                    <a:close/>
                    <a:moveTo>
                      <a:pt x="3533" y="3686"/>
                    </a:moveTo>
                    <a:cubicBezTo>
                      <a:pt x="3517" y="3704"/>
                      <a:pt x="3517" y="3704"/>
                      <a:pt x="3517" y="3704"/>
                    </a:cubicBezTo>
                    <a:cubicBezTo>
                      <a:pt x="3540" y="3677"/>
                      <a:pt x="3540" y="3677"/>
                      <a:pt x="3540" y="3677"/>
                    </a:cubicBezTo>
                    <a:lnTo>
                      <a:pt x="3533" y="3686"/>
                    </a:lnTo>
                    <a:close/>
                  </a:path>
                </a:pathLst>
              </a:custGeom>
              <a:solidFill>
                <a:srgbClr val="00D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</p:grpSp>
        <p:sp>
          <p:nvSpPr>
            <p:cNvPr id="46" name="aurora symbol large"/>
            <p:cNvSpPr>
              <a:spLocks noEditPoints="1"/>
            </p:cNvSpPr>
            <p:nvPr/>
          </p:nvSpPr>
          <p:spPr bwMode="auto">
            <a:xfrm>
              <a:off x="3328426" y="-1588"/>
              <a:ext cx="5187950" cy="5143500"/>
            </a:xfrm>
            <a:custGeom>
              <a:avLst/>
              <a:gdLst>
                <a:gd name="T0" fmla="*/ 1635 w 3268"/>
                <a:gd name="T1" fmla="*/ 0 h 3240"/>
                <a:gd name="T2" fmla="*/ 0 w 3268"/>
                <a:gd name="T3" fmla="*/ 3240 h 3240"/>
                <a:gd name="T4" fmla="*/ 3268 w 3268"/>
                <a:gd name="T5" fmla="*/ 3240 h 3240"/>
                <a:gd name="T6" fmla="*/ 1635 w 3268"/>
                <a:gd name="T7" fmla="*/ 0 h 3240"/>
                <a:gd name="T8" fmla="*/ 1635 w 3268"/>
                <a:gd name="T9" fmla="*/ 1428 h 3240"/>
                <a:gd name="T10" fmla="*/ 2225 w 3268"/>
                <a:gd name="T11" fmla="*/ 2597 h 3240"/>
                <a:gd name="T12" fmla="*/ 1045 w 3268"/>
                <a:gd name="T13" fmla="*/ 2597 h 3240"/>
                <a:gd name="T14" fmla="*/ 1635 w 3268"/>
                <a:gd name="T15" fmla="*/ 1428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8" h="3240">
                  <a:moveTo>
                    <a:pt x="1635" y="0"/>
                  </a:moveTo>
                  <a:lnTo>
                    <a:pt x="0" y="3240"/>
                  </a:lnTo>
                  <a:lnTo>
                    <a:pt x="3268" y="3240"/>
                  </a:lnTo>
                  <a:lnTo>
                    <a:pt x="1635" y="0"/>
                  </a:lnTo>
                  <a:close/>
                  <a:moveTo>
                    <a:pt x="1635" y="1428"/>
                  </a:moveTo>
                  <a:lnTo>
                    <a:pt x="2225" y="2597"/>
                  </a:lnTo>
                  <a:lnTo>
                    <a:pt x="1045" y="2597"/>
                  </a:lnTo>
                  <a:lnTo>
                    <a:pt x="1635" y="1428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42000"/>
                  </a:schemeClr>
                </a:gs>
                <a:gs pos="100000">
                  <a:srgbClr val="00DEB9">
                    <a:alpha val="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8" name="pin"/>
          <p:cNvGrpSpPr>
            <a:grpSpLocks noChangeAspect="1"/>
          </p:cNvGrpSpPr>
          <p:nvPr/>
        </p:nvGrpSpPr>
        <p:grpSpPr bwMode="auto">
          <a:xfrm>
            <a:off x="5321337" y="476667"/>
            <a:ext cx="497415" cy="686188"/>
            <a:chOff x="2531" y="1144"/>
            <a:chExt cx="693" cy="956"/>
          </a:xfrm>
        </p:grpSpPr>
        <p:sp>
          <p:nvSpPr>
            <p:cNvPr id="50" name="Freeform 28"/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Oval 29"/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1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grpSp>
        <p:nvGrpSpPr>
          <p:cNvPr id="58" name="pin"/>
          <p:cNvGrpSpPr>
            <a:grpSpLocks noChangeAspect="1"/>
          </p:cNvGrpSpPr>
          <p:nvPr/>
        </p:nvGrpSpPr>
        <p:grpSpPr bwMode="auto">
          <a:xfrm>
            <a:off x="7501870" y="3295098"/>
            <a:ext cx="497415" cy="686188"/>
            <a:chOff x="2531" y="1144"/>
            <a:chExt cx="693" cy="956"/>
          </a:xfrm>
        </p:grpSpPr>
        <p:sp>
          <p:nvSpPr>
            <p:cNvPr id="59" name="Freeform 28"/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29"/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2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grpSp>
        <p:nvGrpSpPr>
          <p:cNvPr id="62" name="pin"/>
          <p:cNvGrpSpPr>
            <a:grpSpLocks noChangeAspect="1"/>
          </p:cNvGrpSpPr>
          <p:nvPr/>
        </p:nvGrpSpPr>
        <p:grpSpPr bwMode="auto">
          <a:xfrm>
            <a:off x="8533714" y="4093035"/>
            <a:ext cx="497415" cy="686188"/>
            <a:chOff x="2531" y="1144"/>
            <a:chExt cx="693" cy="956"/>
          </a:xfrm>
        </p:grpSpPr>
        <p:sp>
          <p:nvSpPr>
            <p:cNvPr id="63" name="Freeform 28"/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29"/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7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2D3B6BB-92FD-4D57-ADD8-2B59486C3A7E}"/>
              </a:ext>
            </a:extLst>
          </p:cNvPr>
          <p:cNvSpPr txBox="1"/>
          <p:nvPr/>
        </p:nvSpPr>
        <p:spPr>
          <a:xfrm>
            <a:off x="351270" y="2966367"/>
            <a:ext cx="5386756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nn-N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Iceland (IS)</a:t>
            </a:r>
          </a:p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Vrije Universiteit Amsterdam (NL)</a:t>
            </a:r>
          </a:p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East Anglia (UK)</a:t>
            </a:r>
          </a:p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Copenhagen Business School (DK)</a:t>
            </a:r>
          </a:p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Universität Duisburg-Essen (DE)</a:t>
            </a:r>
          </a:p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Univerzita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Palackého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Olomouci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(CZ)</a:t>
            </a:r>
          </a:p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Universität Innsbruck (AT)</a:t>
            </a:r>
          </a:p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Universitat Rovira I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Virgili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(ES)</a:t>
            </a:r>
          </a:p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Università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 Napoli Federico II (IT)</a:t>
            </a:r>
          </a:p>
          <a:p>
            <a:pPr marL="304792" indent="-304792">
              <a:lnSpc>
                <a:spcPct val="150000"/>
              </a:lnSpc>
              <a:buFont typeface="+mj-lt"/>
              <a:buAutoNum type="arabicPeriod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Université Paris Est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Créteil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val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Marine (FR)</a:t>
            </a:r>
          </a:p>
        </p:txBody>
      </p:sp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3348CF96-E664-4A0E-8FD4-5FDCAD216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2" y="159094"/>
            <a:ext cx="2311853" cy="732417"/>
          </a:xfrm>
          <a:prstGeom prst="rect">
            <a:avLst/>
          </a:prstGeom>
        </p:spPr>
      </p:pic>
      <p:grpSp>
        <p:nvGrpSpPr>
          <p:cNvPr id="44" name="pin">
            <a:extLst>
              <a:ext uri="{FF2B5EF4-FFF2-40B4-BE49-F238E27FC236}">
                <a16:creationId xmlns:a16="http://schemas.microsoft.com/office/drawing/2014/main" id="{D1C8D94B-7CD4-4C3F-AF80-8B83A6D933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49915" y="3083789"/>
            <a:ext cx="497415" cy="686188"/>
            <a:chOff x="2531" y="1144"/>
            <a:chExt cx="693" cy="956"/>
          </a:xfrm>
        </p:grpSpPr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id="{131D32E7-35F0-424B-8E7D-987ECB5A1E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 dirty="0"/>
            </a:p>
          </p:txBody>
        </p:sp>
        <p:sp>
          <p:nvSpPr>
            <p:cNvPr id="47" name="Oval 29">
              <a:extLst>
                <a:ext uri="{FF2B5EF4-FFF2-40B4-BE49-F238E27FC236}">
                  <a16:creationId xmlns:a16="http://schemas.microsoft.com/office/drawing/2014/main" id="{657F38F1-8D42-41A2-A976-7364FF068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3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grpSp>
        <p:nvGrpSpPr>
          <p:cNvPr id="49" name="pin">
            <a:extLst>
              <a:ext uri="{FF2B5EF4-FFF2-40B4-BE49-F238E27FC236}">
                <a16:creationId xmlns:a16="http://schemas.microsoft.com/office/drawing/2014/main" id="{723A5D96-493C-44D8-B788-1F7F6C922B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33639" y="2371663"/>
            <a:ext cx="497415" cy="686188"/>
            <a:chOff x="2531" y="1144"/>
            <a:chExt cx="693" cy="956"/>
          </a:xfrm>
        </p:grpSpPr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A1BE3FFA-1435-4B5B-B7D1-9AC7A9E45C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Oval 29">
              <a:extLst>
                <a:ext uri="{FF2B5EF4-FFF2-40B4-BE49-F238E27FC236}">
                  <a16:creationId xmlns:a16="http://schemas.microsoft.com/office/drawing/2014/main" id="{04007633-D506-4BEE-9AEF-EC052385E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4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grpSp>
        <p:nvGrpSpPr>
          <p:cNvPr id="54" name="pin">
            <a:extLst>
              <a:ext uri="{FF2B5EF4-FFF2-40B4-BE49-F238E27FC236}">
                <a16:creationId xmlns:a16="http://schemas.microsoft.com/office/drawing/2014/main" id="{9D0670F9-329D-4B37-917A-9C8F0DE23F7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63309" y="3431711"/>
            <a:ext cx="497415" cy="686188"/>
            <a:chOff x="2531" y="1144"/>
            <a:chExt cx="693" cy="956"/>
          </a:xfrm>
        </p:grpSpPr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FFD49773-E298-4D2E-9A4C-51CF8E0D8C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Oval 29">
              <a:extLst>
                <a:ext uri="{FF2B5EF4-FFF2-40B4-BE49-F238E27FC236}">
                  <a16:creationId xmlns:a16="http://schemas.microsoft.com/office/drawing/2014/main" id="{78BDA58F-EF12-44F9-BC83-5A30B9600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5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grpSp>
        <p:nvGrpSpPr>
          <p:cNvPr id="72" name="pin">
            <a:extLst>
              <a:ext uri="{FF2B5EF4-FFF2-40B4-BE49-F238E27FC236}">
                <a16:creationId xmlns:a16="http://schemas.microsoft.com/office/drawing/2014/main" id="{00F731E3-7D81-4690-B65B-82B17BA99C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98073" y="5139914"/>
            <a:ext cx="497415" cy="686188"/>
            <a:chOff x="2531" y="1144"/>
            <a:chExt cx="693" cy="956"/>
          </a:xfrm>
        </p:grpSpPr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F14B7A1D-AD94-4829-9C2F-7B59807692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Oval 29">
              <a:extLst>
                <a:ext uri="{FF2B5EF4-FFF2-40B4-BE49-F238E27FC236}">
                  <a16:creationId xmlns:a16="http://schemas.microsoft.com/office/drawing/2014/main" id="{2BCBCA3C-23E8-4ABF-B631-CA999EB85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8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grpSp>
        <p:nvGrpSpPr>
          <p:cNvPr id="75" name="pin">
            <a:extLst>
              <a:ext uri="{FF2B5EF4-FFF2-40B4-BE49-F238E27FC236}">
                <a16:creationId xmlns:a16="http://schemas.microsoft.com/office/drawing/2014/main" id="{CC3D9499-C8B6-4281-8475-0F824010F5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30630" y="3448314"/>
            <a:ext cx="497415" cy="686188"/>
            <a:chOff x="2531" y="1144"/>
            <a:chExt cx="693" cy="956"/>
          </a:xfrm>
        </p:grpSpPr>
        <p:sp>
          <p:nvSpPr>
            <p:cNvPr id="76" name="Freeform 28">
              <a:extLst>
                <a:ext uri="{FF2B5EF4-FFF2-40B4-BE49-F238E27FC236}">
                  <a16:creationId xmlns:a16="http://schemas.microsoft.com/office/drawing/2014/main" id="{ECF3746C-6963-4736-B787-F03E7DB7C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7" name="Oval 29">
              <a:extLst>
                <a:ext uri="{FF2B5EF4-FFF2-40B4-BE49-F238E27FC236}">
                  <a16:creationId xmlns:a16="http://schemas.microsoft.com/office/drawing/2014/main" id="{CA76314C-6DA5-47C2-9660-8AC71AE26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6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grpSp>
        <p:nvGrpSpPr>
          <p:cNvPr id="81" name="pin">
            <a:extLst>
              <a:ext uri="{FF2B5EF4-FFF2-40B4-BE49-F238E27FC236}">
                <a16:creationId xmlns:a16="http://schemas.microsoft.com/office/drawing/2014/main" id="{C9D7E67A-BB26-4549-A6C9-50DAA57598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37665" y="5377291"/>
            <a:ext cx="497415" cy="686188"/>
            <a:chOff x="2531" y="1144"/>
            <a:chExt cx="693" cy="956"/>
          </a:xfrm>
        </p:grpSpPr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8B19C100-D8CA-4961-86EA-15573DF8B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3" name="Oval 29">
              <a:extLst>
                <a:ext uri="{FF2B5EF4-FFF2-40B4-BE49-F238E27FC236}">
                  <a16:creationId xmlns:a16="http://schemas.microsoft.com/office/drawing/2014/main" id="{F009CDB6-5F2C-4FDB-A54E-177286EE6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9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grpSp>
        <p:nvGrpSpPr>
          <p:cNvPr id="84" name="pin">
            <a:extLst>
              <a:ext uri="{FF2B5EF4-FFF2-40B4-BE49-F238E27FC236}">
                <a16:creationId xmlns:a16="http://schemas.microsoft.com/office/drawing/2014/main" id="{DDD2052A-FC02-4C91-B3B6-7697E7B190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54187" y="3878434"/>
            <a:ext cx="497415" cy="686188"/>
            <a:chOff x="2531" y="1144"/>
            <a:chExt cx="693" cy="956"/>
          </a:xfrm>
        </p:grpSpPr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55B8E037-A7D0-4F8E-BFDF-570EEFC558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1" y="1144"/>
              <a:ext cx="693" cy="956"/>
            </a:xfrm>
            <a:custGeom>
              <a:avLst/>
              <a:gdLst>
                <a:gd name="T0" fmla="*/ 264 w 290"/>
                <a:gd name="T1" fmla="*/ 68 h 402"/>
                <a:gd name="T2" fmla="*/ 148 w 290"/>
                <a:gd name="T3" fmla="*/ 0 h 402"/>
                <a:gd name="T4" fmla="*/ 142 w 290"/>
                <a:gd name="T5" fmla="*/ 0 h 402"/>
                <a:gd name="T6" fmla="*/ 26 w 290"/>
                <a:gd name="T7" fmla="*/ 68 h 402"/>
                <a:gd name="T8" fmla="*/ 24 w 290"/>
                <a:gd name="T9" fmla="*/ 207 h 402"/>
                <a:gd name="T10" fmla="*/ 124 w 290"/>
                <a:gd name="T11" fmla="*/ 390 h 402"/>
                <a:gd name="T12" fmla="*/ 124 w 290"/>
                <a:gd name="T13" fmla="*/ 390 h 402"/>
                <a:gd name="T14" fmla="*/ 145 w 290"/>
                <a:gd name="T15" fmla="*/ 402 h 402"/>
                <a:gd name="T16" fmla="*/ 166 w 290"/>
                <a:gd name="T17" fmla="*/ 390 h 402"/>
                <a:gd name="T18" fmla="*/ 166 w 290"/>
                <a:gd name="T19" fmla="*/ 390 h 402"/>
                <a:gd name="T20" fmla="*/ 266 w 290"/>
                <a:gd name="T21" fmla="*/ 207 h 402"/>
                <a:gd name="T22" fmla="*/ 264 w 290"/>
                <a:gd name="T23" fmla="*/ 68 h 402"/>
                <a:gd name="T24" fmla="*/ 145 w 290"/>
                <a:gd name="T25" fmla="*/ 182 h 402"/>
                <a:gd name="T26" fmla="*/ 88 w 290"/>
                <a:gd name="T27" fmla="*/ 125 h 402"/>
                <a:gd name="T28" fmla="*/ 145 w 290"/>
                <a:gd name="T29" fmla="*/ 69 h 402"/>
                <a:gd name="T30" fmla="*/ 202 w 290"/>
                <a:gd name="T31" fmla="*/ 125 h 402"/>
                <a:gd name="T32" fmla="*/ 145 w 290"/>
                <a:gd name="T33" fmla="*/ 1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402">
                  <a:moveTo>
                    <a:pt x="264" y="68"/>
                  </a:moveTo>
                  <a:cubicBezTo>
                    <a:pt x="240" y="26"/>
                    <a:pt x="196" y="1"/>
                    <a:pt x="148" y="0"/>
                  </a:cubicBezTo>
                  <a:cubicBezTo>
                    <a:pt x="146" y="0"/>
                    <a:pt x="144" y="0"/>
                    <a:pt x="142" y="0"/>
                  </a:cubicBezTo>
                  <a:cubicBezTo>
                    <a:pt x="94" y="1"/>
                    <a:pt x="50" y="26"/>
                    <a:pt x="26" y="68"/>
                  </a:cubicBezTo>
                  <a:cubicBezTo>
                    <a:pt x="1" y="112"/>
                    <a:pt x="0" y="163"/>
                    <a:pt x="24" y="207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4" y="390"/>
                    <a:pt x="124" y="390"/>
                    <a:pt x="124" y="390"/>
                  </a:cubicBezTo>
                  <a:cubicBezTo>
                    <a:pt x="128" y="398"/>
                    <a:pt x="136" y="402"/>
                    <a:pt x="145" y="402"/>
                  </a:cubicBezTo>
                  <a:cubicBezTo>
                    <a:pt x="154" y="402"/>
                    <a:pt x="162" y="398"/>
                    <a:pt x="166" y="390"/>
                  </a:cubicBezTo>
                  <a:cubicBezTo>
                    <a:pt x="166" y="390"/>
                    <a:pt x="166" y="390"/>
                    <a:pt x="166" y="390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90" y="163"/>
                    <a:pt x="289" y="112"/>
                    <a:pt x="264" y="68"/>
                  </a:cubicBezTo>
                  <a:moveTo>
                    <a:pt x="145" y="182"/>
                  </a:moveTo>
                  <a:cubicBezTo>
                    <a:pt x="114" y="182"/>
                    <a:pt x="88" y="157"/>
                    <a:pt x="88" y="125"/>
                  </a:cubicBezTo>
                  <a:cubicBezTo>
                    <a:pt x="88" y="94"/>
                    <a:pt x="114" y="69"/>
                    <a:pt x="145" y="69"/>
                  </a:cubicBezTo>
                  <a:cubicBezTo>
                    <a:pt x="176" y="69"/>
                    <a:pt x="202" y="94"/>
                    <a:pt x="202" y="125"/>
                  </a:cubicBezTo>
                  <a:cubicBezTo>
                    <a:pt x="202" y="157"/>
                    <a:pt x="176" y="182"/>
                    <a:pt x="145" y="182"/>
                  </a:cubicBezTo>
                </a:path>
              </a:pathLst>
            </a:custGeom>
            <a:solidFill>
              <a:srgbClr val="009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6" name="Oval 29">
              <a:extLst>
                <a:ext uri="{FF2B5EF4-FFF2-40B4-BE49-F238E27FC236}">
                  <a16:creationId xmlns:a16="http://schemas.microsoft.com/office/drawing/2014/main" id="{532806F0-F992-4F2F-A627-D56DB1CBC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1235"/>
              <a:ext cx="459" cy="4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33" dirty="0">
                  <a:solidFill>
                    <a:srgbClr val="0095F7"/>
                  </a:solidFill>
                  <a:latin typeface="Salome" panose="02000503000000020004" pitchFamily="50" charset="0"/>
                </a:rPr>
                <a:t>10</a:t>
              </a:r>
              <a:endParaRPr lang="en-GB" sz="1333" dirty="0">
                <a:solidFill>
                  <a:srgbClr val="0095F7"/>
                </a:solidFill>
                <a:latin typeface="Salome" panose="02000503000000020004" pitchFamily="50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764FC98-4BAB-4D59-80A8-D93373EBE406}"/>
              </a:ext>
            </a:extLst>
          </p:cNvPr>
          <p:cNvSpPr txBox="1"/>
          <p:nvPr/>
        </p:nvSpPr>
        <p:spPr>
          <a:xfrm>
            <a:off x="340313" y="901841"/>
            <a:ext cx="6266116" cy="1699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0" i="0" dirty="0">
                <a:solidFill>
                  <a:srgbClr val="212121"/>
                </a:solidFill>
                <a:effectLst/>
                <a:latin typeface="Lato Light" panose="020B0604020202020204" pitchFamily="34" charset="0"/>
                <a:ea typeface="Lato Light" panose="020B0604020202020204" pitchFamily="34" charset="0"/>
                <a:cs typeface="Lato Light" panose="020B0604020202020204" pitchFamily="34" charset="0"/>
              </a:rPr>
              <a:t>Aurora is a partnership of like-minded and closely collaborating research intensive European universities,</a:t>
            </a:r>
            <a:br>
              <a:rPr lang="en-GB" sz="1800" b="0" i="0" dirty="0">
                <a:solidFill>
                  <a:srgbClr val="212121"/>
                </a:solidFill>
                <a:effectLst/>
                <a:latin typeface="Lato Light" panose="020B0604020202020204" pitchFamily="34" charset="0"/>
                <a:ea typeface="Lato Light" panose="020B0604020202020204" pitchFamily="34" charset="0"/>
                <a:cs typeface="Lato Light" panose="020B0604020202020204" pitchFamily="34" charset="0"/>
              </a:rPr>
            </a:br>
            <a:r>
              <a:rPr lang="en-GB" sz="1800" b="0" i="0" dirty="0">
                <a:solidFill>
                  <a:srgbClr val="212121"/>
                </a:solidFill>
                <a:effectLst/>
                <a:latin typeface="Lato Light" panose="020B0604020202020204" pitchFamily="34" charset="0"/>
                <a:ea typeface="Lato Light" panose="020B0604020202020204" pitchFamily="34" charset="0"/>
                <a:cs typeface="Lato Light" panose="020B0604020202020204" pitchFamily="34" charset="0"/>
              </a:rPr>
              <a:t> who use their academic excellence to drive societal change </a:t>
            </a:r>
            <a:br>
              <a:rPr lang="en-GB" sz="1800" b="0" i="0" dirty="0">
                <a:solidFill>
                  <a:srgbClr val="212121"/>
                </a:solidFill>
                <a:effectLst/>
                <a:latin typeface="Lato Light" panose="020B0604020202020204" pitchFamily="34" charset="0"/>
                <a:ea typeface="Lato Light" panose="020B0604020202020204" pitchFamily="34" charset="0"/>
                <a:cs typeface="Lato Light" panose="020B0604020202020204" pitchFamily="34" charset="0"/>
              </a:rPr>
            </a:br>
            <a:r>
              <a:rPr lang="en-GB" sz="1800" b="0" i="0" dirty="0">
                <a:solidFill>
                  <a:srgbClr val="212121"/>
                </a:solidFill>
                <a:effectLst/>
                <a:latin typeface="Lato Light" panose="020B0604020202020204" pitchFamily="34" charset="0"/>
                <a:ea typeface="Lato Light" panose="020B0604020202020204" pitchFamily="34" charset="0"/>
                <a:cs typeface="Lato Light" panose="020B0604020202020204" pitchFamily="34" charset="0"/>
              </a:rPr>
              <a:t>and contribute to the sustainable development goals.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085CA1-F290-4DDC-BA47-C8ABF416CFAB}"/>
              </a:ext>
            </a:extLst>
          </p:cNvPr>
          <p:cNvSpPr txBox="1"/>
          <p:nvPr/>
        </p:nvSpPr>
        <p:spPr>
          <a:xfrm>
            <a:off x="351270" y="2644884"/>
            <a:ext cx="6098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1" dirty="0">
                <a:solidFill>
                  <a:srgbClr val="009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nn-NO" sz="1600" dirty="0">
                <a:solidFill>
                  <a:srgbClr val="0095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1600" dirty="0">
              <a:solidFill>
                <a:srgbClr val="0095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99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38EB-23B2-4A72-B625-9DD16525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Spotting untapped potential: Excellent research (2), left unused by policy makers (3)</a:t>
            </a:r>
            <a:br>
              <a:rPr lang="en-US" dirty="0"/>
            </a:br>
            <a:r>
              <a:rPr lang="en-US" sz="2200" dirty="0"/>
              <a:t>(data sources: overton.io&amp; scival.com) in example: SDG 9 &gt; high FWCI, low policy citations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53BE1-6E1E-47A4-AEAC-A0E34D613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7" y="1337382"/>
            <a:ext cx="9788265" cy="5402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C74E0CF-BAD8-419B-801A-C29494F46B65}"/>
              </a:ext>
            </a:extLst>
          </p:cNvPr>
          <p:cNvSpPr/>
          <p:nvPr/>
        </p:nvSpPr>
        <p:spPr>
          <a:xfrm>
            <a:off x="5037469" y="4197555"/>
            <a:ext cx="1535289" cy="1080000"/>
          </a:xfrm>
          <a:prstGeom prst="ellipse">
            <a:avLst/>
          </a:prstGeom>
          <a:noFill/>
          <a:ln w="76200">
            <a:solidFill>
              <a:srgbClr val="E5C574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CEE5BA-E916-4467-81E1-1F63D5EE3E18}"/>
              </a:ext>
            </a:extLst>
          </p:cNvPr>
          <p:cNvGrpSpPr/>
          <p:nvPr/>
        </p:nvGrpSpPr>
        <p:grpSpPr>
          <a:xfrm>
            <a:off x="6230051" y="3170262"/>
            <a:ext cx="5307824" cy="2647293"/>
            <a:chOff x="6230051" y="3170262"/>
            <a:chExt cx="5307824" cy="26472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DB734B-3051-4631-8EA6-F4E9276BE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81505">
              <a:off x="6230051" y="3170262"/>
              <a:ext cx="5236839" cy="24012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C062A65-AE0E-4C86-868F-8C98D646F43D}"/>
                </a:ext>
              </a:extLst>
            </p:cNvPr>
            <p:cNvSpPr/>
            <p:nvPr/>
          </p:nvSpPr>
          <p:spPr>
            <a:xfrm rot="642989">
              <a:off x="10002586" y="4737555"/>
              <a:ext cx="1535289" cy="1080000"/>
            </a:xfrm>
            <a:prstGeom prst="ellipse">
              <a:avLst/>
            </a:prstGeom>
            <a:noFill/>
            <a:ln w="76200">
              <a:solidFill>
                <a:srgbClr val="E5C574">
                  <a:alpha val="6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23412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sz="3600" dirty="0"/>
              <a:t>SDG classification service (multi-lingual): SDG API | SDG Badges</a:t>
            </a:r>
            <a:br>
              <a:rPr lang="en-GB" dirty="0"/>
            </a:br>
            <a:r>
              <a:rPr lang="en-GB" sz="2200" dirty="0"/>
              <a:t>in example: classifies a German text; outputs 17 prediction percentages, and an SDG wheel</a:t>
            </a:r>
            <a:endParaRPr lang="en-GB" dirty="0"/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4DC38C7-1995-4485-89EF-7BDAF406E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72" r="35423" b="71640"/>
          <a:stretch/>
        </p:blipFill>
        <p:spPr>
          <a:xfrm>
            <a:off x="0" y="1196633"/>
            <a:ext cx="2525486" cy="1446218"/>
          </a:xfrm>
          <a:prstGeom prst="rect">
            <a:avLst/>
          </a:prstGeom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E4868A4-8B45-4DB3-B08B-64DC990A4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" t="31810" r="68031" b="42793"/>
          <a:stretch/>
        </p:blipFill>
        <p:spPr>
          <a:xfrm>
            <a:off x="0" y="2382277"/>
            <a:ext cx="7164732" cy="342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51A89F-A70D-40DB-81AE-66BA0F65E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66" t="30933" r="18458" b="35541"/>
          <a:stretch/>
        </p:blipFill>
        <p:spPr>
          <a:xfrm>
            <a:off x="6567715" y="1196633"/>
            <a:ext cx="5624285" cy="3637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2914332-55F4-4AE0-84ED-16FECF43E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" t="70750" r="81063" b="3853"/>
          <a:stretch/>
        </p:blipFill>
        <p:spPr>
          <a:xfrm>
            <a:off x="7711680" y="3315995"/>
            <a:ext cx="4190034" cy="342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159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7A93-EE09-4F48-B480-67DA108C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Turning SDGs as a Leading Narrative:</a:t>
            </a:r>
            <a:br>
              <a:rPr lang="en-US" sz="3200" dirty="0"/>
            </a:br>
            <a:r>
              <a:rPr lang="en-US" sz="3200" dirty="0"/>
              <a:t>SDG classification as a Service | Multi-lingual | SDG Badges | Research, Courses and more</a:t>
            </a:r>
            <a:endParaRPr lang="LID4096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38FF524-6FC0-4814-81E7-232DEB06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9" y="1415344"/>
            <a:ext cx="7169626" cy="40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562A6A-2128-4310-8F2B-59EC7BB60DB8}"/>
              </a:ext>
            </a:extLst>
          </p:cNvPr>
          <p:cNvGrpSpPr/>
          <p:nvPr/>
        </p:nvGrpSpPr>
        <p:grpSpPr>
          <a:xfrm>
            <a:off x="7273177" y="1496789"/>
            <a:ext cx="4648173" cy="3425588"/>
            <a:chOff x="7322103" y="1965278"/>
            <a:chExt cx="4648173" cy="34255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299630-C1BC-4889-8015-38C61AC5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2103" y="1965278"/>
              <a:ext cx="4648173" cy="3425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81DE0E-FE68-463C-A6E0-A188B6674E53}"/>
                </a:ext>
              </a:extLst>
            </p:cNvPr>
            <p:cNvSpPr/>
            <p:nvPr/>
          </p:nvSpPr>
          <p:spPr>
            <a:xfrm>
              <a:off x="11019317" y="3104866"/>
              <a:ext cx="655092" cy="655092"/>
            </a:xfrm>
            <a:prstGeom prst="ellipse">
              <a:avLst/>
            </a:prstGeom>
            <a:solidFill>
              <a:srgbClr val="F7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2EC626-56F2-4E3F-8357-05558B5A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83171" y="2954021"/>
              <a:ext cx="1124440" cy="949958"/>
            </a:xfrm>
            <a:prstGeom prst="rect">
              <a:avLst/>
            </a:prstGeom>
          </p:spPr>
        </p:pic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3CE66EE-64D8-4A77-9944-02E2EFF57D22}"/>
              </a:ext>
            </a:extLst>
          </p:cNvPr>
          <p:cNvSpPr/>
          <p:nvPr/>
        </p:nvSpPr>
        <p:spPr>
          <a:xfrm>
            <a:off x="6360452" y="3678072"/>
            <a:ext cx="1187355" cy="511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CFC22-5BDC-4A78-B192-8B7159217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444" y="4385545"/>
            <a:ext cx="4451241" cy="195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F40374-768D-4722-831A-F98F0FE343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98249" y="5278966"/>
            <a:ext cx="510183" cy="4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0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FAF62-2FB4-4A2F-BC0B-F47367D7E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19"/>
            <a:ext cx="12192000" cy="6774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A70EED-4726-40D2-9699-48C85E80B9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8299" y="3192857"/>
            <a:ext cx="800498" cy="676283"/>
          </a:xfrm>
          <a:prstGeom prst="rect">
            <a:avLst/>
          </a:prstGeom>
        </p:spPr>
      </p:pic>
      <p:pic>
        <p:nvPicPr>
          <p:cNvPr id="5" name="Google Shape;147;p4">
            <a:extLst>
              <a:ext uri="{FF2B5EF4-FFF2-40B4-BE49-F238E27FC236}">
                <a16:creationId xmlns:a16="http://schemas.microsoft.com/office/drawing/2014/main" id="{ADC66BA7-573D-450F-9682-E512FDD9EB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4700" y="5179485"/>
            <a:ext cx="685102" cy="26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1;p4">
            <a:extLst>
              <a:ext uri="{FF2B5EF4-FFF2-40B4-BE49-F238E27FC236}">
                <a16:creationId xmlns:a16="http://schemas.microsoft.com/office/drawing/2014/main" id="{F4AA0F03-4E70-4A99-8636-8668F4DC75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3696" y="5157549"/>
            <a:ext cx="980502" cy="31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4;p4">
            <a:extLst>
              <a:ext uri="{FF2B5EF4-FFF2-40B4-BE49-F238E27FC236}">
                <a16:creationId xmlns:a16="http://schemas.microsoft.com/office/drawing/2014/main" id="{29D5B96E-78BE-4FF1-B353-2C5E7443A75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4198" y="5157549"/>
            <a:ext cx="980502" cy="31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4AC08-35E9-46D9-B505-23A663C2E5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872" r="5468"/>
          <a:stretch/>
        </p:blipFill>
        <p:spPr>
          <a:xfrm>
            <a:off x="562394" y="2115405"/>
            <a:ext cx="2481057" cy="38198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5BAC5-3F01-40B6-A9E6-90C43C9F80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8299" y="5866223"/>
            <a:ext cx="800498" cy="6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05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B65A24-A74B-4D98-B6BB-FBFD36810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00" y="0"/>
            <a:ext cx="11391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BD853-0C19-46B7-88D0-773D209BEC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CC0C9"/>
              </a:clrFrom>
              <a:clrTo>
                <a:srgbClr val="ACC0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1542" y="1275269"/>
            <a:ext cx="2495868" cy="2108579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29022D30-3041-48F4-8AC5-5139C7FD1966}"/>
              </a:ext>
            </a:extLst>
          </p:cNvPr>
          <p:cNvSpPr/>
          <p:nvPr/>
        </p:nvSpPr>
        <p:spPr>
          <a:xfrm>
            <a:off x="9719735" y="1072953"/>
            <a:ext cx="1625600" cy="2358875"/>
          </a:xfrm>
          <a:prstGeom prst="wedgeRectCallout">
            <a:avLst>
              <a:gd name="adj1" fmla="val -61320"/>
              <a:gd name="adj2" fmla="val -8659"/>
            </a:avLst>
          </a:prstGeom>
          <a:solidFill>
            <a:srgbClr val="FFFFFF">
              <a:alpha val="80000"/>
            </a:srgbClr>
          </a:solidFill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3 SDG Matches</a:t>
            </a:r>
          </a:p>
          <a:p>
            <a:pPr algn="ctr"/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97% </a:t>
            </a:r>
          </a:p>
          <a:p>
            <a:endParaRPr lang="en-US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83%</a:t>
            </a:r>
          </a:p>
          <a:p>
            <a:endParaRPr lang="en-US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67%</a:t>
            </a:r>
            <a:endParaRPr lang="it-IT" sz="1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165B41-2511-4CC3-8291-0239F829E3C4}"/>
              </a:ext>
            </a:extLst>
          </p:cNvPr>
          <p:cNvGrpSpPr/>
          <p:nvPr/>
        </p:nvGrpSpPr>
        <p:grpSpPr>
          <a:xfrm>
            <a:off x="10276121" y="1433696"/>
            <a:ext cx="651523" cy="1907822"/>
            <a:chOff x="10287410" y="1524000"/>
            <a:chExt cx="513645" cy="1619956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752C733-5ADA-450C-B815-DCD8BDB31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7410" y="1524000"/>
              <a:ext cx="513644" cy="513644"/>
            </a:xfrm>
            <a:prstGeom prst="rect">
              <a:avLst/>
            </a:prstGeom>
          </p:spPr>
        </p:pic>
        <p:pic>
          <p:nvPicPr>
            <p:cNvPr id="10" name="Picture 9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80BD1AD9-3F6B-4473-94BA-BF0A2581F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7411" y="2077156"/>
              <a:ext cx="513644" cy="513644"/>
            </a:xfrm>
            <a:prstGeom prst="rect">
              <a:avLst/>
            </a:prstGeom>
          </p:spPr>
        </p:pic>
        <p:pic>
          <p:nvPicPr>
            <p:cNvPr id="12" name="Picture 1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21AEF4D-3E3C-44EA-8ABC-8A9846A7B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87410" y="2630312"/>
              <a:ext cx="513644" cy="513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2280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30BD86-76D1-47A5-9E88-DD7359C54C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20" r="31420"/>
          <a:stretch/>
        </p:blipFill>
        <p:spPr>
          <a:xfrm>
            <a:off x="6282600" y="-8781"/>
            <a:ext cx="59094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008A4D9-D5D7-456B-974E-7397864E4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C0F6CC9-F5D4-4271-A2F4-FBE3A140C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4" y="140093"/>
            <a:ext cx="2311853" cy="732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A233C3-7DEF-4AA3-B909-BA9D500B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OpenAIRE</a:t>
            </a:r>
            <a:r>
              <a:rPr lang="nl-NL" dirty="0"/>
              <a:t> Gateway and Monitor</a:t>
            </a:r>
            <a:endParaRPr lang="LID4096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F7472-B83D-4A99-A844-6FE562261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1577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398E3-370F-449F-9F5D-7CF9D46F0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C359A-39F1-48B8-89B8-FC7400DDB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OpenAIRE | Partnership | </a:t>
            </a:r>
            <a:br>
              <a:rPr lang="en-US" dirty="0"/>
            </a:br>
            <a:r>
              <a:rPr lang="en-US" dirty="0"/>
              <a:t>Societal Impact &amp; Open Science</a:t>
            </a:r>
            <a:endParaRPr lang="LID4096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A29ED3-2E54-4C9B-8D8F-1AA894B4E9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53" y="1324856"/>
            <a:ext cx="6439266" cy="409213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5DA5C46A-15E7-4EE5-BFF4-E126499E3D0C}"/>
              </a:ext>
            </a:extLst>
          </p:cNvPr>
          <p:cNvSpPr/>
          <p:nvPr/>
        </p:nvSpPr>
        <p:spPr>
          <a:xfrm>
            <a:off x="2805953" y="5416993"/>
            <a:ext cx="2806126" cy="1389936"/>
          </a:xfrm>
          <a:prstGeom prst="wedgeRectCallout">
            <a:avLst>
              <a:gd name="adj1" fmla="val -20853"/>
              <a:gd name="adj2" fmla="val -76319"/>
            </a:avLst>
          </a:prstGeom>
          <a:noFill/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Societal Impact</a:t>
            </a:r>
            <a:endParaRPr lang="en-GB" sz="3200" b="1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0B9EB509-B755-4DB0-97E2-4EBE734C3B2D}"/>
              </a:ext>
            </a:extLst>
          </p:cNvPr>
          <p:cNvSpPr/>
          <p:nvPr/>
        </p:nvSpPr>
        <p:spPr>
          <a:xfrm>
            <a:off x="6439093" y="5416993"/>
            <a:ext cx="2806126" cy="1441007"/>
          </a:xfrm>
          <a:prstGeom prst="wedgeRectCallout">
            <a:avLst>
              <a:gd name="adj1" fmla="val -20534"/>
              <a:gd name="adj2" fmla="val -75642"/>
            </a:avLst>
          </a:prstGeom>
          <a:noFill/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Open Science</a:t>
            </a:r>
            <a:endParaRPr lang="en-GB" sz="3200" b="1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008AF10D-1129-401B-905B-7762B0E40984}"/>
              </a:ext>
            </a:extLst>
          </p:cNvPr>
          <p:cNvSpPr/>
          <p:nvPr/>
        </p:nvSpPr>
        <p:spPr>
          <a:xfrm>
            <a:off x="0" y="1324856"/>
            <a:ext cx="2806126" cy="1324060"/>
          </a:xfrm>
          <a:prstGeom prst="wedgeRectCallout">
            <a:avLst>
              <a:gd name="adj1" fmla="val 62209"/>
              <a:gd name="adj2" fmla="val -20123"/>
            </a:avLst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SDG Classification </a:t>
            </a:r>
            <a:r>
              <a:rPr lang="it-IT" sz="2400" b="1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54DBED"/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Service &amp; Knowledge</a:t>
            </a:r>
            <a:endParaRPr lang="en-GB" sz="2400" b="1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54DBED"/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912E746-8665-41C2-B5CA-63F6F83B8C75}"/>
              </a:ext>
            </a:extLst>
          </p:cNvPr>
          <p:cNvSpPr/>
          <p:nvPr/>
        </p:nvSpPr>
        <p:spPr>
          <a:xfrm>
            <a:off x="9242537" y="1324856"/>
            <a:ext cx="2806126" cy="1324060"/>
          </a:xfrm>
          <a:prstGeom prst="wedgeRectCallout">
            <a:avLst>
              <a:gd name="adj1" fmla="val -62384"/>
              <a:gd name="adj2" fmla="val -20123"/>
            </a:avLst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Aurora Gateway</a:t>
            </a:r>
            <a:br>
              <a:rPr lang="it-IT" sz="2400" b="1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</a:br>
            <a:r>
              <a:rPr lang="it-IT" sz="2400" b="1" u="sng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aurora.openaire.eu</a:t>
            </a:r>
            <a:endParaRPr lang="en-GB" sz="2400" b="1" u="sng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D5B728B8-D27C-4F07-BB5D-77A00BF64F8A}"/>
              </a:ext>
            </a:extLst>
          </p:cNvPr>
          <p:cNvSpPr/>
          <p:nvPr/>
        </p:nvSpPr>
        <p:spPr>
          <a:xfrm>
            <a:off x="9242537" y="2736741"/>
            <a:ext cx="2806126" cy="1268366"/>
          </a:xfrm>
          <a:prstGeom prst="wedgeRectCallout">
            <a:avLst>
              <a:gd name="adj1" fmla="val -62384"/>
              <a:gd name="adj2" fmla="val -20123"/>
            </a:avLst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Open Science Monitor</a:t>
            </a:r>
            <a:endParaRPr lang="en-GB" sz="2400" b="1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4E52AFF0-D1FA-41A2-AB82-13376FB39EE6}"/>
              </a:ext>
            </a:extLst>
          </p:cNvPr>
          <p:cNvSpPr/>
          <p:nvPr/>
        </p:nvSpPr>
        <p:spPr>
          <a:xfrm>
            <a:off x="-173" y="4092933"/>
            <a:ext cx="2806126" cy="1324060"/>
          </a:xfrm>
          <a:prstGeom prst="wedgeRectCallout">
            <a:avLst>
              <a:gd name="adj1" fmla="val 62209"/>
              <a:gd name="adj2" fmla="val -20123"/>
            </a:avLst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Users</a:t>
            </a:r>
            <a:endParaRPr lang="en-GB" sz="2400" b="1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0AD2B5A7-4A32-4A61-9A2F-E6F9F40CF07E}"/>
              </a:ext>
            </a:extLst>
          </p:cNvPr>
          <p:cNvSpPr/>
          <p:nvPr/>
        </p:nvSpPr>
        <p:spPr>
          <a:xfrm>
            <a:off x="9242537" y="4092933"/>
            <a:ext cx="2806126" cy="1268366"/>
          </a:xfrm>
          <a:prstGeom prst="wedgeRectCallout">
            <a:avLst>
              <a:gd name="adj1" fmla="val -62384"/>
              <a:gd name="adj2" fmla="val -20123"/>
            </a:avLst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Open Science Services &amp; Training</a:t>
            </a:r>
          </a:p>
          <a:p>
            <a:pPr algn="ctr"/>
            <a:r>
              <a:rPr lang="en-GB" b="1" u="sng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www.openaire.eu/newsletters</a:t>
            </a:r>
            <a:endParaRPr lang="en-GB" sz="2400" b="1" u="sng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431CB3-AB5D-4344-B9B0-90ED6F3F25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6047" y="5416993"/>
            <a:ext cx="2342818" cy="8871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10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13D95-529D-46FC-A612-DFA2314E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AURORA.OPENAIRE.EU | </a:t>
            </a:r>
            <a:br>
              <a:rPr lang="en-US" sz="3600" dirty="0"/>
            </a:br>
            <a:r>
              <a:rPr lang="en-US" sz="3200" dirty="0"/>
              <a:t>Aurora Research Output Gateway</a:t>
            </a:r>
            <a:endParaRPr lang="LID4096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64B14-CCAF-43C4-A6E7-A0079F1D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34" y="1196633"/>
            <a:ext cx="8032101" cy="556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4D0CE6D5-D06B-4C0F-9EA7-D5E1D39E3BDC}"/>
              </a:ext>
            </a:extLst>
          </p:cNvPr>
          <p:cNvSpPr/>
          <p:nvPr/>
        </p:nvSpPr>
        <p:spPr>
          <a:xfrm>
            <a:off x="17756" y="2859742"/>
            <a:ext cx="1990614" cy="3567952"/>
          </a:xfrm>
          <a:prstGeom prst="wedgeRectCallout">
            <a:avLst>
              <a:gd name="adj1" fmla="val 73497"/>
              <a:gd name="adj2" fmla="val -20297"/>
            </a:avLst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Combining</a:t>
            </a:r>
          </a:p>
          <a:p>
            <a:pPr algn="ctr"/>
            <a:endParaRPr lang="it-IT" sz="1800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  <a:p>
            <a:pPr algn="ctr"/>
            <a:r>
              <a:rPr lang="it-IT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Repositories </a:t>
            </a:r>
          </a:p>
          <a:p>
            <a:pPr algn="ctr"/>
            <a:r>
              <a:rPr lang="it-IT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&amp; </a:t>
            </a:r>
          </a:p>
          <a:p>
            <a:pPr algn="ctr"/>
            <a:r>
              <a:rPr lang="it-IT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Research Information Systems (CRIS)</a:t>
            </a:r>
            <a:endParaRPr lang="en-GB" sz="1800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  <a:p>
            <a:pPr algn="ctr"/>
            <a:endParaRPr lang="it-IT" sz="1800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  <a:p>
            <a:pPr algn="ctr"/>
            <a:r>
              <a:rPr lang="it-IT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of all</a:t>
            </a:r>
          </a:p>
          <a:p>
            <a:pPr algn="ctr"/>
            <a:endParaRPr lang="it-IT" sz="1800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  <a:p>
            <a:pPr algn="ctr"/>
            <a:r>
              <a:rPr lang="it-IT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Aurora Universities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AB0B7CC-3E47-4B6A-A748-2E8303CF49DE}"/>
              </a:ext>
            </a:extLst>
          </p:cNvPr>
          <p:cNvSpPr/>
          <p:nvPr/>
        </p:nvSpPr>
        <p:spPr>
          <a:xfrm>
            <a:off x="10201386" y="2859742"/>
            <a:ext cx="1990614" cy="3567952"/>
          </a:xfrm>
          <a:prstGeom prst="wedgeRectCallout">
            <a:avLst>
              <a:gd name="adj1" fmla="val -79171"/>
              <a:gd name="adj2" fmla="val -20297"/>
            </a:avLst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Enables the </a:t>
            </a:r>
          </a:p>
          <a:p>
            <a:pPr algn="ctr"/>
            <a:endParaRPr lang="en-US" sz="1800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  <a:p>
            <a:pPr algn="ctr"/>
            <a:r>
              <a:rPr lang="en-US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Open Science Monitor</a:t>
            </a:r>
          </a:p>
          <a:p>
            <a:pPr algn="ctr"/>
            <a:endParaRPr lang="en-US" sz="1800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  <a:p>
            <a:pPr algn="ctr"/>
            <a:r>
              <a:rPr lang="en-US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Including the SDGs, Funding data, etc.</a:t>
            </a:r>
            <a:endParaRPr lang="it-IT" sz="1800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</p:txBody>
      </p:sp>
      <p:pic>
        <p:nvPicPr>
          <p:cNvPr id="8" name="Graphic 7" descr="Database with solid fill">
            <a:extLst>
              <a:ext uri="{FF2B5EF4-FFF2-40B4-BE49-F238E27FC236}">
                <a16:creationId xmlns:a16="http://schemas.microsoft.com/office/drawing/2014/main" id="{8C7AFE59-C78D-4D86-A5DE-FFAEABEEA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608" y="1475699"/>
            <a:ext cx="914400" cy="914400"/>
          </a:xfrm>
          <a:prstGeom prst="rect">
            <a:avLst/>
          </a:prstGeom>
        </p:spPr>
      </p:pic>
      <p:pic>
        <p:nvPicPr>
          <p:cNvPr id="10" name="Graphic 9" descr="Statistics with solid fill">
            <a:extLst>
              <a:ext uri="{FF2B5EF4-FFF2-40B4-BE49-F238E27FC236}">
                <a16:creationId xmlns:a16="http://schemas.microsoft.com/office/drawing/2014/main" id="{97B06508-CEC6-4C68-B026-F8B25030E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2640" y="1589164"/>
            <a:ext cx="1080000" cy="1080000"/>
          </a:xfrm>
          <a:prstGeom prst="rect">
            <a:avLst/>
          </a:prstGeom>
        </p:spPr>
      </p:pic>
      <p:pic>
        <p:nvPicPr>
          <p:cNvPr id="12" name="Graphic 11" descr="Search Inventory with solid fill">
            <a:extLst>
              <a:ext uri="{FF2B5EF4-FFF2-40B4-BE49-F238E27FC236}">
                <a16:creationId xmlns:a16="http://schemas.microsoft.com/office/drawing/2014/main" id="{38CB08F5-00E2-402C-B8CE-BE7CA2601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7637" y="384438"/>
            <a:ext cx="1111624" cy="1111624"/>
          </a:xfrm>
          <a:prstGeom prst="rect">
            <a:avLst/>
          </a:prstGeom>
        </p:spPr>
      </p:pic>
      <p:pic>
        <p:nvPicPr>
          <p:cNvPr id="16" name="Graphic 15" descr="Box with solid fill">
            <a:extLst>
              <a:ext uri="{FF2B5EF4-FFF2-40B4-BE49-F238E27FC236}">
                <a16:creationId xmlns:a16="http://schemas.microsoft.com/office/drawing/2014/main" id="{DB0BC47C-5E4B-4F32-A049-2CD3B4FF7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2753" y="1945342"/>
            <a:ext cx="914400" cy="914400"/>
          </a:xfrm>
          <a:prstGeom prst="rect">
            <a:avLst/>
          </a:prstGeom>
        </p:spPr>
      </p:pic>
      <p:pic>
        <p:nvPicPr>
          <p:cNvPr id="17" name="Graphic 16" descr="Box with solid fill">
            <a:extLst>
              <a:ext uri="{FF2B5EF4-FFF2-40B4-BE49-F238E27FC236}">
                <a16:creationId xmlns:a16="http://schemas.microsoft.com/office/drawing/2014/main" id="{30A06810-C804-4C06-A9B3-332781000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5585" y="1743205"/>
            <a:ext cx="825028" cy="8250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EB2DD3-D0E7-46FD-93B8-67BAB17381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9410" y="2703889"/>
            <a:ext cx="1736076" cy="3879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D45F525-012D-405C-AC9C-1AB0C9AC09D2}"/>
              </a:ext>
            </a:extLst>
          </p:cNvPr>
          <p:cNvSpPr/>
          <p:nvPr/>
        </p:nvSpPr>
        <p:spPr>
          <a:xfrm>
            <a:off x="2811247" y="3612287"/>
            <a:ext cx="4356361" cy="444666"/>
          </a:xfrm>
          <a:prstGeom prst="wedgeRectCallout">
            <a:avLst>
              <a:gd name="adj1" fmla="val -33868"/>
              <a:gd name="adj2" fmla="val -86172"/>
            </a:avLst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gradFill flip="none" rotWithShape="1">
                  <a:gsLst>
                    <a:gs pos="0">
                      <a:srgbClr val="E689E0"/>
                    </a:gs>
                    <a:gs pos="30000">
                      <a:srgbClr val="848CDA"/>
                    </a:gs>
                    <a:gs pos="70000">
                      <a:srgbClr val="63DEEF">
                        <a:lumMod val="95000"/>
                      </a:srgbClr>
                    </a:gs>
                    <a:gs pos="100000">
                      <a:srgbClr val="40E3CD"/>
                    </a:gs>
                  </a:gsLst>
                  <a:lin ang="18600000" scaled="0"/>
                  <a:tileRect/>
                </a:gradFill>
                <a:latin typeface="Salome" panose="02000503000000020004" pitchFamily="50" charset="0"/>
              </a:rPr>
              <a:t>As up-to-date as your own Repository / CRIS</a:t>
            </a:r>
            <a:endParaRPr lang="it-IT" sz="1800" dirty="0">
              <a:gradFill flip="none" rotWithShape="1">
                <a:gsLst>
                  <a:gs pos="0">
                    <a:srgbClr val="E689E0"/>
                  </a:gs>
                  <a:gs pos="30000">
                    <a:srgbClr val="848CDA"/>
                  </a:gs>
                  <a:gs pos="70000">
                    <a:srgbClr val="63DEEF">
                      <a:lumMod val="95000"/>
                    </a:srgbClr>
                  </a:gs>
                  <a:gs pos="100000">
                    <a:srgbClr val="40E3CD"/>
                  </a:gs>
                </a:gsLst>
                <a:lin ang="18600000" scaled="0"/>
                <a:tileRect/>
              </a:gradFill>
              <a:latin typeface="Salome" panose="0200050300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9DE3AB-0899-4FC8-A0EF-1808B540A516}"/>
              </a:ext>
            </a:extLst>
          </p:cNvPr>
          <p:cNvSpPr txBox="1"/>
          <p:nvPr/>
        </p:nvSpPr>
        <p:spPr>
          <a:xfrm>
            <a:off x="2330355" y="7221139"/>
            <a:ext cx="6134668" cy="8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22F"/>
              </a:buClr>
              <a:buSzPts val="28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0322F"/>
                </a:solidFill>
                <a:latin typeface="Arial"/>
                <a:ea typeface="Arial"/>
                <a:cs typeface="Arial"/>
                <a:sym typeface="Arial"/>
              </a:rPr>
              <a:t>The SDG Research Dashboard to become a robust and operational tool.</a:t>
            </a:r>
            <a:endParaRPr lang="en-GB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22F"/>
              </a:buClr>
              <a:buSzPts val="28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0322F"/>
                </a:solidFill>
                <a:latin typeface="Arial"/>
                <a:ea typeface="Arial"/>
                <a:cs typeface="Arial"/>
                <a:sym typeface="Arial"/>
              </a:rPr>
              <a:t>The SDG Research Dashboard is available for other universities and networks.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669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13D95-529D-46FC-A612-DFA2314E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https://monitor.openaire.eu/dashboard/aurora</a:t>
            </a:r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9DE3AB-0899-4FC8-A0EF-1808B540A516}"/>
              </a:ext>
            </a:extLst>
          </p:cNvPr>
          <p:cNvSpPr txBox="1"/>
          <p:nvPr/>
        </p:nvSpPr>
        <p:spPr>
          <a:xfrm>
            <a:off x="2330355" y="7221139"/>
            <a:ext cx="6134668" cy="80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22F"/>
              </a:buClr>
              <a:buSzPts val="28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0322F"/>
                </a:solidFill>
                <a:latin typeface="Arial"/>
                <a:ea typeface="Arial"/>
                <a:cs typeface="Arial"/>
                <a:sym typeface="Arial"/>
              </a:rPr>
              <a:t>The SDG Research Dashboard to become a robust and operational tool.</a:t>
            </a:r>
            <a:endParaRPr lang="en-GB"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22F"/>
              </a:buClr>
              <a:buSzPts val="28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0322F"/>
                </a:solidFill>
                <a:latin typeface="Arial"/>
                <a:ea typeface="Arial"/>
                <a:cs typeface="Arial"/>
                <a:sym typeface="Arial"/>
              </a:rPr>
              <a:t>The SDG Research Dashboard is available for other universities and networks.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715B2-1010-48E7-A7FE-917143112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4" y="1025606"/>
            <a:ext cx="10315575" cy="564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588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0CE22F2-69C5-4C19-950A-E4641F211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 r="17649" b="62981"/>
          <a:stretch/>
        </p:blipFill>
        <p:spPr bwMode="auto">
          <a:xfrm>
            <a:off x="6670787" y="2483634"/>
            <a:ext cx="5064013" cy="18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554C64D-1239-4478-8776-B0CB23321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2" t="27626" r="17811" b="43832"/>
          <a:stretch/>
        </p:blipFill>
        <p:spPr bwMode="auto">
          <a:xfrm>
            <a:off x="457200" y="2095394"/>
            <a:ext cx="5762625" cy="26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8B85D-3EB2-4081-B012-3407C5CA7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badi Extra Light" panose="020B0204020104020204" pitchFamily="34" charset="0"/>
              </a:rPr>
              <a:t>Thank you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75413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30BD86-76D1-47A5-9E88-DD7359C54C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20" r="31420"/>
          <a:stretch/>
        </p:blipFill>
        <p:spPr>
          <a:xfrm>
            <a:off x="6282600" y="-8781"/>
            <a:ext cx="59094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008A4D9-D5D7-456B-974E-7397864E4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0"/>
            <a:ext cx="12192000" cy="6858000"/>
          </a:xfrm>
          <a:prstGeom prst="rect">
            <a:avLst/>
          </a:prstGeom>
          <a:solidFill>
            <a:srgbClr val="00DEB9"/>
          </a:solidFill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C0F6CC9-F5D4-4271-A2F4-FBE3A140C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4" y="140093"/>
            <a:ext cx="2311853" cy="732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0B7E6-B14E-4EC9-BF01-7DEB88B5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Science</a:t>
            </a:r>
            <a:endParaRPr lang="LID4096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E4EF7F-E39C-4230-B913-93D25E94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Co-funded by EU: SWAFS </a:t>
            </a:r>
            <a:r>
              <a:rPr lang="en-US" dirty="0" err="1"/>
              <a:t>programme</a:t>
            </a:r>
            <a:r>
              <a:rPr lang="en-US" dirty="0"/>
              <a:t> </a:t>
            </a:r>
            <a:endParaRPr lang="LID4096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BDF5D5-3507-499B-8D3F-0C4327AD7F1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r="6450" b="23714"/>
          <a:stretch/>
        </p:blipFill>
        <p:spPr bwMode="auto">
          <a:xfrm>
            <a:off x="1693086" y="5206216"/>
            <a:ext cx="6248743" cy="1342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415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2BB570B-C68A-46A2-89B2-081383B2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WP6 – Open Science</a:t>
            </a:r>
            <a:endParaRPr lang="en-NL" dirty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6383CAC-DD8C-480C-9026-B7EDE6220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875"/>
            <a:ext cx="11016916" cy="50170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nl-NL" dirty="0" err="1"/>
              <a:t>Task</a:t>
            </a:r>
            <a:r>
              <a:rPr lang="nl-NL" dirty="0"/>
              <a:t> 6.1 - Aurora Knowledge base on Open </a:t>
            </a:r>
            <a:r>
              <a:rPr lang="nl-NL" dirty="0" err="1"/>
              <a:t>Science</a:t>
            </a:r>
            <a:r>
              <a:rPr lang="nl-NL" dirty="0"/>
              <a:t> (M1-M24)</a:t>
            </a:r>
          </a:p>
          <a:p>
            <a:pPr lvl="1"/>
            <a:r>
              <a:rPr lang="nl-NL" dirty="0"/>
              <a:t>Lead: UNINA, </a:t>
            </a:r>
            <a:r>
              <a:rPr lang="nl-NL" dirty="0" err="1"/>
              <a:t>participants</a:t>
            </a:r>
            <a:r>
              <a:rPr lang="nl-NL" dirty="0"/>
              <a:t>: </a:t>
            </a:r>
            <a:r>
              <a:rPr lang="nl-NL" dirty="0" err="1"/>
              <a:t>all</a:t>
            </a:r>
            <a:endParaRPr lang="nl-NL" dirty="0"/>
          </a:p>
          <a:p>
            <a:pPr lvl="1"/>
            <a:r>
              <a:rPr lang="nl-NL" dirty="0"/>
              <a:t>Deliverables:</a:t>
            </a:r>
          </a:p>
          <a:p>
            <a:pPr lvl="2"/>
            <a:r>
              <a:rPr lang="nl-NL" dirty="0"/>
              <a:t>An open </a:t>
            </a:r>
            <a:r>
              <a:rPr lang="nl-NL" dirty="0" err="1"/>
              <a:t>science</a:t>
            </a:r>
            <a:r>
              <a:rPr lang="nl-NL" dirty="0"/>
              <a:t> </a:t>
            </a:r>
            <a:r>
              <a:rPr lang="nl-NL" dirty="0" err="1"/>
              <a:t>function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SDG dashboard (M18)</a:t>
            </a:r>
          </a:p>
          <a:p>
            <a:pPr lvl="2"/>
            <a:r>
              <a:rPr lang="nl-NL" dirty="0"/>
              <a:t>A shared </a:t>
            </a:r>
            <a:r>
              <a:rPr lang="nl-NL" dirty="0" err="1"/>
              <a:t>knowledge</a:t>
            </a:r>
            <a:r>
              <a:rPr lang="nl-NL" dirty="0"/>
              <a:t> base of Open </a:t>
            </a:r>
            <a:r>
              <a:rPr lang="nl-NL" dirty="0" err="1"/>
              <a:t>Science</a:t>
            </a:r>
            <a:r>
              <a:rPr lang="nl-NL" dirty="0"/>
              <a:t> resources, </a:t>
            </a:r>
            <a:r>
              <a:rPr lang="nl-NL" dirty="0" err="1"/>
              <a:t>policies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best </a:t>
            </a:r>
            <a:r>
              <a:rPr lang="nl-NL" dirty="0" err="1"/>
              <a:t>practices</a:t>
            </a:r>
            <a:r>
              <a:rPr lang="nl-NL" dirty="0"/>
              <a:t> (M24)</a:t>
            </a:r>
          </a:p>
          <a:p>
            <a:pPr marL="0" lvl="0" indent="0">
              <a:buNone/>
            </a:pPr>
            <a:endParaRPr lang="nl-NL" dirty="0"/>
          </a:p>
          <a:p>
            <a:pPr lvl="0"/>
            <a:r>
              <a:rPr lang="nl-NL" dirty="0" err="1"/>
              <a:t>Task</a:t>
            </a:r>
            <a:r>
              <a:rPr lang="nl-NL" dirty="0"/>
              <a:t> 6.2 - </a:t>
            </a:r>
            <a:r>
              <a:rPr lang="nl-NL" dirty="0" err="1"/>
              <a:t>Establishing</a:t>
            </a:r>
            <a:r>
              <a:rPr lang="nl-NL" dirty="0"/>
              <a:t> Open </a:t>
            </a:r>
            <a:r>
              <a:rPr lang="nl-NL" dirty="0" err="1"/>
              <a:t>Science</a:t>
            </a:r>
            <a:r>
              <a:rPr lang="nl-NL" dirty="0"/>
              <a:t> training modules (M10-M24)</a:t>
            </a:r>
          </a:p>
          <a:p>
            <a:pPr lvl="1"/>
            <a:r>
              <a:rPr lang="nl-NL" dirty="0"/>
              <a:t>Lead: UNINA, </a:t>
            </a:r>
            <a:r>
              <a:rPr lang="nl-NL" dirty="0" err="1"/>
              <a:t>participants</a:t>
            </a:r>
            <a:r>
              <a:rPr lang="nl-NL" dirty="0"/>
              <a:t>: </a:t>
            </a:r>
            <a:r>
              <a:rPr lang="nl-NL" dirty="0" err="1"/>
              <a:t>all</a:t>
            </a:r>
            <a:endParaRPr lang="nl-NL" dirty="0"/>
          </a:p>
          <a:p>
            <a:pPr lvl="1"/>
            <a:r>
              <a:rPr lang="nl-NL" dirty="0"/>
              <a:t>Deliverables:</a:t>
            </a:r>
          </a:p>
          <a:p>
            <a:pPr lvl="2"/>
            <a:r>
              <a:rPr lang="nl-NL" dirty="0"/>
              <a:t>Open </a:t>
            </a:r>
            <a:r>
              <a:rPr lang="nl-NL" dirty="0" err="1"/>
              <a:t>Science</a:t>
            </a:r>
            <a:r>
              <a:rPr lang="nl-NL" dirty="0"/>
              <a:t> training modules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young</a:t>
            </a:r>
            <a:r>
              <a:rPr lang="nl-NL" dirty="0"/>
              <a:t> </a:t>
            </a:r>
            <a:r>
              <a:rPr lang="nl-NL" dirty="0" err="1"/>
              <a:t>researchers</a:t>
            </a:r>
            <a:r>
              <a:rPr lang="nl-NL" dirty="0"/>
              <a:t> (M24)</a:t>
            </a:r>
          </a:p>
          <a:p>
            <a:pPr marL="0" lvl="0" indent="0">
              <a:buNone/>
            </a:pPr>
            <a:endParaRPr lang="nl-NL" dirty="0"/>
          </a:p>
          <a:p>
            <a:pPr lvl="0"/>
            <a:r>
              <a:rPr lang="nl-NL" dirty="0" err="1"/>
              <a:t>Task</a:t>
            </a:r>
            <a:r>
              <a:rPr lang="nl-NL" dirty="0"/>
              <a:t> 6.3 - </a:t>
            </a:r>
            <a:r>
              <a:rPr lang="nl-NL" dirty="0" err="1"/>
              <a:t>Creation</a:t>
            </a:r>
            <a:r>
              <a:rPr lang="nl-NL" dirty="0"/>
              <a:t> of </a:t>
            </a:r>
            <a:r>
              <a:rPr lang="nl-NL" dirty="0" err="1"/>
              <a:t>networks</a:t>
            </a:r>
            <a:r>
              <a:rPr lang="nl-NL" dirty="0"/>
              <a:t> of Open </a:t>
            </a:r>
            <a:r>
              <a:rPr lang="nl-NL" dirty="0" err="1"/>
              <a:t>Science</a:t>
            </a:r>
            <a:r>
              <a:rPr lang="nl-NL" dirty="0"/>
              <a:t> </a:t>
            </a:r>
            <a:r>
              <a:rPr lang="nl-NL" dirty="0" err="1"/>
              <a:t>communities</a:t>
            </a:r>
            <a:r>
              <a:rPr lang="nl-NL" dirty="0"/>
              <a:t> (M20-M36)</a:t>
            </a:r>
          </a:p>
          <a:p>
            <a:pPr lvl="1"/>
            <a:r>
              <a:rPr lang="nl-NL" dirty="0"/>
              <a:t>Lead: VUA, </a:t>
            </a:r>
            <a:r>
              <a:rPr lang="nl-NL" dirty="0" err="1"/>
              <a:t>participants</a:t>
            </a:r>
            <a:r>
              <a:rPr lang="nl-NL" dirty="0"/>
              <a:t>: </a:t>
            </a:r>
            <a:r>
              <a:rPr lang="nl-NL" dirty="0" err="1"/>
              <a:t>all</a:t>
            </a:r>
            <a:endParaRPr lang="nl-NL" dirty="0"/>
          </a:p>
          <a:p>
            <a:pPr lvl="1"/>
            <a:r>
              <a:rPr lang="nl-NL" dirty="0"/>
              <a:t>Deliverables:</a:t>
            </a:r>
          </a:p>
          <a:p>
            <a:pPr lvl="2"/>
            <a:r>
              <a:rPr lang="nl-NL" dirty="0"/>
              <a:t>Open </a:t>
            </a:r>
            <a:r>
              <a:rPr lang="nl-NL" dirty="0" err="1"/>
              <a:t>Science</a:t>
            </a:r>
            <a:r>
              <a:rPr lang="nl-NL" dirty="0"/>
              <a:t> Community starter kit </a:t>
            </a:r>
            <a:r>
              <a:rPr lang="nl-NL" dirty="0" err="1"/>
              <a:t>and</a:t>
            </a:r>
            <a:r>
              <a:rPr lang="nl-NL" dirty="0"/>
              <a:t> a platform </a:t>
            </a:r>
            <a:r>
              <a:rPr lang="nl-NL" dirty="0" err="1"/>
              <a:t>for</a:t>
            </a:r>
            <a:r>
              <a:rPr lang="nl-NL" dirty="0"/>
              <a:t> these </a:t>
            </a:r>
            <a:r>
              <a:rPr lang="nl-NL" dirty="0" err="1"/>
              <a:t>communities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interact</a:t>
            </a:r>
            <a:r>
              <a:rPr lang="nl-NL" dirty="0"/>
              <a:t> (M36)</a:t>
            </a:r>
          </a:p>
        </p:txBody>
      </p:sp>
    </p:spTree>
    <p:extLst>
      <p:ext uri="{BB962C8B-B14F-4D97-AF65-F5344CB8AC3E}">
        <p14:creationId xmlns:p14="http://schemas.microsoft.com/office/powerpoint/2010/main" val="35343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, background pattern&#10;&#10;Description automatically generated">
            <a:extLst>
              <a:ext uri="{FF2B5EF4-FFF2-40B4-BE49-F238E27FC236}">
                <a16:creationId xmlns:a16="http://schemas.microsoft.com/office/drawing/2014/main" id="{791B4755-3369-401B-A284-AFDF79C1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70FDDA1B-127D-471E-897C-71BD44D7C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147" y="6112415"/>
            <a:ext cx="2311853" cy="73241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8956DA-1871-1BA0-83A5-09C46B19CE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55" t="5074" r="6098" b="16273"/>
          <a:stretch/>
        </p:blipFill>
        <p:spPr>
          <a:xfrm>
            <a:off x="2261521" y="1649636"/>
            <a:ext cx="9594148" cy="4384490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845D5285-8CF3-2C4E-99A9-2A2F0DD3C9E1}"/>
              </a:ext>
            </a:extLst>
          </p:cNvPr>
          <p:cNvSpPr/>
          <p:nvPr/>
        </p:nvSpPr>
        <p:spPr>
          <a:xfrm>
            <a:off x="336331" y="3796573"/>
            <a:ext cx="1629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Task</a:t>
            </a:r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6.3: OS community      building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474C5391-3B7F-CE46-A8AB-860F753FBDC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nl-NL" dirty="0"/>
              <a:t>Aurora Open Science Scope</a:t>
            </a:r>
            <a:endParaRPr lang="en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49CBAC7-AC89-F845-B374-F51F4BCAB5AC}"/>
              </a:ext>
            </a:extLst>
          </p:cNvPr>
          <p:cNvSpPr/>
          <p:nvPr/>
        </p:nvSpPr>
        <p:spPr>
          <a:xfrm>
            <a:off x="7556938" y="49078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WP7: </a:t>
            </a:r>
            <a:r>
              <a:rPr lang="nl-NL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citizen</a:t>
            </a:r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engagement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F82D6ED-01A7-C547-8810-79DAA6225F2B}"/>
              </a:ext>
            </a:extLst>
          </p:cNvPr>
          <p:cNvSpPr/>
          <p:nvPr/>
        </p:nvSpPr>
        <p:spPr>
          <a:xfrm>
            <a:off x="468541" y="2879017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WP5: </a:t>
            </a:r>
            <a:r>
              <a:rPr lang="nl-NL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capacity</a:t>
            </a:r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building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03BAE53-BFDB-0F4A-8808-85E5200439CD}"/>
              </a:ext>
            </a:extLst>
          </p:cNvPr>
          <p:cNvSpPr/>
          <p:nvPr/>
        </p:nvSpPr>
        <p:spPr>
          <a:xfrm>
            <a:off x="792480" y="625637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WP3: </a:t>
            </a:r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best </a:t>
            </a:r>
            <a:r>
              <a:rPr lang="nl-NL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practices</a:t>
            </a:r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</a:t>
            </a:r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nl-NL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infrastructure</a:t>
            </a:r>
            <a:endParaRPr lang="nl-NL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D27F18E2-0F9C-1E4D-AF94-4967172A177F}"/>
              </a:ext>
            </a:extLst>
          </p:cNvPr>
          <p:cNvCxnSpPr>
            <a:cxnSpLocks/>
          </p:cNvCxnSpPr>
          <p:nvPr/>
        </p:nvCxnSpPr>
        <p:spPr>
          <a:xfrm flipV="1">
            <a:off x="3384331" y="5462806"/>
            <a:ext cx="441435" cy="7728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15492EE-2D8F-264C-9882-395320263A3A}"/>
              </a:ext>
            </a:extLst>
          </p:cNvPr>
          <p:cNvCxnSpPr>
            <a:cxnSpLocks/>
          </p:cNvCxnSpPr>
          <p:nvPr/>
        </p:nvCxnSpPr>
        <p:spPr>
          <a:xfrm>
            <a:off x="2694632" y="3269060"/>
            <a:ext cx="449621" cy="5242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17E4518B-B6AF-3C4F-BD22-699E785AFA4A}"/>
              </a:ext>
            </a:extLst>
          </p:cNvPr>
          <p:cNvCxnSpPr>
            <a:cxnSpLocks/>
          </p:cNvCxnSpPr>
          <p:nvPr/>
        </p:nvCxnSpPr>
        <p:spPr>
          <a:xfrm flipH="1">
            <a:off x="8422105" y="869182"/>
            <a:ext cx="607595" cy="78045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hthoek 15">
            <a:extLst>
              <a:ext uri="{FF2B5EF4-FFF2-40B4-BE49-F238E27FC236}">
                <a16:creationId xmlns:a16="http://schemas.microsoft.com/office/drawing/2014/main" id="{59A64C17-A867-054A-985C-BE439BAA1DCA}"/>
              </a:ext>
            </a:extLst>
          </p:cNvPr>
          <p:cNvSpPr/>
          <p:nvPr/>
        </p:nvSpPr>
        <p:spPr>
          <a:xfrm>
            <a:off x="899010" y="194045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Task</a:t>
            </a:r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6.1: </a:t>
            </a:r>
            <a:r>
              <a:rPr lang="nl-NL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knowledge</a:t>
            </a:r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base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1E5BF6B4-F17E-594F-833B-B63F6D68F3FE}"/>
              </a:ext>
            </a:extLst>
          </p:cNvPr>
          <p:cNvCxnSpPr>
            <a:cxnSpLocks/>
          </p:cNvCxnSpPr>
          <p:nvPr/>
        </p:nvCxnSpPr>
        <p:spPr>
          <a:xfrm flipV="1">
            <a:off x="1652205" y="4903300"/>
            <a:ext cx="976695" cy="4822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AC4D3B8D-58C9-AE4C-8BA0-C35C363F3441}"/>
              </a:ext>
            </a:extLst>
          </p:cNvPr>
          <p:cNvCxnSpPr>
            <a:cxnSpLocks/>
          </p:cNvCxnSpPr>
          <p:nvPr/>
        </p:nvCxnSpPr>
        <p:spPr>
          <a:xfrm>
            <a:off x="1613448" y="4297840"/>
            <a:ext cx="648073" cy="835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0D77F7FA-FB41-D14C-AACD-1E5D34994B9C}"/>
              </a:ext>
            </a:extLst>
          </p:cNvPr>
          <p:cNvCxnSpPr>
            <a:cxnSpLocks/>
          </p:cNvCxnSpPr>
          <p:nvPr/>
        </p:nvCxnSpPr>
        <p:spPr>
          <a:xfrm>
            <a:off x="2990193" y="2344830"/>
            <a:ext cx="1036375" cy="100724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hthoek 26">
            <a:extLst>
              <a:ext uri="{FF2B5EF4-FFF2-40B4-BE49-F238E27FC236}">
                <a16:creationId xmlns:a16="http://schemas.microsoft.com/office/drawing/2014/main" id="{4C65187E-C18D-CD43-88B0-E100CD62A41B}"/>
              </a:ext>
            </a:extLst>
          </p:cNvPr>
          <p:cNvSpPr/>
          <p:nvPr/>
        </p:nvSpPr>
        <p:spPr>
          <a:xfrm>
            <a:off x="336331" y="5442545"/>
            <a:ext cx="2292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Task</a:t>
            </a:r>
            <a:r>
              <a:rPr lang="nl-NL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6.2: OS training</a:t>
            </a:r>
          </a:p>
        </p:txBody>
      </p:sp>
    </p:spTree>
    <p:extLst>
      <p:ext uri="{BB962C8B-B14F-4D97-AF65-F5344CB8AC3E}">
        <p14:creationId xmlns:p14="http://schemas.microsoft.com/office/powerpoint/2010/main" val="21449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6" grpId="0"/>
      <p:bldP spid="7" grpId="0"/>
      <p:bldP spid="1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2BB570B-C68A-46A2-89B2-081383B2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9" y="155509"/>
            <a:ext cx="11905323" cy="10302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Status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6383CAC-DD8C-480C-9026-B7EDE6220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3268" y="1185797"/>
            <a:ext cx="11565464" cy="522220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Deliverable 6.1 – OS dashboard (M18)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Memorandum of Understanding 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nl-NL" sz="1800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with</a:t>
            </a: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OpenAIRE</a:t>
            </a:r>
            <a:endParaRPr lang="nl-NL" sz="180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lnSpc>
                <a:spcPct val="100000"/>
              </a:lnSpc>
              <a:spcBef>
                <a:spcPts val="500"/>
              </a:spcBef>
            </a:pPr>
            <a:endParaRPr lang="nl-NL" sz="180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endParaRPr lang="nl-NL" sz="180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lnSpc>
                <a:spcPct val="100000"/>
              </a:lnSpc>
              <a:spcBef>
                <a:spcPts val="500"/>
              </a:spcBef>
            </a:pPr>
            <a:endParaRPr lang="nl-NL" sz="180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lnSpc>
                <a:spcPct val="100000"/>
              </a:lnSpc>
              <a:spcBef>
                <a:spcPts val="500"/>
              </a:spcBef>
            </a:pPr>
            <a:endParaRPr lang="nl-NL" sz="180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lnSpc>
                <a:spcPct val="100000"/>
              </a:lnSpc>
              <a:spcBef>
                <a:spcPts val="500"/>
              </a:spcBef>
            </a:pPr>
            <a:endParaRPr lang="nl-NL" sz="180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Deliverable 6.2 – Knowledge base (M24)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Survey has been sent out </a:t>
            </a:r>
            <a:r>
              <a:rPr lang="nl-NL" sz="1800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to</a:t>
            </a: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WP members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endParaRPr lang="nl-NL" sz="180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Deliverable 6.4 – Network of OS </a:t>
            </a:r>
            <a:r>
              <a:rPr lang="nl-NL" sz="18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communities</a:t>
            </a:r>
            <a:r>
              <a:rPr lang="nl-NL" sz="18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(M36)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Starter kit is ready: </a:t>
            </a: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hlinkClick r:id="rId2"/>
              </a:rPr>
              <a:t>https://www.startyourosc.com/</a:t>
            </a: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Loek Brinkman (</a:t>
            </a:r>
            <a:r>
              <a:rPr lang="nl-NL" sz="1800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founder</a:t>
            </a: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of OSCU) is </a:t>
            </a:r>
            <a:r>
              <a:rPr lang="nl-NL" sz="1800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working</a:t>
            </a: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on </a:t>
            </a:r>
            <a:r>
              <a:rPr lang="nl-NL" sz="1800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</a:t>
            </a:r>
            <a:r>
              <a:rPr lang="nl-NL" sz="180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incubator </a:t>
            </a:r>
            <a:r>
              <a:rPr lang="nl-NL" sz="1800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programme</a:t>
            </a:r>
            <a:endParaRPr lang="nl-NL" sz="180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8630F31-A864-17C3-E317-6E2FAE44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268" y="241452"/>
            <a:ext cx="6678429" cy="4880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2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&#10;&#10;Description automatically generated">
            <a:extLst>
              <a:ext uri="{FF2B5EF4-FFF2-40B4-BE49-F238E27FC236}">
                <a16:creationId xmlns:a16="http://schemas.microsoft.com/office/drawing/2014/main" id="{D7F92AC8-20CF-4B95-ABCB-F1E2FC226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68C1BF0-82A9-4919-B6CC-9831B27B8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1" y="574936"/>
            <a:ext cx="2311853" cy="732417"/>
          </a:xfrm>
          <a:prstGeom prst="rect">
            <a:avLst/>
          </a:prstGeom>
        </p:spPr>
      </p:pic>
      <p:grpSp>
        <p:nvGrpSpPr>
          <p:cNvPr id="14" name="Group 4" hidden="1">
            <a:extLst>
              <a:ext uri="{FF2B5EF4-FFF2-40B4-BE49-F238E27FC236}">
                <a16:creationId xmlns:a16="http://schemas.microsoft.com/office/drawing/2014/main" id="{8362737C-2661-4AE5-BCF2-D3BBF03593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36935" y="819761"/>
            <a:ext cx="3994149" cy="1344083"/>
            <a:chOff x="3356" y="826"/>
            <a:chExt cx="1887" cy="635"/>
          </a:xfrm>
          <a:blipFill>
            <a:blip r:embed="rId5"/>
            <a:stretch>
              <a:fillRect/>
            </a:stretch>
          </a:blip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D6DE51A9-8A5B-4CF0-8CDF-9A5CF523F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826"/>
              <a:ext cx="1887" cy="4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3733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UNITING</a:t>
              </a:r>
              <a:endParaRPr lang="en-US" sz="3733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BDB0013-66EA-43C7-8B46-F3C1A4EEE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176"/>
              <a:ext cx="189" cy="285"/>
            </a:xfrm>
            <a:custGeom>
              <a:avLst/>
              <a:gdLst>
                <a:gd name="T0" fmla="*/ 0 w 189"/>
                <a:gd name="T1" fmla="*/ 0 h 285"/>
                <a:gd name="T2" fmla="*/ 0 w 189"/>
                <a:gd name="T3" fmla="*/ 190 h 285"/>
                <a:gd name="T4" fmla="*/ 95 w 189"/>
                <a:gd name="T5" fmla="*/ 285 h 285"/>
                <a:gd name="T6" fmla="*/ 189 w 189"/>
                <a:gd name="T7" fmla="*/ 190 h 285"/>
                <a:gd name="T8" fmla="*/ 189 w 189"/>
                <a:gd name="T9" fmla="*/ 0 h 285"/>
                <a:gd name="T10" fmla="*/ 0 w 189"/>
                <a:gd name="T11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85">
                  <a:moveTo>
                    <a:pt x="0" y="0"/>
                  </a:moveTo>
                  <a:lnTo>
                    <a:pt x="0" y="190"/>
                  </a:lnTo>
                  <a:lnTo>
                    <a:pt x="95" y="285"/>
                  </a:lnTo>
                  <a:lnTo>
                    <a:pt x="189" y="190"/>
                  </a:lnTo>
                  <a:lnTo>
                    <a:pt x="18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0C5908-5CD0-4546-A161-1214D287C104}"/>
              </a:ext>
            </a:extLst>
          </p:cNvPr>
          <p:cNvSpPr txBox="1"/>
          <p:nvPr/>
        </p:nvSpPr>
        <p:spPr>
          <a:xfrm>
            <a:off x="3625849" y="500893"/>
            <a:ext cx="696595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Open Science Communities</a:t>
            </a:r>
          </a:p>
        </p:txBody>
      </p:sp>
      <p:pic>
        <p:nvPicPr>
          <p:cNvPr id="9" name="Picture 2" descr="https://lh4.googleusercontent.com/73ViqT98N1f-x3qd8rC8i7EW7Sz9lkPbf5eD-T4YVx4oLhfI1XiyDKwINnJgSeKLMqorbzlMExLxbgQNXdLGij3qWB1VnW8gHL0kLCJZoN_GnVE1y9oeunqctL4-ClMIXtHDYLrZ">
            <a:extLst>
              <a:ext uri="{FF2B5EF4-FFF2-40B4-BE49-F238E27FC236}">
                <a16:creationId xmlns:a16="http://schemas.microsoft.com/office/drawing/2014/main" id="{7FEE8E93-FB61-C846-93B7-1F9B3CC3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07" y="1136964"/>
            <a:ext cx="5075844" cy="346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lh4.googleusercontent.com/fBTAyYy7jxtmxeNRr-cdLfLE8vfklWXIP_-OWsoI7RSMMlGceVz0ANzyjjUpx_D8sLBJQTBOn7XEwmlUfbbdRlugbWqQjiJx_vOhZFnzPfEOslcPSGxejxiqRLTHr54OBf7CtLTU">
            <a:extLst>
              <a:ext uri="{FF2B5EF4-FFF2-40B4-BE49-F238E27FC236}">
                <a16:creationId xmlns:a16="http://schemas.microsoft.com/office/drawing/2014/main" id="{F9116AF6-8C48-7F4B-BDF4-208C5E4D1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" y="1233504"/>
            <a:ext cx="5842064" cy="53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Freeform 28">
            <a:extLst>
              <a:ext uri="{FF2B5EF4-FFF2-40B4-BE49-F238E27FC236}">
                <a16:creationId xmlns:a16="http://schemas.microsoft.com/office/drawing/2014/main" id="{30400EB7-1152-F04B-8F85-08EADC8034FF}"/>
              </a:ext>
            </a:extLst>
          </p:cNvPr>
          <p:cNvSpPr>
            <a:spLocks noEditPoints="1"/>
          </p:cNvSpPr>
          <p:nvPr/>
        </p:nvSpPr>
        <p:spPr bwMode="auto">
          <a:xfrm>
            <a:off x="1559965" y="2008627"/>
            <a:ext cx="206027" cy="284216"/>
          </a:xfrm>
          <a:custGeom>
            <a:avLst/>
            <a:gdLst>
              <a:gd name="T0" fmla="*/ 264 w 290"/>
              <a:gd name="T1" fmla="*/ 68 h 402"/>
              <a:gd name="T2" fmla="*/ 148 w 290"/>
              <a:gd name="T3" fmla="*/ 0 h 402"/>
              <a:gd name="T4" fmla="*/ 142 w 290"/>
              <a:gd name="T5" fmla="*/ 0 h 402"/>
              <a:gd name="T6" fmla="*/ 26 w 290"/>
              <a:gd name="T7" fmla="*/ 68 h 402"/>
              <a:gd name="T8" fmla="*/ 24 w 290"/>
              <a:gd name="T9" fmla="*/ 207 h 402"/>
              <a:gd name="T10" fmla="*/ 124 w 290"/>
              <a:gd name="T11" fmla="*/ 390 h 402"/>
              <a:gd name="T12" fmla="*/ 124 w 290"/>
              <a:gd name="T13" fmla="*/ 390 h 402"/>
              <a:gd name="T14" fmla="*/ 145 w 290"/>
              <a:gd name="T15" fmla="*/ 402 h 402"/>
              <a:gd name="T16" fmla="*/ 166 w 290"/>
              <a:gd name="T17" fmla="*/ 390 h 402"/>
              <a:gd name="T18" fmla="*/ 166 w 290"/>
              <a:gd name="T19" fmla="*/ 390 h 402"/>
              <a:gd name="T20" fmla="*/ 266 w 290"/>
              <a:gd name="T21" fmla="*/ 207 h 402"/>
              <a:gd name="T22" fmla="*/ 264 w 290"/>
              <a:gd name="T23" fmla="*/ 68 h 402"/>
              <a:gd name="T24" fmla="*/ 145 w 290"/>
              <a:gd name="T25" fmla="*/ 182 h 402"/>
              <a:gd name="T26" fmla="*/ 88 w 290"/>
              <a:gd name="T27" fmla="*/ 125 h 402"/>
              <a:gd name="T28" fmla="*/ 145 w 290"/>
              <a:gd name="T29" fmla="*/ 69 h 402"/>
              <a:gd name="T30" fmla="*/ 202 w 290"/>
              <a:gd name="T31" fmla="*/ 125 h 402"/>
              <a:gd name="T32" fmla="*/ 145 w 290"/>
              <a:gd name="T33" fmla="*/ 18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0" h="402">
                <a:moveTo>
                  <a:pt x="264" y="68"/>
                </a:moveTo>
                <a:cubicBezTo>
                  <a:pt x="240" y="26"/>
                  <a:pt x="196" y="1"/>
                  <a:pt x="148" y="0"/>
                </a:cubicBezTo>
                <a:cubicBezTo>
                  <a:pt x="146" y="0"/>
                  <a:pt x="144" y="0"/>
                  <a:pt x="142" y="0"/>
                </a:cubicBezTo>
                <a:cubicBezTo>
                  <a:pt x="94" y="1"/>
                  <a:pt x="50" y="26"/>
                  <a:pt x="26" y="68"/>
                </a:cubicBezTo>
                <a:cubicBezTo>
                  <a:pt x="1" y="112"/>
                  <a:pt x="0" y="163"/>
                  <a:pt x="24" y="207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8" y="398"/>
                  <a:pt x="136" y="402"/>
                  <a:pt x="145" y="402"/>
                </a:cubicBezTo>
                <a:cubicBezTo>
                  <a:pt x="154" y="402"/>
                  <a:pt x="162" y="398"/>
                  <a:pt x="166" y="390"/>
                </a:cubicBezTo>
                <a:cubicBezTo>
                  <a:pt x="166" y="390"/>
                  <a:pt x="166" y="390"/>
                  <a:pt x="166" y="390"/>
                </a:cubicBezTo>
                <a:cubicBezTo>
                  <a:pt x="266" y="207"/>
                  <a:pt x="266" y="207"/>
                  <a:pt x="266" y="207"/>
                </a:cubicBezTo>
                <a:cubicBezTo>
                  <a:pt x="290" y="163"/>
                  <a:pt x="289" y="112"/>
                  <a:pt x="264" y="68"/>
                </a:cubicBezTo>
                <a:moveTo>
                  <a:pt x="145" y="182"/>
                </a:moveTo>
                <a:cubicBezTo>
                  <a:pt x="114" y="182"/>
                  <a:pt x="88" y="157"/>
                  <a:pt x="88" y="125"/>
                </a:cubicBezTo>
                <a:cubicBezTo>
                  <a:pt x="88" y="94"/>
                  <a:pt x="114" y="69"/>
                  <a:pt x="145" y="69"/>
                </a:cubicBezTo>
                <a:cubicBezTo>
                  <a:pt x="176" y="69"/>
                  <a:pt x="202" y="94"/>
                  <a:pt x="202" y="125"/>
                </a:cubicBezTo>
                <a:cubicBezTo>
                  <a:pt x="202" y="157"/>
                  <a:pt x="176" y="182"/>
                  <a:pt x="145" y="182"/>
                </a:cubicBezTo>
              </a:path>
            </a:pathLst>
          </a:custGeom>
          <a:solidFill>
            <a:srgbClr val="00DEB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2" name="Freeform 28">
            <a:extLst>
              <a:ext uri="{FF2B5EF4-FFF2-40B4-BE49-F238E27FC236}">
                <a16:creationId xmlns:a16="http://schemas.microsoft.com/office/drawing/2014/main" id="{1893F3E8-C981-5948-B604-904E69822F08}"/>
              </a:ext>
            </a:extLst>
          </p:cNvPr>
          <p:cNvSpPr>
            <a:spLocks noEditPoints="1"/>
          </p:cNvSpPr>
          <p:nvPr/>
        </p:nvSpPr>
        <p:spPr bwMode="auto">
          <a:xfrm>
            <a:off x="3642135" y="3506636"/>
            <a:ext cx="206027" cy="284216"/>
          </a:xfrm>
          <a:custGeom>
            <a:avLst/>
            <a:gdLst>
              <a:gd name="T0" fmla="*/ 264 w 290"/>
              <a:gd name="T1" fmla="*/ 68 h 402"/>
              <a:gd name="T2" fmla="*/ 148 w 290"/>
              <a:gd name="T3" fmla="*/ 0 h 402"/>
              <a:gd name="T4" fmla="*/ 142 w 290"/>
              <a:gd name="T5" fmla="*/ 0 h 402"/>
              <a:gd name="T6" fmla="*/ 26 w 290"/>
              <a:gd name="T7" fmla="*/ 68 h 402"/>
              <a:gd name="T8" fmla="*/ 24 w 290"/>
              <a:gd name="T9" fmla="*/ 207 h 402"/>
              <a:gd name="T10" fmla="*/ 124 w 290"/>
              <a:gd name="T11" fmla="*/ 390 h 402"/>
              <a:gd name="T12" fmla="*/ 124 w 290"/>
              <a:gd name="T13" fmla="*/ 390 h 402"/>
              <a:gd name="T14" fmla="*/ 145 w 290"/>
              <a:gd name="T15" fmla="*/ 402 h 402"/>
              <a:gd name="T16" fmla="*/ 166 w 290"/>
              <a:gd name="T17" fmla="*/ 390 h 402"/>
              <a:gd name="T18" fmla="*/ 166 w 290"/>
              <a:gd name="T19" fmla="*/ 390 h 402"/>
              <a:gd name="T20" fmla="*/ 266 w 290"/>
              <a:gd name="T21" fmla="*/ 207 h 402"/>
              <a:gd name="T22" fmla="*/ 264 w 290"/>
              <a:gd name="T23" fmla="*/ 68 h 402"/>
              <a:gd name="T24" fmla="*/ 145 w 290"/>
              <a:gd name="T25" fmla="*/ 182 h 402"/>
              <a:gd name="T26" fmla="*/ 88 w 290"/>
              <a:gd name="T27" fmla="*/ 125 h 402"/>
              <a:gd name="T28" fmla="*/ 145 w 290"/>
              <a:gd name="T29" fmla="*/ 69 h 402"/>
              <a:gd name="T30" fmla="*/ 202 w 290"/>
              <a:gd name="T31" fmla="*/ 125 h 402"/>
              <a:gd name="T32" fmla="*/ 145 w 290"/>
              <a:gd name="T33" fmla="*/ 18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0" h="402">
                <a:moveTo>
                  <a:pt x="264" y="68"/>
                </a:moveTo>
                <a:cubicBezTo>
                  <a:pt x="240" y="26"/>
                  <a:pt x="196" y="1"/>
                  <a:pt x="148" y="0"/>
                </a:cubicBezTo>
                <a:cubicBezTo>
                  <a:pt x="146" y="0"/>
                  <a:pt x="144" y="0"/>
                  <a:pt x="142" y="0"/>
                </a:cubicBezTo>
                <a:cubicBezTo>
                  <a:pt x="94" y="1"/>
                  <a:pt x="50" y="26"/>
                  <a:pt x="26" y="68"/>
                </a:cubicBezTo>
                <a:cubicBezTo>
                  <a:pt x="1" y="112"/>
                  <a:pt x="0" y="163"/>
                  <a:pt x="24" y="207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8" y="398"/>
                  <a:pt x="136" y="402"/>
                  <a:pt x="145" y="402"/>
                </a:cubicBezTo>
                <a:cubicBezTo>
                  <a:pt x="154" y="402"/>
                  <a:pt x="162" y="398"/>
                  <a:pt x="166" y="390"/>
                </a:cubicBezTo>
                <a:cubicBezTo>
                  <a:pt x="166" y="390"/>
                  <a:pt x="166" y="390"/>
                  <a:pt x="166" y="390"/>
                </a:cubicBezTo>
                <a:cubicBezTo>
                  <a:pt x="266" y="207"/>
                  <a:pt x="266" y="207"/>
                  <a:pt x="266" y="207"/>
                </a:cubicBezTo>
                <a:cubicBezTo>
                  <a:pt x="290" y="163"/>
                  <a:pt x="289" y="112"/>
                  <a:pt x="264" y="68"/>
                </a:cubicBezTo>
                <a:moveTo>
                  <a:pt x="145" y="182"/>
                </a:moveTo>
                <a:cubicBezTo>
                  <a:pt x="114" y="182"/>
                  <a:pt x="88" y="157"/>
                  <a:pt x="88" y="125"/>
                </a:cubicBezTo>
                <a:cubicBezTo>
                  <a:pt x="88" y="94"/>
                  <a:pt x="114" y="69"/>
                  <a:pt x="145" y="69"/>
                </a:cubicBezTo>
                <a:cubicBezTo>
                  <a:pt x="176" y="69"/>
                  <a:pt x="202" y="94"/>
                  <a:pt x="202" y="125"/>
                </a:cubicBezTo>
                <a:cubicBezTo>
                  <a:pt x="202" y="157"/>
                  <a:pt x="176" y="182"/>
                  <a:pt x="145" y="182"/>
                </a:cubicBezTo>
              </a:path>
            </a:pathLst>
          </a:custGeom>
          <a:solidFill>
            <a:srgbClr val="00DEB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3" name="Freeform 28">
            <a:extLst>
              <a:ext uri="{FF2B5EF4-FFF2-40B4-BE49-F238E27FC236}">
                <a16:creationId xmlns:a16="http://schemas.microsoft.com/office/drawing/2014/main" id="{A28CD449-998B-914C-A58C-85A3596E9ADA}"/>
              </a:ext>
            </a:extLst>
          </p:cNvPr>
          <p:cNvSpPr>
            <a:spLocks noEditPoints="1"/>
          </p:cNvSpPr>
          <p:nvPr/>
        </p:nvSpPr>
        <p:spPr bwMode="auto">
          <a:xfrm>
            <a:off x="2626617" y="3976217"/>
            <a:ext cx="206027" cy="284216"/>
          </a:xfrm>
          <a:custGeom>
            <a:avLst/>
            <a:gdLst>
              <a:gd name="T0" fmla="*/ 264 w 290"/>
              <a:gd name="T1" fmla="*/ 68 h 402"/>
              <a:gd name="T2" fmla="*/ 148 w 290"/>
              <a:gd name="T3" fmla="*/ 0 h 402"/>
              <a:gd name="T4" fmla="*/ 142 w 290"/>
              <a:gd name="T5" fmla="*/ 0 h 402"/>
              <a:gd name="T6" fmla="*/ 26 w 290"/>
              <a:gd name="T7" fmla="*/ 68 h 402"/>
              <a:gd name="T8" fmla="*/ 24 w 290"/>
              <a:gd name="T9" fmla="*/ 207 h 402"/>
              <a:gd name="T10" fmla="*/ 124 w 290"/>
              <a:gd name="T11" fmla="*/ 390 h 402"/>
              <a:gd name="T12" fmla="*/ 124 w 290"/>
              <a:gd name="T13" fmla="*/ 390 h 402"/>
              <a:gd name="T14" fmla="*/ 145 w 290"/>
              <a:gd name="T15" fmla="*/ 402 h 402"/>
              <a:gd name="T16" fmla="*/ 166 w 290"/>
              <a:gd name="T17" fmla="*/ 390 h 402"/>
              <a:gd name="T18" fmla="*/ 166 w 290"/>
              <a:gd name="T19" fmla="*/ 390 h 402"/>
              <a:gd name="T20" fmla="*/ 266 w 290"/>
              <a:gd name="T21" fmla="*/ 207 h 402"/>
              <a:gd name="T22" fmla="*/ 264 w 290"/>
              <a:gd name="T23" fmla="*/ 68 h 402"/>
              <a:gd name="T24" fmla="*/ 145 w 290"/>
              <a:gd name="T25" fmla="*/ 182 h 402"/>
              <a:gd name="T26" fmla="*/ 88 w 290"/>
              <a:gd name="T27" fmla="*/ 125 h 402"/>
              <a:gd name="T28" fmla="*/ 145 w 290"/>
              <a:gd name="T29" fmla="*/ 69 h 402"/>
              <a:gd name="T30" fmla="*/ 202 w 290"/>
              <a:gd name="T31" fmla="*/ 125 h 402"/>
              <a:gd name="T32" fmla="*/ 145 w 290"/>
              <a:gd name="T33" fmla="*/ 18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0" h="402">
                <a:moveTo>
                  <a:pt x="264" y="68"/>
                </a:moveTo>
                <a:cubicBezTo>
                  <a:pt x="240" y="26"/>
                  <a:pt x="196" y="1"/>
                  <a:pt x="148" y="0"/>
                </a:cubicBezTo>
                <a:cubicBezTo>
                  <a:pt x="146" y="0"/>
                  <a:pt x="144" y="0"/>
                  <a:pt x="142" y="0"/>
                </a:cubicBezTo>
                <a:cubicBezTo>
                  <a:pt x="94" y="1"/>
                  <a:pt x="50" y="26"/>
                  <a:pt x="26" y="68"/>
                </a:cubicBezTo>
                <a:cubicBezTo>
                  <a:pt x="1" y="112"/>
                  <a:pt x="0" y="163"/>
                  <a:pt x="24" y="207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8" y="398"/>
                  <a:pt x="136" y="402"/>
                  <a:pt x="145" y="402"/>
                </a:cubicBezTo>
                <a:cubicBezTo>
                  <a:pt x="154" y="402"/>
                  <a:pt x="162" y="398"/>
                  <a:pt x="166" y="390"/>
                </a:cubicBezTo>
                <a:cubicBezTo>
                  <a:pt x="166" y="390"/>
                  <a:pt x="166" y="390"/>
                  <a:pt x="166" y="390"/>
                </a:cubicBezTo>
                <a:cubicBezTo>
                  <a:pt x="266" y="207"/>
                  <a:pt x="266" y="207"/>
                  <a:pt x="266" y="207"/>
                </a:cubicBezTo>
                <a:cubicBezTo>
                  <a:pt x="290" y="163"/>
                  <a:pt x="289" y="112"/>
                  <a:pt x="264" y="68"/>
                </a:cubicBezTo>
                <a:moveTo>
                  <a:pt x="145" y="182"/>
                </a:moveTo>
                <a:cubicBezTo>
                  <a:pt x="114" y="182"/>
                  <a:pt x="88" y="157"/>
                  <a:pt x="88" y="125"/>
                </a:cubicBezTo>
                <a:cubicBezTo>
                  <a:pt x="88" y="94"/>
                  <a:pt x="114" y="69"/>
                  <a:pt x="145" y="69"/>
                </a:cubicBezTo>
                <a:cubicBezTo>
                  <a:pt x="176" y="69"/>
                  <a:pt x="202" y="94"/>
                  <a:pt x="202" y="125"/>
                </a:cubicBezTo>
                <a:cubicBezTo>
                  <a:pt x="202" y="157"/>
                  <a:pt x="176" y="182"/>
                  <a:pt x="145" y="182"/>
                </a:cubicBezTo>
              </a:path>
            </a:pathLst>
          </a:custGeom>
          <a:solidFill>
            <a:srgbClr val="00DEB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4" name="Freeform 28">
            <a:extLst>
              <a:ext uri="{FF2B5EF4-FFF2-40B4-BE49-F238E27FC236}">
                <a16:creationId xmlns:a16="http://schemas.microsoft.com/office/drawing/2014/main" id="{7A82D2C1-DE0C-D345-984D-9F2704B954B2}"/>
              </a:ext>
            </a:extLst>
          </p:cNvPr>
          <p:cNvSpPr>
            <a:spLocks noEditPoints="1"/>
          </p:cNvSpPr>
          <p:nvPr/>
        </p:nvSpPr>
        <p:spPr bwMode="auto">
          <a:xfrm>
            <a:off x="3167332" y="4192824"/>
            <a:ext cx="206027" cy="284216"/>
          </a:xfrm>
          <a:custGeom>
            <a:avLst/>
            <a:gdLst>
              <a:gd name="T0" fmla="*/ 264 w 290"/>
              <a:gd name="T1" fmla="*/ 68 h 402"/>
              <a:gd name="T2" fmla="*/ 148 w 290"/>
              <a:gd name="T3" fmla="*/ 0 h 402"/>
              <a:gd name="T4" fmla="*/ 142 w 290"/>
              <a:gd name="T5" fmla="*/ 0 h 402"/>
              <a:gd name="T6" fmla="*/ 26 w 290"/>
              <a:gd name="T7" fmla="*/ 68 h 402"/>
              <a:gd name="T8" fmla="*/ 24 w 290"/>
              <a:gd name="T9" fmla="*/ 207 h 402"/>
              <a:gd name="T10" fmla="*/ 124 w 290"/>
              <a:gd name="T11" fmla="*/ 390 h 402"/>
              <a:gd name="T12" fmla="*/ 124 w 290"/>
              <a:gd name="T13" fmla="*/ 390 h 402"/>
              <a:gd name="T14" fmla="*/ 145 w 290"/>
              <a:gd name="T15" fmla="*/ 402 h 402"/>
              <a:gd name="T16" fmla="*/ 166 w 290"/>
              <a:gd name="T17" fmla="*/ 390 h 402"/>
              <a:gd name="T18" fmla="*/ 166 w 290"/>
              <a:gd name="T19" fmla="*/ 390 h 402"/>
              <a:gd name="T20" fmla="*/ 266 w 290"/>
              <a:gd name="T21" fmla="*/ 207 h 402"/>
              <a:gd name="T22" fmla="*/ 264 w 290"/>
              <a:gd name="T23" fmla="*/ 68 h 402"/>
              <a:gd name="T24" fmla="*/ 145 w 290"/>
              <a:gd name="T25" fmla="*/ 182 h 402"/>
              <a:gd name="T26" fmla="*/ 88 w 290"/>
              <a:gd name="T27" fmla="*/ 125 h 402"/>
              <a:gd name="T28" fmla="*/ 145 w 290"/>
              <a:gd name="T29" fmla="*/ 69 h 402"/>
              <a:gd name="T30" fmla="*/ 202 w 290"/>
              <a:gd name="T31" fmla="*/ 125 h 402"/>
              <a:gd name="T32" fmla="*/ 145 w 290"/>
              <a:gd name="T33" fmla="*/ 18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0" h="402">
                <a:moveTo>
                  <a:pt x="264" y="68"/>
                </a:moveTo>
                <a:cubicBezTo>
                  <a:pt x="240" y="26"/>
                  <a:pt x="196" y="1"/>
                  <a:pt x="148" y="0"/>
                </a:cubicBezTo>
                <a:cubicBezTo>
                  <a:pt x="146" y="0"/>
                  <a:pt x="144" y="0"/>
                  <a:pt x="142" y="0"/>
                </a:cubicBezTo>
                <a:cubicBezTo>
                  <a:pt x="94" y="1"/>
                  <a:pt x="50" y="26"/>
                  <a:pt x="26" y="68"/>
                </a:cubicBezTo>
                <a:cubicBezTo>
                  <a:pt x="1" y="112"/>
                  <a:pt x="0" y="163"/>
                  <a:pt x="24" y="207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8" y="398"/>
                  <a:pt x="136" y="402"/>
                  <a:pt x="145" y="402"/>
                </a:cubicBezTo>
                <a:cubicBezTo>
                  <a:pt x="154" y="402"/>
                  <a:pt x="162" y="398"/>
                  <a:pt x="166" y="390"/>
                </a:cubicBezTo>
                <a:cubicBezTo>
                  <a:pt x="166" y="390"/>
                  <a:pt x="166" y="390"/>
                  <a:pt x="166" y="390"/>
                </a:cubicBezTo>
                <a:cubicBezTo>
                  <a:pt x="266" y="207"/>
                  <a:pt x="266" y="207"/>
                  <a:pt x="266" y="207"/>
                </a:cubicBezTo>
                <a:cubicBezTo>
                  <a:pt x="290" y="163"/>
                  <a:pt x="289" y="112"/>
                  <a:pt x="264" y="68"/>
                </a:cubicBezTo>
                <a:moveTo>
                  <a:pt x="145" y="182"/>
                </a:moveTo>
                <a:cubicBezTo>
                  <a:pt x="114" y="182"/>
                  <a:pt x="88" y="157"/>
                  <a:pt x="88" y="125"/>
                </a:cubicBezTo>
                <a:cubicBezTo>
                  <a:pt x="88" y="94"/>
                  <a:pt x="114" y="69"/>
                  <a:pt x="145" y="69"/>
                </a:cubicBezTo>
                <a:cubicBezTo>
                  <a:pt x="176" y="69"/>
                  <a:pt x="202" y="94"/>
                  <a:pt x="202" y="125"/>
                </a:cubicBezTo>
                <a:cubicBezTo>
                  <a:pt x="202" y="157"/>
                  <a:pt x="176" y="182"/>
                  <a:pt x="145" y="182"/>
                </a:cubicBezTo>
              </a:path>
            </a:pathLst>
          </a:custGeom>
          <a:solidFill>
            <a:srgbClr val="00DEB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5" name="Freeform 28">
            <a:extLst>
              <a:ext uri="{FF2B5EF4-FFF2-40B4-BE49-F238E27FC236}">
                <a16:creationId xmlns:a16="http://schemas.microsoft.com/office/drawing/2014/main" id="{4D1F630E-BD9B-4C44-9811-5DF02A216F54}"/>
              </a:ext>
            </a:extLst>
          </p:cNvPr>
          <p:cNvSpPr>
            <a:spLocks noEditPoints="1"/>
          </p:cNvSpPr>
          <p:nvPr/>
        </p:nvSpPr>
        <p:spPr bwMode="auto">
          <a:xfrm>
            <a:off x="2408821" y="5515104"/>
            <a:ext cx="206027" cy="284216"/>
          </a:xfrm>
          <a:custGeom>
            <a:avLst/>
            <a:gdLst>
              <a:gd name="T0" fmla="*/ 264 w 290"/>
              <a:gd name="T1" fmla="*/ 68 h 402"/>
              <a:gd name="T2" fmla="*/ 148 w 290"/>
              <a:gd name="T3" fmla="*/ 0 h 402"/>
              <a:gd name="T4" fmla="*/ 142 w 290"/>
              <a:gd name="T5" fmla="*/ 0 h 402"/>
              <a:gd name="T6" fmla="*/ 26 w 290"/>
              <a:gd name="T7" fmla="*/ 68 h 402"/>
              <a:gd name="T8" fmla="*/ 24 w 290"/>
              <a:gd name="T9" fmla="*/ 207 h 402"/>
              <a:gd name="T10" fmla="*/ 124 w 290"/>
              <a:gd name="T11" fmla="*/ 390 h 402"/>
              <a:gd name="T12" fmla="*/ 124 w 290"/>
              <a:gd name="T13" fmla="*/ 390 h 402"/>
              <a:gd name="T14" fmla="*/ 145 w 290"/>
              <a:gd name="T15" fmla="*/ 402 h 402"/>
              <a:gd name="T16" fmla="*/ 166 w 290"/>
              <a:gd name="T17" fmla="*/ 390 h 402"/>
              <a:gd name="T18" fmla="*/ 166 w 290"/>
              <a:gd name="T19" fmla="*/ 390 h 402"/>
              <a:gd name="T20" fmla="*/ 266 w 290"/>
              <a:gd name="T21" fmla="*/ 207 h 402"/>
              <a:gd name="T22" fmla="*/ 264 w 290"/>
              <a:gd name="T23" fmla="*/ 68 h 402"/>
              <a:gd name="T24" fmla="*/ 145 w 290"/>
              <a:gd name="T25" fmla="*/ 182 h 402"/>
              <a:gd name="T26" fmla="*/ 88 w 290"/>
              <a:gd name="T27" fmla="*/ 125 h 402"/>
              <a:gd name="T28" fmla="*/ 145 w 290"/>
              <a:gd name="T29" fmla="*/ 69 h 402"/>
              <a:gd name="T30" fmla="*/ 202 w 290"/>
              <a:gd name="T31" fmla="*/ 125 h 402"/>
              <a:gd name="T32" fmla="*/ 145 w 290"/>
              <a:gd name="T33" fmla="*/ 18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0" h="402">
                <a:moveTo>
                  <a:pt x="264" y="68"/>
                </a:moveTo>
                <a:cubicBezTo>
                  <a:pt x="240" y="26"/>
                  <a:pt x="196" y="1"/>
                  <a:pt x="148" y="0"/>
                </a:cubicBezTo>
                <a:cubicBezTo>
                  <a:pt x="146" y="0"/>
                  <a:pt x="144" y="0"/>
                  <a:pt x="142" y="0"/>
                </a:cubicBezTo>
                <a:cubicBezTo>
                  <a:pt x="94" y="1"/>
                  <a:pt x="50" y="26"/>
                  <a:pt x="26" y="68"/>
                </a:cubicBezTo>
                <a:cubicBezTo>
                  <a:pt x="1" y="112"/>
                  <a:pt x="0" y="163"/>
                  <a:pt x="24" y="207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8" y="398"/>
                  <a:pt x="136" y="402"/>
                  <a:pt x="145" y="402"/>
                </a:cubicBezTo>
                <a:cubicBezTo>
                  <a:pt x="154" y="402"/>
                  <a:pt x="162" y="398"/>
                  <a:pt x="166" y="390"/>
                </a:cubicBezTo>
                <a:cubicBezTo>
                  <a:pt x="166" y="390"/>
                  <a:pt x="166" y="390"/>
                  <a:pt x="166" y="390"/>
                </a:cubicBezTo>
                <a:cubicBezTo>
                  <a:pt x="266" y="207"/>
                  <a:pt x="266" y="207"/>
                  <a:pt x="266" y="207"/>
                </a:cubicBezTo>
                <a:cubicBezTo>
                  <a:pt x="290" y="163"/>
                  <a:pt x="289" y="112"/>
                  <a:pt x="264" y="68"/>
                </a:cubicBezTo>
                <a:moveTo>
                  <a:pt x="145" y="182"/>
                </a:moveTo>
                <a:cubicBezTo>
                  <a:pt x="114" y="182"/>
                  <a:pt x="88" y="157"/>
                  <a:pt x="88" y="125"/>
                </a:cubicBezTo>
                <a:cubicBezTo>
                  <a:pt x="88" y="94"/>
                  <a:pt x="114" y="69"/>
                  <a:pt x="145" y="69"/>
                </a:cubicBezTo>
                <a:cubicBezTo>
                  <a:pt x="176" y="69"/>
                  <a:pt x="202" y="94"/>
                  <a:pt x="202" y="125"/>
                </a:cubicBezTo>
                <a:cubicBezTo>
                  <a:pt x="202" y="157"/>
                  <a:pt x="176" y="182"/>
                  <a:pt x="145" y="182"/>
                </a:cubicBezTo>
              </a:path>
            </a:pathLst>
          </a:custGeom>
          <a:solidFill>
            <a:srgbClr val="00DEB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6" name="Freeform 28">
            <a:extLst>
              <a:ext uri="{FF2B5EF4-FFF2-40B4-BE49-F238E27FC236}">
                <a16:creationId xmlns:a16="http://schemas.microsoft.com/office/drawing/2014/main" id="{AD2ECE97-BD53-4146-A30D-A93D616B01EC}"/>
              </a:ext>
            </a:extLst>
          </p:cNvPr>
          <p:cNvSpPr>
            <a:spLocks noEditPoints="1"/>
          </p:cNvSpPr>
          <p:nvPr/>
        </p:nvSpPr>
        <p:spPr bwMode="auto">
          <a:xfrm>
            <a:off x="3949813" y="5612331"/>
            <a:ext cx="206027" cy="284216"/>
          </a:xfrm>
          <a:custGeom>
            <a:avLst/>
            <a:gdLst>
              <a:gd name="T0" fmla="*/ 264 w 290"/>
              <a:gd name="T1" fmla="*/ 68 h 402"/>
              <a:gd name="T2" fmla="*/ 148 w 290"/>
              <a:gd name="T3" fmla="*/ 0 h 402"/>
              <a:gd name="T4" fmla="*/ 142 w 290"/>
              <a:gd name="T5" fmla="*/ 0 h 402"/>
              <a:gd name="T6" fmla="*/ 26 w 290"/>
              <a:gd name="T7" fmla="*/ 68 h 402"/>
              <a:gd name="T8" fmla="*/ 24 w 290"/>
              <a:gd name="T9" fmla="*/ 207 h 402"/>
              <a:gd name="T10" fmla="*/ 124 w 290"/>
              <a:gd name="T11" fmla="*/ 390 h 402"/>
              <a:gd name="T12" fmla="*/ 124 w 290"/>
              <a:gd name="T13" fmla="*/ 390 h 402"/>
              <a:gd name="T14" fmla="*/ 145 w 290"/>
              <a:gd name="T15" fmla="*/ 402 h 402"/>
              <a:gd name="T16" fmla="*/ 166 w 290"/>
              <a:gd name="T17" fmla="*/ 390 h 402"/>
              <a:gd name="T18" fmla="*/ 166 w 290"/>
              <a:gd name="T19" fmla="*/ 390 h 402"/>
              <a:gd name="T20" fmla="*/ 266 w 290"/>
              <a:gd name="T21" fmla="*/ 207 h 402"/>
              <a:gd name="T22" fmla="*/ 264 w 290"/>
              <a:gd name="T23" fmla="*/ 68 h 402"/>
              <a:gd name="T24" fmla="*/ 145 w 290"/>
              <a:gd name="T25" fmla="*/ 182 h 402"/>
              <a:gd name="T26" fmla="*/ 88 w 290"/>
              <a:gd name="T27" fmla="*/ 125 h 402"/>
              <a:gd name="T28" fmla="*/ 145 w 290"/>
              <a:gd name="T29" fmla="*/ 69 h 402"/>
              <a:gd name="T30" fmla="*/ 202 w 290"/>
              <a:gd name="T31" fmla="*/ 125 h 402"/>
              <a:gd name="T32" fmla="*/ 145 w 290"/>
              <a:gd name="T33" fmla="*/ 18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0" h="402">
                <a:moveTo>
                  <a:pt x="264" y="68"/>
                </a:moveTo>
                <a:cubicBezTo>
                  <a:pt x="240" y="26"/>
                  <a:pt x="196" y="1"/>
                  <a:pt x="148" y="0"/>
                </a:cubicBezTo>
                <a:cubicBezTo>
                  <a:pt x="146" y="0"/>
                  <a:pt x="144" y="0"/>
                  <a:pt x="142" y="0"/>
                </a:cubicBezTo>
                <a:cubicBezTo>
                  <a:pt x="94" y="1"/>
                  <a:pt x="50" y="26"/>
                  <a:pt x="26" y="68"/>
                </a:cubicBezTo>
                <a:cubicBezTo>
                  <a:pt x="1" y="112"/>
                  <a:pt x="0" y="163"/>
                  <a:pt x="24" y="207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8" y="398"/>
                  <a:pt x="136" y="402"/>
                  <a:pt x="145" y="402"/>
                </a:cubicBezTo>
                <a:cubicBezTo>
                  <a:pt x="154" y="402"/>
                  <a:pt x="162" y="398"/>
                  <a:pt x="166" y="390"/>
                </a:cubicBezTo>
                <a:cubicBezTo>
                  <a:pt x="166" y="390"/>
                  <a:pt x="166" y="390"/>
                  <a:pt x="166" y="390"/>
                </a:cubicBezTo>
                <a:cubicBezTo>
                  <a:pt x="266" y="207"/>
                  <a:pt x="266" y="207"/>
                  <a:pt x="266" y="207"/>
                </a:cubicBezTo>
                <a:cubicBezTo>
                  <a:pt x="290" y="163"/>
                  <a:pt x="289" y="112"/>
                  <a:pt x="264" y="68"/>
                </a:cubicBezTo>
                <a:moveTo>
                  <a:pt x="145" y="182"/>
                </a:moveTo>
                <a:cubicBezTo>
                  <a:pt x="114" y="182"/>
                  <a:pt x="88" y="157"/>
                  <a:pt x="88" y="125"/>
                </a:cubicBezTo>
                <a:cubicBezTo>
                  <a:pt x="88" y="94"/>
                  <a:pt x="114" y="69"/>
                  <a:pt x="145" y="69"/>
                </a:cubicBezTo>
                <a:cubicBezTo>
                  <a:pt x="176" y="69"/>
                  <a:pt x="202" y="94"/>
                  <a:pt x="202" y="125"/>
                </a:cubicBezTo>
                <a:cubicBezTo>
                  <a:pt x="202" y="157"/>
                  <a:pt x="176" y="182"/>
                  <a:pt x="145" y="182"/>
                </a:cubicBezTo>
              </a:path>
            </a:pathLst>
          </a:custGeom>
          <a:solidFill>
            <a:srgbClr val="00DEB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7" name="Freeform 28">
            <a:extLst>
              <a:ext uri="{FF2B5EF4-FFF2-40B4-BE49-F238E27FC236}">
                <a16:creationId xmlns:a16="http://schemas.microsoft.com/office/drawing/2014/main" id="{35DCB095-F27E-884E-A8A6-B1E934BCB55B}"/>
              </a:ext>
            </a:extLst>
          </p:cNvPr>
          <p:cNvSpPr>
            <a:spLocks noEditPoints="1"/>
          </p:cNvSpPr>
          <p:nvPr/>
        </p:nvSpPr>
        <p:spPr bwMode="auto">
          <a:xfrm>
            <a:off x="3972900" y="4313004"/>
            <a:ext cx="206027" cy="284216"/>
          </a:xfrm>
          <a:custGeom>
            <a:avLst/>
            <a:gdLst>
              <a:gd name="T0" fmla="*/ 264 w 290"/>
              <a:gd name="T1" fmla="*/ 68 h 402"/>
              <a:gd name="T2" fmla="*/ 148 w 290"/>
              <a:gd name="T3" fmla="*/ 0 h 402"/>
              <a:gd name="T4" fmla="*/ 142 w 290"/>
              <a:gd name="T5" fmla="*/ 0 h 402"/>
              <a:gd name="T6" fmla="*/ 26 w 290"/>
              <a:gd name="T7" fmla="*/ 68 h 402"/>
              <a:gd name="T8" fmla="*/ 24 w 290"/>
              <a:gd name="T9" fmla="*/ 207 h 402"/>
              <a:gd name="T10" fmla="*/ 124 w 290"/>
              <a:gd name="T11" fmla="*/ 390 h 402"/>
              <a:gd name="T12" fmla="*/ 124 w 290"/>
              <a:gd name="T13" fmla="*/ 390 h 402"/>
              <a:gd name="T14" fmla="*/ 145 w 290"/>
              <a:gd name="T15" fmla="*/ 402 h 402"/>
              <a:gd name="T16" fmla="*/ 166 w 290"/>
              <a:gd name="T17" fmla="*/ 390 h 402"/>
              <a:gd name="T18" fmla="*/ 166 w 290"/>
              <a:gd name="T19" fmla="*/ 390 h 402"/>
              <a:gd name="T20" fmla="*/ 266 w 290"/>
              <a:gd name="T21" fmla="*/ 207 h 402"/>
              <a:gd name="T22" fmla="*/ 264 w 290"/>
              <a:gd name="T23" fmla="*/ 68 h 402"/>
              <a:gd name="T24" fmla="*/ 145 w 290"/>
              <a:gd name="T25" fmla="*/ 182 h 402"/>
              <a:gd name="T26" fmla="*/ 88 w 290"/>
              <a:gd name="T27" fmla="*/ 125 h 402"/>
              <a:gd name="T28" fmla="*/ 145 w 290"/>
              <a:gd name="T29" fmla="*/ 69 h 402"/>
              <a:gd name="T30" fmla="*/ 202 w 290"/>
              <a:gd name="T31" fmla="*/ 125 h 402"/>
              <a:gd name="T32" fmla="*/ 145 w 290"/>
              <a:gd name="T33" fmla="*/ 18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0" h="402">
                <a:moveTo>
                  <a:pt x="264" y="68"/>
                </a:moveTo>
                <a:cubicBezTo>
                  <a:pt x="240" y="26"/>
                  <a:pt x="196" y="1"/>
                  <a:pt x="148" y="0"/>
                </a:cubicBezTo>
                <a:cubicBezTo>
                  <a:pt x="146" y="0"/>
                  <a:pt x="144" y="0"/>
                  <a:pt x="142" y="0"/>
                </a:cubicBezTo>
                <a:cubicBezTo>
                  <a:pt x="94" y="1"/>
                  <a:pt x="50" y="26"/>
                  <a:pt x="26" y="68"/>
                </a:cubicBezTo>
                <a:cubicBezTo>
                  <a:pt x="1" y="112"/>
                  <a:pt x="0" y="163"/>
                  <a:pt x="24" y="207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8" y="398"/>
                  <a:pt x="136" y="402"/>
                  <a:pt x="145" y="402"/>
                </a:cubicBezTo>
                <a:cubicBezTo>
                  <a:pt x="154" y="402"/>
                  <a:pt x="162" y="398"/>
                  <a:pt x="166" y="390"/>
                </a:cubicBezTo>
                <a:cubicBezTo>
                  <a:pt x="166" y="390"/>
                  <a:pt x="166" y="390"/>
                  <a:pt x="166" y="390"/>
                </a:cubicBezTo>
                <a:cubicBezTo>
                  <a:pt x="266" y="207"/>
                  <a:pt x="266" y="207"/>
                  <a:pt x="266" y="207"/>
                </a:cubicBezTo>
                <a:cubicBezTo>
                  <a:pt x="290" y="163"/>
                  <a:pt x="289" y="112"/>
                  <a:pt x="264" y="68"/>
                </a:cubicBezTo>
                <a:moveTo>
                  <a:pt x="145" y="182"/>
                </a:moveTo>
                <a:cubicBezTo>
                  <a:pt x="114" y="182"/>
                  <a:pt x="88" y="157"/>
                  <a:pt x="88" y="125"/>
                </a:cubicBezTo>
                <a:cubicBezTo>
                  <a:pt x="88" y="94"/>
                  <a:pt x="114" y="69"/>
                  <a:pt x="145" y="69"/>
                </a:cubicBezTo>
                <a:cubicBezTo>
                  <a:pt x="176" y="69"/>
                  <a:pt x="202" y="94"/>
                  <a:pt x="202" y="125"/>
                </a:cubicBezTo>
                <a:cubicBezTo>
                  <a:pt x="202" y="157"/>
                  <a:pt x="176" y="182"/>
                  <a:pt x="145" y="182"/>
                </a:cubicBezTo>
              </a:path>
            </a:pathLst>
          </a:custGeom>
          <a:solidFill>
            <a:srgbClr val="00DEB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08" name="Freeform 28">
            <a:extLst>
              <a:ext uri="{FF2B5EF4-FFF2-40B4-BE49-F238E27FC236}">
                <a16:creationId xmlns:a16="http://schemas.microsoft.com/office/drawing/2014/main" id="{F452F308-395D-634F-85C2-636EE7345EEF}"/>
              </a:ext>
            </a:extLst>
          </p:cNvPr>
          <p:cNvSpPr>
            <a:spLocks noEditPoints="1"/>
          </p:cNvSpPr>
          <p:nvPr/>
        </p:nvSpPr>
        <p:spPr bwMode="auto">
          <a:xfrm>
            <a:off x="3537049" y="4675033"/>
            <a:ext cx="206027" cy="284216"/>
          </a:xfrm>
          <a:custGeom>
            <a:avLst/>
            <a:gdLst>
              <a:gd name="T0" fmla="*/ 264 w 290"/>
              <a:gd name="T1" fmla="*/ 68 h 402"/>
              <a:gd name="T2" fmla="*/ 148 w 290"/>
              <a:gd name="T3" fmla="*/ 0 h 402"/>
              <a:gd name="T4" fmla="*/ 142 w 290"/>
              <a:gd name="T5" fmla="*/ 0 h 402"/>
              <a:gd name="T6" fmla="*/ 26 w 290"/>
              <a:gd name="T7" fmla="*/ 68 h 402"/>
              <a:gd name="T8" fmla="*/ 24 w 290"/>
              <a:gd name="T9" fmla="*/ 207 h 402"/>
              <a:gd name="T10" fmla="*/ 124 w 290"/>
              <a:gd name="T11" fmla="*/ 390 h 402"/>
              <a:gd name="T12" fmla="*/ 124 w 290"/>
              <a:gd name="T13" fmla="*/ 390 h 402"/>
              <a:gd name="T14" fmla="*/ 145 w 290"/>
              <a:gd name="T15" fmla="*/ 402 h 402"/>
              <a:gd name="T16" fmla="*/ 166 w 290"/>
              <a:gd name="T17" fmla="*/ 390 h 402"/>
              <a:gd name="T18" fmla="*/ 166 w 290"/>
              <a:gd name="T19" fmla="*/ 390 h 402"/>
              <a:gd name="T20" fmla="*/ 266 w 290"/>
              <a:gd name="T21" fmla="*/ 207 h 402"/>
              <a:gd name="T22" fmla="*/ 264 w 290"/>
              <a:gd name="T23" fmla="*/ 68 h 402"/>
              <a:gd name="T24" fmla="*/ 145 w 290"/>
              <a:gd name="T25" fmla="*/ 182 h 402"/>
              <a:gd name="T26" fmla="*/ 88 w 290"/>
              <a:gd name="T27" fmla="*/ 125 h 402"/>
              <a:gd name="T28" fmla="*/ 145 w 290"/>
              <a:gd name="T29" fmla="*/ 69 h 402"/>
              <a:gd name="T30" fmla="*/ 202 w 290"/>
              <a:gd name="T31" fmla="*/ 125 h 402"/>
              <a:gd name="T32" fmla="*/ 145 w 290"/>
              <a:gd name="T33" fmla="*/ 18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0" h="402">
                <a:moveTo>
                  <a:pt x="264" y="68"/>
                </a:moveTo>
                <a:cubicBezTo>
                  <a:pt x="240" y="26"/>
                  <a:pt x="196" y="1"/>
                  <a:pt x="148" y="0"/>
                </a:cubicBezTo>
                <a:cubicBezTo>
                  <a:pt x="146" y="0"/>
                  <a:pt x="144" y="0"/>
                  <a:pt x="142" y="0"/>
                </a:cubicBezTo>
                <a:cubicBezTo>
                  <a:pt x="94" y="1"/>
                  <a:pt x="50" y="26"/>
                  <a:pt x="26" y="68"/>
                </a:cubicBezTo>
                <a:cubicBezTo>
                  <a:pt x="1" y="112"/>
                  <a:pt x="0" y="163"/>
                  <a:pt x="24" y="207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4" y="390"/>
                  <a:pt x="124" y="390"/>
                  <a:pt x="124" y="390"/>
                </a:cubicBezTo>
                <a:cubicBezTo>
                  <a:pt x="128" y="398"/>
                  <a:pt x="136" y="402"/>
                  <a:pt x="145" y="402"/>
                </a:cubicBezTo>
                <a:cubicBezTo>
                  <a:pt x="154" y="402"/>
                  <a:pt x="162" y="398"/>
                  <a:pt x="166" y="390"/>
                </a:cubicBezTo>
                <a:cubicBezTo>
                  <a:pt x="166" y="390"/>
                  <a:pt x="166" y="390"/>
                  <a:pt x="166" y="390"/>
                </a:cubicBezTo>
                <a:cubicBezTo>
                  <a:pt x="266" y="207"/>
                  <a:pt x="266" y="207"/>
                  <a:pt x="266" y="207"/>
                </a:cubicBezTo>
                <a:cubicBezTo>
                  <a:pt x="290" y="163"/>
                  <a:pt x="289" y="112"/>
                  <a:pt x="264" y="68"/>
                </a:cubicBezTo>
                <a:moveTo>
                  <a:pt x="145" y="182"/>
                </a:moveTo>
                <a:cubicBezTo>
                  <a:pt x="114" y="182"/>
                  <a:pt x="88" y="157"/>
                  <a:pt x="88" y="125"/>
                </a:cubicBezTo>
                <a:cubicBezTo>
                  <a:pt x="88" y="94"/>
                  <a:pt x="114" y="69"/>
                  <a:pt x="145" y="69"/>
                </a:cubicBezTo>
                <a:cubicBezTo>
                  <a:pt x="176" y="69"/>
                  <a:pt x="202" y="94"/>
                  <a:pt x="202" y="125"/>
                </a:cubicBezTo>
                <a:cubicBezTo>
                  <a:pt x="202" y="157"/>
                  <a:pt x="176" y="182"/>
                  <a:pt x="145" y="182"/>
                </a:cubicBezTo>
              </a:path>
            </a:pathLst>
          </a:custGeom>
          <a:solidFill>
            <a:srgbClr val="00DEB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98D2919-373B-E949-9DB4-18642B56F0BB}"/>
              </a:ext>
            </a:extLst>
          </p:cNvPr>
          <p:cNvSpPr/>
          <p:nvPr/>
        </p:nvSpPr>
        <p:spPr>
          <a:xfrm>
            <a:off x="6516499" y="4727984"/>
            <a:ext cx="53070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“bottom-up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</a:t>
            </a:r>
            <a:r>
              <a:rPr lang="nl-NL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nl-NL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0"/>
            <a:endParaRPr lang="nl-NL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C84182-8738-478F-8A76-528EC95C73CC}"/>
              </a:ext>
            </a:extLst>
          </p:cNvPr>
          <p:cNvSpPr txBox="1"/>
          <p:nvPr/>
        </p:nvSpPr>
        <p:spPr>
          <a:xfrm>
            <a:off x="2351960" y="6009645"/>
            <a:ext cx="891640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4000" dirty="0">
                <a:latin typeface="DIN Pro Regular" panose="020B0504020101020102" pitchFamily="34" charset="0"/>
                <a:cs typeface="DIN Pro Regular" panose="020B0504020101020102" pitchFamily="34" charset="0"/>
                <a:hlinkClick r:id="rId8"/>
              </a:rPr>
              <a:t>STARTER KIT: www.startyourosc.com</a:t>
            </a:r>
            <a:r>
              <a:rPr lang="nl-NL" sz="40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nl-NL" sz="4000" dirty="0">
                <a:solidFill>
                  <a:srgbClr val="000000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endParaRPr lang="LID4096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B17C78-AD29-4DCD-96B9-B8D0EA37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03" y="2134298"/>
            <a:ext cx="2499030" cy="250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56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3A7DD3-6459-4CC6-A283-F60BD664D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4" r="34794"/>
          <a:stretch/>
        </p:blipFill>
        <p:spPr>
          <a:xfrm>
            <a:off x="5262790" y="-34002"/>
            <a:ext cx="7813947" cy="689200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008A4D9-D5D7-456B-974E-7397864E4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0"/>
            <a:ext cx="12192000" cy="68580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C0F6CC9-F5D4-4271-A2F4-FBE3A140C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4" y="140093"/>
            <a:ext cx="2311853" cy="732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AA45FA-B440-4863-81D7-93EABD91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/>
              <a:t>SUSTAINABLE DEVELOPMENT GOALS</a:t>
            </a:r>
            <a:br>
              <a:rPr lang="en-GB" sz="4800" dirty="0"/>
            </a:br>
            <a:r>
              <a:rPr lang="en-GB" sz="4800" dirty="0"/>
              <a:t>RESEARCH DASHBOARD</a:t>
            </a:r>
            <a:endParaRPr lang="LID4096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F1D00-F57D-4A55-BBDF-7A814306F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Co-funded by the EU Erasmus+ </a:t>
            </a:r>
            <a:r>
              <a:rPr lang="en-US" dirty="0" err="1"/>
              <a:t>Programme</a:t>
            </a:r>
            <a:endParaRPr lang="LID4096" dirty="0"/>
          </a:p>
        </p:txBody>
      </p:sp>
      <p:pic>
        <p:nvPicPr>
          <p:cNvPr id="10" name="Picture 9" descr="Erasmus+: Visual identity and logos | EACEA">
            <a:extLst>
              <a:ext uri="{FF2B5EF4-FFF2-40B4-BE49-F238E27FC236}">
                <a16:creationId xmlns:a16="http://schemas.microsoft.com/office/drawing/2014/main" id="{F1DA6EE5-AB2A-4519-B031-0EC1E306F71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/>
          <a:stretch/>
        </p:blipFill>
        <p:spPr bwMode="auto">
          <a:xfrm>
            <a:off x="2297376" y="5254171"/>
            <a:ext cx="4559435" cy="1252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24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D200F7-113E-4778-9AF6-4F26FF3E3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053"/>
          <a:stretch/>
        </p:blipFill>
        <p:spPr>
          <a:xfrm>
            <a:off x="4209111" y="0"/>
            <a:ext cx="7982889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008A4D9-D5D7-456B-974E-7397864E4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C0F6CC9-F5D4-4271-A2F4-FBE3A140CA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4" y="140093"/>
            <a:ext cx="2311853" cy="732417"/>
          </a:xfrm>
          <a:prstGeom prst="rect">
            <a:avLst/>
          </a:prstGeom>
        </p:spPr>
      </p:pic>
      <p:pic>
        <p:nvPicPr>
          <p:cNvPr id="2" name="Online Media 1" title="Introduction to the Aurora SDG Research Dashboard">
            <a:hlinkClick r:id="" action="ppaction://media"/>
            <a:extLst>
              <a:ext uri="{FF2B5EF4-FFF2-40B4-BE49-F238E27FC236}">
                <a16:creationId xmlns:a16="http://schemas.microsoft.com/office/drawing/2014/main" id="{0F004775-8F7E-4642-8396-E99EA44D1A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51914" y="127091"/>
            <a:ext cx="11665160" cy="65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7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rora-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ora-Theme" id="{9D6AE9B3-5958-4281-AEA5-22BA1466DD4F}" vid="{D91DDA73-DF00-48F7-8993-92D80A037CD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Aurora-Theme</Template>
  <TotalTime>0</TotalTime>
  <Words>1248</Words>
  <Application>Microsoft Office PowerPoint</Application>
  <PresentationFormat>Widescreen</PresentationFormat>
  <Paragraphs>183</Paragraphs>
  <Slides>29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Abadi Extra Light</vt:lpstr>
      <vt:lpstr>Arial</vt:lpstr>
      <vt:lpstr>Calibri</vt:lpstr>
      <vt:lpstr>DIN Pro Medium</vt:lpstr>
      <vt:lpstr>DIN Pro Regular</vt:lpstr>
      <vt:lpstr>DINPro-Light</vt:lpstr>
      <vt:lpstr>DIN-Regular</vt:lpstr>
      <vt:lpstr>Helvetica</vt:lpstr>
      <vt:lpstr>Lato</vt:lpstr>
      <vt:lpstr>Lato Light</vt:lpstr>
      <vt:lpstr>Lucida Grande</vt:lpstr>
      <vt:lpstr>Open Sans</vt:lpstr>
      <vt:lpstr>Open Sans Light</vt:lpstr>
      <vt:lpstr>Salome</vt:lpstr>
      <vt:lpstr>Wingdings</vt:lpstr>
      <vt:lpstr>Aurora-Theme</vt:lpstr>
      <vt:lpstr>PowerPoint Presentation</vt:lpstr>
      <vt:lpstr>PowerPoint Presentation</vt:lpstr>
      <vt:lpstr>Open Science</vt:lpstr>
      <vt:lpstr>WP6 – Open Science</vt:lpstr>
      <vt:lpstr>Aurora Open Science Scope</vt:lpstr>
      <vt:lpstr>Status</vt:lpstr>
      <vt:lpstr>PowerPoint Presentation</vt:lpstr>
      <vt:lpstr>SUSTAINABLE DEVELOPMENT GOALS RESEARCH DASHBOARD</vt:lpstr>
      <vt:lpstr>PowerPoint Presentation</vt:lpstr>
      <vt:lpstr>MEET OUR PROJECT TEAM | TASK 5.1: SDG RESEARCH DASHBOARD (ONE OF THE 20+ PROJECT TEAMS IN THIS UNIVERSITY ALLIANCE)</vt:lpstr>
      <vt:lpstr>5.1 AURORA SDG RESEARCH DASHBOARD WHAT IS THE OBJECTIVE FOR THIS TASK?</vt:lpstr>
      <vt:lpstr>PROJECT TIMELINE</vt:lpstr>
      <vt:lpstr>Aurora’s Collaborative Statement</vt:lpstr>
      <vt:lpstr>Proxy Indicators</vt:lpstr>
      <vt:lpstr>Proxy Indicators: research intensive (1): publications, segmented by SDGs (4) (source: university research information systems)</vt:lpstr>
      <vt:lpstr>Co-author Collaboration: research intensive (1): publications, segmented by SDGs (4) in example: co-authorship with institutes in Land Locked Developing Countries (LLDC)</vt:lpstr>
      <vt:lpstr>Research excellence (2): field weighted citation impact  (data source: scival.com)</vt:lpstr>
      <vt:lpstr>Drive societal change (3): open accessible (data source: unpaywall.org)</vt:lpstr>
      <vt:lpstr>Drive societal change (3): used in policy documents (data source: overton.io) in example: used by governments in Least Developed Countries (LDC)</vt:lpstr>
      <vt:lpstr>Spotting untapped potential: Excellent research (2), left unused by policy makers (3) (data sources: overton.io&amp; scival.com) in example: SDG 9 &gt; high FWCI, low policy citations</vt:lpstr>
      <vt:lpstr>SDG classification service (multi-lingual): SDG API | SDG Badges in example: classifies a German text; outputs 17 prediction percentages, and an SDG wheel</vt:lpstr>
      <vt:lpstr>Turning SDGs as a Leading Narrative: SDG classification as a Service | Multi-lingual | SDG Badges | Research, Courses and more</vt:lpstr>
      <vt:lpstr>PowerPoint Presentation</vt:lpstr>
      <vt:lpstr>PowerPoint Presentation</vt:lpstr>
      <vt:lpstr>OpenAIRE Gateway and Monitor</vt:lpstr>
      <vt:lpstr>OpenAIRE | Partnership |  Societal Impact &amp; Open Science</vt:lpstr>
      <vt:lpstr>AURORA.OPENAIRE.EU |  Aurora Research Output Gateway</vt:lpstr>
      <vt:lpstr>https://monitor.openaire.eu/dashboard/aurora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AURORA SDG DASHBOARD  FOR RESEARCH</dc:title>
  <dc:creator>Maurice Vanderfeesten</dc:creator>
  <cp:lastModifiedBy>Vanderfeesten, M.P.J.P. (Maurice)</cp:lastModifiedBy>
  <cp:revision>59</cp:revision>
  <dcterms:created xsi:type="dcterms:W3CDTF">2018-11-19T10:16:21Z</dcterms:created>
  <dcterms:modified xsi:type="dcterms:W3CDTF">2022-10-26T14:09:46Z</dcterms:modified>
</cp:coreProperties>
</file>