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87"/>
  </p:normalViewPr>
  <p:slideViewPr>
    <p:cSldViewPr snapToGrid="0" snapToObjects="1">
      <p:cViewPr varScale="1">
        <p:scale>
          <a:sx n="156" d="100"/>
          <a:sy n="156" d="100"/>
        </p:scale>
        <p:origin x="2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32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793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3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351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76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419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3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26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91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17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3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63AF-4675-7F4E-B706-570FADB54CB5}" type="datetimeFigureOut">
              <a:rPr lang="es-ES_tradnl" smtClean="0"/>
              <a:t>14/3/23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467F-08F5-3346-B4B4-6C7B902D32D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1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 smtClean="0"/>
              <a:t>Vision</a:t>
            </a:r>
            <a:r>
              <a:rPr lang="es-ES_tradnl" dirty="0" smtClean="0"/>
              <a:t> por computador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14</a:t>
            </a:r>
            <a:r>
              <a:rPr lang="es-ES_tradnl" dirty="0" smtClean="0"/>
              <a:t> </a:t>
            </a:r>
            <a:r>
              <a:rPr lang="es-ES_tradnl" dirty="0" smtClean="0"/>
              <a:t>de </a:t>
            </a:r>
            <a:r>
              <a:rPr lang="es-ES_tradnl" dirty="0" smtClean="0"/>
              <a:t>marzo2023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79230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952500"/>
            <a:ext cx="7747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133600"/>
            <a:ext cx="6946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2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12192000" cy="63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12192000" cy="37162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12570" y="269422"/>
            <a:ext cx="7356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FF0000"/>
                </a:solidFill>
              </a:rPr>
              <a:t>AHORA NO,</a:t>
            </a:r>
          </a:p>
          <a:p>
            <a:r>
              <a:rPr lang="es-ES_tradnl" sz="3600" dirty="0" smtClean="0">
                <a:solidFill>
                  <a:srgbClr val="FF0000"/>
                </a:solidFill>
              </a:rPr>
              <a:t>Primero construimos nuestra red</a:t>
            </a:r>
            <a:r>
              <a:rPr lang="mr-IN" sz="3600" dirty="0" smtClean="0">
                <a:solidFill>
                  <a:srgbClr val="FF0000"/>
                </a:solidFill>
              </a:rPr>
              <a:t>…</a:t>
            </a:r>
            <a:endParaRPr lang="es-ES_trad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0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Pasos en la construcción y prueba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Preparar los datos </a:t>
            </a:r>
            <a:r>
              <a:rPr lang="es-ES_tradnl" dirty="0" err="1" smtClean="0"/>
              <a:t>distribuyendolos</a:t>
            </a:r>
            <a:r>
              <a:rPr lang="es-ES_tradnl" dirty="0" smtClean="0"/>
              <a:t> entre </a:t>
            </a:r>
          </a:p>
          <a:p>
            <a:pPr lvl="1"/>
            <a:r>
              <a:rPr lang="es-ES_tradnl" dirty="0" smtClean="0"/>
              <a:t>En </a:t>
            </a:r>
            <a:r>
              <a:rPr lang="es-ES_tradnl" dirty="0" err="1" smtClean="0"/>
              <a:t>workspace</a:t>
            </a:r>
            <a:endParaRPr lang="es-ES_tradnl" dirty="0" smtClean="0"/>
          </a:p>
          <a:p>
            <a:pPr lvl="1"/>
            <a:r>
              <a:rPr lang="es-ES_tradnl" dirty="0" smtClean="0"/>
              <a:t>En ficheros organizados como bases de imágenes</a:t>
            </a:r>
          </a:p>
          <a:p>
            <a:r>
              <a:rPr lang="es-ES_tradnl" dirty="0" smtClean="0"/>
              <a:t>Definir la estructura de la red</a:t>
            </a:r>
          </a:p>
          <a:p>
            <a:pPr lvl="1"/>
            <a:r>
              <a:rPr lang="es-ES_tradnl" dirty="0" smtClean="0"/>
              <a:t>Visualizar con la app, o con </a:t>
            </a:r>
            <a:r>
              <a:rPr lang="es-ES_tradnl" dirty="0" err="1" smtClean="0"/>
              <a:t>Analyze</a:t>
            </a:r>
            <a:endParaRPr lang="es-ES_tradnl" dirty="0" smtClean="0"/>
          </a:p>
          <a:p>
            <a:r>
              <a:rPr lang="es-ES_tradnl" dirty="0" smtClean="0"/>
              <a:t>Especificar las opciones de entrenamiento</a:t>
            </a:r>
          </a:p>
          <a:p>
            <a:r>
              <a:rPr lang="es-ES_tradnl" dirty="0" smtClean="0"/>
              <a:t>Realizar el entrenamiento</a:t>
            </a:r>
          </a:p>
          <a:p>
            <a:pPr lvl="1"/>
            <a:r>
              <a:rPr lang="es-ES_tradnl" dirty="0" smtClean="0"/>
              <a:t>Visualizar los filtros aprendidos</a:t>
            </a:r>
            <a:r>
              <a:rPr lang="mr-IN" dirty="0" smtClean="0"/>
              <a:t>…</a:t>
            </a:r>
            <a:r>
              <a:rPr lang="es-ES" dirty="0" smtClean="0"/>
              <a:t>.</a:t>
            </a:r>
            <a:endParaRPr lang="es-ES_tradnl" dirty="0" smtClean="0"/>
          </a:p>
          <a:p>
            <a:r>
              <a:rPr lang="es-ES_tradnl" dirty="0" smtClean="0"/>
              <a:t>Procesar datos de test</a:t>
            </a:r>
          </a:p>
          <a:p>
            <a:r>
              <a:rPr lang="es-ES_tradnl" dirty="0" smtClean="0"/>
              <a:t>Analizar la respuesta de la red</a:t>
            </a:r>
          </a:p>
          <a:p>
            <a:pPr lvl="1"/>
            <a:r>
              <a:rPr lang="es-ES_tradnl" dirty="0" smtClean="0"/>
              <a:t>Cual es la imagen que da la máxima respuesta en una unidad/filtro?</a:t>
            </a:r>
          </a:p>
          <a:p>
            <a:pPr lvl="1"/>
            <a:r>
              <a:rPr lang="es-ES_tradnl" dirty="0" smtClean="0"/>
              <a:t>Cuales son las activaciones en una unidad/filtro</a:t>
            </a:r>
          </a:p>
          <a:p>
            <a:pPr lvl="1"/>
            <a:r>
              <a:rPr lang="es-ES_tradnl" dirty="0" smtClean="0"/>
              <a:t>Donde se concentra la atención de una unidad?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828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14300"/>
            <a:ext cx="106807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413000"/>
            <a:ext cx="12128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68300"/>
            <a:ext cx="72009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714500"/>
            <a:ext cx="4381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9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101</Words>
  <Application>Microsoft Macintosh PowerPoint</Application>
  <PresentationFormat>Panorámica</PresentationFormat>
  <Paragraphs>18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Tema de Office</vt:lpstr>
      <vt:lpstr>Vision por computador</vt:lpstr>
      <vt:lpstr>Presentación de PowerPoint</vt:lpstr>
      <vt:lpstr>Presentación de PowerPoint</vt:lpstr>
      <vt:lpstr>Pasos en la construcción y prueba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por computador</dc:title>
  <dc:creator>Usuario de Microsoft Office</dc:creator>
  <cp:lastModifiedBy>Usuario de Microsoft Office</cp:lastModifiedBy>
  <cp:revision>5</cp:revision>
  <dcterms:created xsi:type="dcterms:W3CDTF">2020-11-02T10:39:58Z</dcterms:created>
  <dcterms:modified xsi:type="dcterms:W3CDTF">2023-03-14T11:58:34Z</dcterms:modified>
</cp:coreProperties>
</file>