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8" r:id="rId5"/>
    <p:sldId id="26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D9117E"/>
    <a:srgbClr val="5DC1FF"/>
    <a:srgbClr val="37B0FB"/>
    <a:srgbClr val="009AD0"/>
    <a:srgbClr val="94B333"/>
    <a:srgbClr val="BE9600"/>
    <a:srgbClr val="BB9301"/>
    <a:srgbClr val="E8C22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3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82" y="898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36610939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280A728-93E7-46AB-A863-36A41FF9A6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07" y="383441"/>
            <a:ext cx="2016224" cy="6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19BDB4-EFAF-4406-BC39-D73B2AA3E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07" y="383441"/>
            <a:ext cx="2016224" cy="6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62" r:id="rId11"/>
    <p:sldLayoutId id="2147483658" r:id="rId12"/>
    <p:sldLayoutId id="2147483663" r:id="rId13"/>
    <p:sldLayoutId id="2147483671" r:id="rId14"/>
    <p:sldLayoutId id="2147483675" r:id="rId15"/>
    <p:sldLayoutId id="2147483664" r:id="rId16"/>
    <p:sldLayoutId id="2147483665" r:id="rId17"/>
    <p:sldLayoutId id="2147483681" r:id="rId18"/>
    <p:sldLayoutId id="2147483670" r:id="rId19"/>
    <p:sldLayoutId id="2147483678" r:id="rId20"/>
    <p:sldLayoutId id="2147483661" r:id="rId21"/>
    <p:sldLayoutId id="2147483659" r:id="rId22"/>
    <p:sldLayoutId id="2147483667" r:id="rId23"/>
    <p:sldLayoutId id="2147483673" r:id="rId24"/>
    <p:sldLayoutId id="2147483676" r:id="rId25"/>
    <p:sldLayoutId id="2147483668" r:id="rId26"/>
    <p:sldLayoutId id="2147483669" r:id="rId27"/>
    <p:sldLayoutId id="2147483682" r:id="rId28"/>
    <p:sldLayoutId id="2147483666" r:id="rId29"/>
    <p:sldLayoutId id="2147483677" r:id="rId30"/>
    <p:sldLayoutId id="2147483655" r:id="rId3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1AA03A4A-FF3C-46DA-9AA7-9489606AA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Dr. Julia Maier, Dr. Frank Albers &amp; Dr. Viktor </a:t>
            </a:r>
            <a:r>
              <a:rPr lang="de-DE" sz="1800" dirty="0" err="1"/>
              <a:t>Oubaid</a:t>
            </a:r>
            <a:endParaRPr lang="de-DE" sz="1800" dirty="0"/>
          </a:p>
          <a:p>
            <a:r>
              <a:rPr lang="de-DE" sz="1800" b="0" dirty="0" err="1"/>
              <a:t>Presentation</a:t>
            </a:r>
            <a:r>
              <a:rPr lang="de-DE" sz="1800" b="0" dirty="0"/>
              <a:t>: German Federal Police, 18.08.2022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7DBA57-3752-430E-B30A-C895D114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PROTECTED</a:t>
            </a:r>
            <a:r>
              <a:rPr lang="de-DE" dirty="0"/>
              <a:t> </a:t>
            </a:r>
            <a:r>
              <a:rPr lang="de-DE" b="0" dirty="0"/>
              <a:t>– </a:t>
            </a:r>
            <a:r>
              <a:rPr lang="en-US" dirty="0"/>
              <a:t>EVALUATION OF A NOVEL OXYGEN SYSTEM</a:t>
            </a:r>
            <a:br>
              <a:rPr lang="en-US" dirty="0"/>
            </a:br>
            <a:r>
              <a:rPr lang="en-US" dirty="0"/>
              <a:t>FOR PILOTS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6478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PROTECTeD</a:t>
            </a:r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A537F64-230B-42FD-89E7-DE3CBE577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85253"/>
            <a:ext cx="11380561" cy="513937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2000" b="1" dirty="0"/>
              <a:t>Summary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dirty="0"/>
              <a:t>Stable experimental conditions, reliable measurements and a representative sample enabled a high external and ecological validity of the results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dirty="0"/>
              <a:t>Overall, the new mask was rated as more user-friendly and comfortable compared to the traditional mask in all flight situations (Cruise &amp; Emergency)</a:t>
            </a:r>
            <a:endParaRPr lang="de-DE" sz="18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dirty="0"/>
              <a:t>Individual points still need further improvement (e.g. speaking, vision)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dirty="0"/>
              <a:t>Cognitive performance with the new mask worsened slightly compared to the baseline measurement; familiarization with the new mask may have caught some attention during Preflight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000" b="1" dirty="0"/>
              <a:t>Outcome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dirty="0"/>
              <a:t>Multifactorial psychological evaluation provides concrete starting points for further development of the new oxygen mask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dirty="0"/>
              <a:t>Overall, there is a comprehensive data set that can be used to obtain further insights regarding the effects of wearing oxygen masks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33758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AEAFD4BF2193498947CFD34F441EFE" ma:contentTypeVersion="0" ma:contentTypeDescription="Ein neues Dokument erstellen." ma:contentTypeScope="" ma:versionID="93c7a5d520c24f5fbe78be5518dc41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686dcd11d120f5ddbaa988a62e2b0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1228C8-762E-40A3-BA05-9DFB7F2A98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6D7757-6EF8-42C2-BE38-7A8DD329CC8D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38AC17-9ED4-4D94-862F-CAF9244E4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Breitbild</PresentationFormat>
  <Paragraphs>12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</vt:lpstr>
      <vt:lpstr>PROTECTED – EVALUATION OF A NOVEL OXYGEN SYSTEM FOR PILOTS</vt:lpstr>
      <vt:lpstr>PROTECTeD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Maier, Julia</cp:lastModifiedBy>
  <cp:revision>173</cp:revision>
  <dcterms:created xsi:type="dcterms:W3CDTF">2022-03-24T21:12:41Z</dcterms:created>
  <dcterms:modified xsi:type="dcterms:W3CDTF">2022-10-18T11:13:32Z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0x010100E8AEAFD4BF2193498947CFD34F441EFE</vt:lpwstr>
  </property>
  <property fmtid="{D5CDD505-2E9C-101B-9397-08002B2CF9AE}" pid="3" name="_dlc_DocIdItemGuid">
    <vt:lpwstr>5c6082ca-e65d-4333-a2fc-431e75cd89e9</vt:lpwstr>
  </property>
</Properties>
</file>