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6322E-36E8-C64F-9B8C-0ADC78F1ADDE}" v="11" dt="2021-06-10T14:10:38.799"/>
    <p1510:client id="{C1F81A9B-7D99-4BD1-9F9E-765FFC078273}" v="7" dt="2021-06-10T20:33:45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pe, Justin Ezekiel" userId="21c77533-3540-4ff9-a8e3-a4b36e033ebf" providerId="ADAL" clId="{C1F81A9B-7D99-4BD1-9F9E-765FFC078273}"/>
    <pc:docChg chg="modSld">
      <pc:chgData name="Silpe, Justin Ezekiel" userId="21c77533-3540-4ff9-a8e3-a4b36e033ebf" providerId="ADAL" clId="{C1F81A9B-7D99-4BD1-9F9E-765FFC078273}" dt="2021-06-10T20:33:45.939" v="6" actId="20577"/>
      <pc:docMkLst>
        <pc:docMk/>
      </pc:docMkLst>
      <pc:sldChg chg="modSp mod">
        <pc:chgData name="Silpe, Justin Ezekiel" userId="21c77533-3540-4ff9-a8e3-a4b36e033ebf" providerId="ADAL" clId="{C1F81A9B-7D99-4BD1-9F9E-765FFC078273}" dt="2021-06-10T20:33:26.244" v="1" actId="114"/>
        <pc:sldMkLst>
          <pc:docMk/>
          <pc:sldMk cId="3636129549" sldId="257"/>
        </pc:sldMkLst>
        <pc:spChg chg="mod">
          <ac:chgData name="Silpe, Justin Ezekiel" userId="21c77533-3540-4ff9-a8e3-a4b36e033ebf" providerId="ADAL" clId="{C1F81A9B-7D99-4BD1-9F9E-765FFC078273}" dt="2021-06-10T20:33:23.845" v="0" actId="114"/>
          <ac:spMkLst>
            <pc:docMk/>
            <pc:sldMk cId="3636129549" sldId="257"/>
            <ac:spMk id="7" creationId="{E8F5AA84-CD79-4140-9717-B22B18DBBFE9}"/>
          </ac:spMkLst>
        </pc:spChg>
        <pc:spChg chg="mod">
          <ac:chgData name="Silpe, Justin Ezekiel" userId="21c77533-3540-4ff9-a8e3-a4b36e033ebf" providerId="ADAL" clId="{C1F81A9B-7D99-4BD1-9F9E-765FFC078273}" dt="2021-06-10T20:33:26.244" v="1" actId="114"/>
          <ac:spMkLst>
            <pc:docMk/>
            <pc:sldMk cId="3636129549" sldId="257"/>
            <ac:spMk id="10" creationId="{1A3285E4-E14C-8B40-BA6B-BADD418CD5A5}"/>
          </ac:spMkLst>
        </pc:spChg>
      </pc:sldChg>
      <pc:sldChg chg="modSp mod">
        <pc:chgData name="Silpe, Justin Ezekiel" userId="21c77533-3540-4ff9-a8e3-a4b36e033ebf" providerId="ADAL" clId="{C1F81A9B-7D99-4BD1-9F9E-765FFC078273}" dt="2021-06-10T20:33:35.341" v="2" actId="114"/>
        <pc:sldMkLst>
          <pc:docMk/>
          <pc:sldMk cId="385798541" sldId="258"/>
        </pc:sldMkLst>
        <pc:spChg chg="mod">
          <ac:chgData name="Silpe, Justin Ezekiel" userId="21c77533-3540-4ff9-a8e3-a4b36e033ebf" providerId="ADAL" clId="{C1F81A9B-7D99-4BD1-9F9E-765FFC078273}" dt="2021-06-10T20:33:35.341" v="2" actId="114"/>
          <ac:spMkLst>
            <pc:docMk/>
            <pc:sldMk cId="385798541" sldId="258"/>
            <ac:spMk id="7" creationId="{FFDF1819-EF21-FE43-99B3-FEC7E88AA552}"/>
          </ac:spMkLst>
        </pc:spChg>
      </pc:sldChg>
      <pc:sldChg chg="modSp mod">
        <pc:chgData name="Silpe, Justin Ezekiel" userId="21c77533-3540-4ff9-a8e3-a4b36e033ebf" providerId="ADAL" clId="{C1F81A9B-7D99-4BD1-9F9E-765FFC078273}" dt="2021-06-10T20:33:45.939" v="6" actId="20577"/>
        <pc:sldMkLst>
          <pc:docMk/>
          <pc:sldMk cId="1828942415" sldId="259"/>
        </pc:sldMkLst>
        <pc:spChg chg="mod">
          <ac:chgData name="Silpe, Justin Ezekiel" userId="21c77533-3540-4ff9-a8e3-a4b36e033ebf" providerId="ADAL" clId="{C1F81A9B-7D99-4BD1-9F9E-765FFC078273}" dt="2021-06-10T20:33:45.939" v="6" actId="20577"/>
          <ac:spMkLst>
            <pc:docMk/>
            <pc:sldMk cId="1828942415" sldId="259"/>
            <ac:spMk id="14" creationId="{03485D9B-70A6-384A-8F3F-2A3931384D98}"/>
          </ac:spMkLst>
        </pc:spChg>
      </pc:sldChg>
    </pc:docChg>
  </pc:docChgLst>
  <pc:docChgLst>
    <pc:chgData name="Silpe, Justin Ezekiel" userId="21c77533-3540-4ff9-a8e3-a4b36e033ebf" providerId="ADAL" clId="{7356322E-36E8-C64F-9B8C-0ADC78F1ADDE}"/>
    <pc:docChg chg="undo custSel modSld">
      <pc:chgData name="Silpe, Justin Ezekiel" userId="21c77533-3540-4ff9-a8e3-a4b36e033ebf" providerId="ADAL" clId="{7356322E-36E8-C64F-9B8C-0ADC78F1ADDE}" dt="2021-06-10T14:11:34.430" v="172" actId="20577"/>
      <pc:docMkLst>
        <pc:docMk/>
      </pc:docMkLst>
      <pc:sldChg chg="modSp mod">
        <pc:chgData name="Silpe, Justin Ezekiel" userId="21c77533-3540-4ff9-a8e3-a4b36e033ebf" providerId="ADAL" clId="{7356322E-36E8-C64F-9B8C-0ADC78F1ADDE}" dt="2021-06-10T14:10:10.652" v="98" actId="57"/>
        <pc:sldMkLst>
          <pc:docMk/>
          <pc:sldMk cId="3636129549" sldId="257"/>
        </pc:sldMkLst>
        <pc:spChg chg="mod">
          <ac:chgData name="Silpe, Justin Ezekiel" userId="21c77533-3540-4ff9-a8e3-a4b36e033ebf" providerId="ADAL" clId="{7356322E-36E8-C64F-9B8C-0ADC78F1ADDE}" dt="2021-06-10T14:10:10.652" v="98" actId="57"/>
          <ac:spMkLst>
            <pc:docMk/>
            <pc:sldMk cId="3636129549" sldId="257"/>
            <ac:spMk id="2" creationId="{7CBAE4BF-BECE-AD4E-BD5C-33EA438209EB}"/>
          </ac:spMkLst>
        </pc:spChg>
      </pc:sldChg>
      <pc:sldChg chg="addSp delSp modSp mod">
        <pc:chgData name="Silpe, Justin Ezekiel" userId="21c77533-3540-4ff9-a8e3-a4b36e033ebf" providerId="ADAL" clId="{7356322E-36E8-C64F-9B8C-0ADC78F1ADDE}" dt="2021-06-10T14:10:20.613" v="105" actId="20577"/>
        <pc:sldMkLst>
          <pc:docMk/>
          <pc:sldMk cId="385798541" sldId="258"/>
        </pc:sldMkLst>
        <pc:spChg chg="del">
          <ac:chgData name="Silpe, Justin Ezekiel" userId="21c77533-3540-4ff9-a8e3-a4b36e033ebf" providerId="ADAL" clId="{7356322E-36E8-C64F-9B8C-0ADC78F1ADDE}" dt="2021-06-10T14:08:51.616" v="46" actId="478"/>
          <ac:spMkLst>
            <pc:docMk/>
            <pc:sldMk cId="385798541" sldId="258"/>
            <ac:spMk id="2" creationId="{7CBAE4BF-BECE-AD4E-BD5C-33EA438209EB}"/>
          </ac:spMkLst>
        </pc:spChg>
        <pc:spChg chg="add del mod">
          <ac:chgData name="Silpe, Justin Ezekiel" userId="21c77533-3540-4ff9-a8e3-a4b36e033ebf" providerId="ADAL" clId="{7356322E-36E8-C64F-9B8C-0ADC78F1ADDE}" dt="2021-06-10T14:08:54.281" v="49" actId="478"/>
          <ac:spMkLst>
            <pc:docMk/>
            <pc:sldMk cId="385798541" sldId="258"/>
            <ac:spMk id="8" creationId="{4CF7B7FE-FFF7-0644-8F2A-8BB107B60DDE}"/>
          </ac:spMkLst>
        </pc:spChg>
        <pc:spChg chg="add del mod">
          <ac:chgData name="Silpe, Justin Ezekiel" userId="21c77533-3540-4ff9-a8e3-a4b36e033ebf" providerId="ADAL" clId="{7356322E-36E8-C64F-9B8C-0ADC78F1ADDE}" dt="2021-06-10T14:08:53.321" v="48"/>
          <ac:spMkLst>
            <pc:docMk/>
            <pc:sldMk cId="385798541" sldId="258"/>
            <ac:spMk id="9" creationId="{14DF80D9-85ED-C34E-A393-3EED7443ED1D}"/>
          </ac:spMkLst>
        </pc:spChg>
        <pc:spChg chg="add del mod">
          <ac:chgData name="Silpe, Justin Ezekiel" userId="21c77533-3540-4ff9-a8e3-a4b36e033ebf" providerId="ADAL" clId="{7356322E-36E8-C64F-9B8C-0ADC78F1ADDE}" dt="2021-06-10T14:10:15.878" v="99" actId="478"/>
          <ac:spMkLst>
            <pc:docMk/>
            <pc:sldMk cId="385798541" sldId="258"/>
            <ac:spMk id="10" creationId="{8BF5675E-F409-C741-955B-A78025D6B277}"/>
          </ac:spMkLst>
        </pc:spChg>
        <pc:spChg chg="add del mod">
          <ac:chgData name="Silpe, Justin Ezekiel" userId="21c77533-3540-4ff9-a8e3-a4b36e033ebf" providerId="ADAL" clId="{7356322E-36E8-C64F-9B8C-0ADC78F1ADDE}" dt="2021-06-10T14:10:18.096" v="102" actId="478"/>
          <ac:spMkLst>
            <pc:docMk/>
            <pc:sldMk cId="385798541" sldId="258"/>
            <ac:spMk id="12" creationId="{201DD90B-7E7A-6149-A770-9D6806330124}"/>
          </ac:spMkLst>
        </pc:spChg>
        <pc:spChg chg="add del mod">
          <ac:chgData name="Silpe, Justin Ezekiel" userId="21c77533-3540-4ff9-a8e3-a4b36e033ebf" providerId="ADAL" clId="{7356322E-36E8-C64F-9B8C-0ADC78F1ADDE}" dt="2021-06-10T14:10:17.196" v="101"/>
          <ac:spMkLst>
            <pc:docMk/>
            <pc:sldMk cId="385798541" sldId="258"/>
            <ac:spMk id="13" creationId="{55763AAD-2DE3-2E49-8375-952A7607302C}"/>
          </ac:spMkLst>
        </pc:spChg>
        <pc:spChg chg="add mod">
          <ac:chgData name="Silpe, Justin Ezekiel" userId="21c77533-3540-4ff9-a8e3-a4b36e033ebf" providerId="ADAL" clId="{7356322E-36E8-C64F-9B8C-0ADC78F1ADDE}" dt="2021-06-10T14:10:20.613" v="105" actId="20577"/>
          <ac:spMkLst>
            <pc:docMk/>
            <pc:sldMk cId="385798541" sldId="258"/>
            <ac:spMk id="14" creationId="{70EF5339-AF71-AF4A-966E-07B5ACEDFCE8}"/>
          </ac:spMkLst>
        </pc:spChg>
      </pc:sldChg>
      <pc:sldChg chg="addSp delSp modSp mod">
        <pc:chgData name="Silpe, Justin Ezekiel" userId="21c77533-3540-4ff9-a8e3-a4b36e033ebf" providerId="ADAL" clId="{7356322E-36E8-C64F-9B8C-0ADC78F1ADDE}" dt="2021-06-10T14:11:34.430" v="172" actId="20577"/>
        <pc:sldMkLst>
          <pc:docMk/>
          <pc:sldMk cId="1828942415" sldId="259"/>
        </pc:sldMkLst>
        <pc:spChg chg="del">
          <ac:chgData name="Silpe, Justin Ezekiel" userId="21c77533-3540-4ff9-a8e3-a4b36e033ebf" providerId="ADAL" clId="{7356322E-36E8-C64F-9B8C-0ADC78F1ADDE}" dt="2021-06-10T14:10:34.494" v="106" actId="478"/>
          <ac:spMkLst>
            <pc:docMk/>
            <pc:sldMk cId="1828942415" sldId="259"/>
            <ac:spMk id="2" creationId="{8DA56DBE-1348-0C42-AF78-11FAFC3FB36D}"/>
          </ac:spMkLst>
        </pc:spChg>
        <pc:spChg chg="mod">
          <ac:chgData name="Silpe, Justin Ezekiel" userId="21c77533-3540-4ff9-a8e3-a4b36e033ebf" providerId="ADAL" clId="{7356322E-36E8-C64F-9B8C-0ADC78F1ADDE}" dt="2021-06-10T14:11:15.067" v="161" actId="20577"/>
          <ac:spMkLst>
            <pc:docMk/>
            <pc:sldMk cId="1828942415" sldId="259"/>
            <ac:spMk id="5" creationId="{A1FE61D6-9927-1745-8C88-F446C6F9CE5D}"/>
          </ac:spMkLst>
        </pc:spChg>
        <pc:spChg chg="add del mod">
          <ac:chgData name="Silpe, Justin Ezekiel" userId="21c77533-3540-4ff9-a8e3-a4b36e033ebf" providerId="ADAL" clId="{7356322E-36E8-C64F-9B8C-0ADC78F1ADDE}" dt="2021-06-10T14:10:38.141" v="110" actId="478"/>
          <ac:spMkLst>
            <pc:docMk/>
            <pc:sldMk cId="1828942415" sldId="259"/>
            <ac:spMk id="6" creationId="{FD43D44D-4A1B-0D41-A818-E03DC51745E1}"/>
          </ac:spMkLst>
        </pc:spChg>
        <pc:spChg chg="mod">
          <ac:chgData name="Silpe, Justin Ezekiel" userId="21c77533-3540-4ff9-a8e3-a4b36e033ebf" providerId="ADAL" clId="{7356322E-36E8-C64F-9B8C-0ADC78F1ADDE}" dt="2021-06-10T14:11:18.055" v="162" actId="114"/>
          <ac:spMkLst>
            <pc:docMk/>
            <pc:sldMk cId="1828942415" sldId="259"/>
            <ac:spMk id="8" creationId="{384F75B9-9FB8-6146-868F-D404BF9EC739}"/>
          </ac:spMkLst>
        </pc:spChg>
        <pc:spChg chg="mod">
          <ac:chgData name="Silpe, Justin Ezekiel" userId="21c77533-3540-4ff9-a8e3-a4b36e033ebf" providerId="ADAL" clId="{7356322E-36E8-C64F-9B8C-0ADC78F1ADDE}" dt="2021-06-10T14:11:20.244" v="164" actId="20577"/>
          <ac:spMkLst>
            <pc:docMk/>
            <pc:sldMk cId="1828942415" sldId="259"/>
            <ac:spMk id="9" creationId="{9A4417A9-5610-FC49-95D5-47030C67966E}"/>
          </ac:spMkLst>
        </pc:spChg>
        <pc:spChg chg="mod">
          <ac:chgData name="Silpe, Justin Ezekiel" userId="21c77533-3540-4ff9-a8e3-a4b36e033ebf" providerId="ADAL" clId="{7356322E-36E8-C64F-9B8C-0ADC78F1ADDE}" dt="2021-06-10T14:11:23.575" v="165" actId="114"/>
          <ac:spMkLst>
            <pc:docMk/>
            <pc:sldMk cId="1828942415" sldId="259"/>
            <ac:spMk id="10" creationId="{6C03F4D4-270F-0141-9975-10D6947F9131}"/>
          </ac:spMkLst>
        </pc:spChg>
        <pc:spChg chg="mod">
          <ac:chgData name="Silpe, Justin Ezekiel" userId="21c77533-3540-4ff9-a8e3-a4b36e033ebf" providerId="ADAL" clId="{7356322E-36E8-C64F-9B8C-0ADC78F1ADDE}" dt="2021-06-10T14:11:25.467" v="167" actId="20577"/>
          <ac:spMkLst>
            <pc:docMk/>
            <pc:sldMk cId="1828942415" sldId="259"/>
            <ac:spMk id="11" creationId="{9F78B69F-F2EE-6548-8C24-3AA1AC52AD94}"/>
          </ac:spMkLst>
        </pc:spChg>
        <pc:spChg chg="mod">
          <ac:chgData name="Silpe, Justin Ezekiel" userId="21c77533-3540-4ff9-a8e3-a4b36e033ebf" providerId="ADAL" clId="{7356322E-36E8-C64F-9B8C-0ADC78F1ADDE}" dt="2021-06-10T14:11:27.267" v="168" actId="114"/>
          <ac:spMkLst>
            <pc:docMk/>
            <pc:sldMk cId="1828942415" sldId="259"/>
            <ac:spMk id="12" creationId="{BA5A4682-91C2-F241-AA8B-1FE52A4E665A}"/>
          </ac:spMkLst>
        </pc:spChg>
        <pc:spChg chg="add del mod">
          <ac:chgData name="Silpe, Justin Ezekiel" userId="21c77533-3540-4ff9-a8e3-a4b36e033ebf" providerId="ADAL" clId="{7356322E-36E8-C64F-9B8C-0ADC78F1ADDE}" dt="2021-06-10T14:10:35.718" v="108"/>
          <ac:spMkLst>
            <pc:docMk/>
            <pc:sldMk cId="1828942415" sldId="259"/>
            <ac:spMk id="13" creationId="{E9E40312-E66F-3846-94E0-AAF291E9BED8}"/>
          </ac:spMkLst>
        </pc:spChg>
        <pc:spChg chg="add mod">
          <ac:chgData name="Silpe, Justin Ezekiel" userId="21c77533-3540-4ff9-a8e3-a4b36e033ebf" providerId="ADAL" clId="{7356322E-36E8-C64F-9B8C-0ADC78F1ADDE}" dt="2021-06-10T14:11:34.430" v="172" actId="20577"/>
          <ac:spMkLst>
            <pc:docMk/>
            <pc:sldMk cId="1828942415" sldId="259"/>
            <ac:spMk id="14" creationId="{03485D9B-70A6-384A-8F3F-2A3931384D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6F2E-96C3-CD48-BE8F-CAE8DEFF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1D67-416D-AF4D-B4D5-6261502E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90B8-9D50-DF4E-93F9-B3535ACE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E327-33F9-634C-8E75-B5464C0E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34D3-88CC-6C4A-AA8C-1372450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62F-129E-5147-907E-0A054715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0250F-3C9E-8646-A57B-149CCAB99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CB82-30A6-3342-9201-B2C174E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E8DF-69C1-DE49-9596-ECDC37C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1B4B-E9C0-9E42-88FD-F85951C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D020B-2109-2F4D-837B-001268E48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30B8-025F-7044-9B4E-61847D9A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C507-4440-7140-9FD9-81E906D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83A0-FF09-2A42-8693-C4A84D42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B24-90EB-DB4D-8D58-34C377B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8D1-2709-9645-AD4A-2BD835A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0895-3392-9244-94B0-FC45C8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6A64-FEAB-7641-B5FC-19E9C44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D170-D708-B24D-91C4-1DDE276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2758-F790-0C42-A84A-A1EA2E08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E4F-C146-174A-BBD5-54C06C67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9F9C-0B0B-C34B-A63F-3AC679A7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4F5A-7937-974D-B659-7B1CC522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E75F-0EDE-D440-B167-8FB1DAA8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3E46-CB96-1B46-BF6C-E04D7530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714E-369F-554A-9AC4-22F49C7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CFB-2345-EC43-A2DA-AABE7FFDB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F4DB9-ACCC-7F47-97C1-5C9B3FF6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07EE4-9F28-AA4D-B379-28E26F9A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2414-5931-A74A-9D2E-655F1011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8950D-6B91-7B4E-9C01-EE0D5351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60EE-493C-E449-9DD5-87F6ACB9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07A5-9836-0E4A-BE3C-5C0DA795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A6E6-4BF0-4E40-87D3-8A6D3ADA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C0C9A-FE88-D24A-9992-7DE78F964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A14-786F-C741-92C5-84F1E6028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30B91-3B03-6D46-B271-64F0E2D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75D9-8AF4-814C-BC8B-3AFAE4A1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0C865-639A-D64D-B107-E3684A26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428A-3173-CB40-AE91-39668726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1085B-3CB8-1F40-8BA2-5F101224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542C2-3590-5545-B1A2-4236800A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5FFF0-A5BF-F34C-93B4-B877D059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244AC-1481-9843-B19A-5129CAD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39F90-2C76-174B-BF86-8F0FC332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F422-9C35-024C-BE7D-A9E0CFA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D46-555F-2342-82D6-0B027BF6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44B8-5A1F-D547-A64A-272366C8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D867-E3B8-6443-8CED-732CDE15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B074-555F-7F43-BF6E-1D360535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17942-1181-FE4A-90B0-EE1F720F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D9C-9E22-404B-A979-2258C2B6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05CB-A5D9-E746-A6E1-016269AD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59E9C-366C-1F4E-BDCB-4CAB93CE5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2447-AB62-714B-99CF-45990E51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CD1ED-5E51-D344-A10A-A3CFABEA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87D4-4F42-CB41-801E-52E96AA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3E045-5DEA-CD48-9371-E804E9C9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8A2A-4B83-414A-849A-465D5324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F6EA-24E8-1F4D-9B27-A9CE4F06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337F-B538-9D4B-A680-60E6B686B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DFE78FAF-4DAE-714D-AAA1-D55052FB79C0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A019-2F63-114E-9F17-EFE766DD1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C2DC-82C9-8B4D-BDA1-C65D1FBF4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C387611-C333-2C4E-AC70-A06E0ECE6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F2B94-97B5-AF44-8C45-849AB82D3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2" t="4096" r="5880" b="3559"/>
          <a:stretch/>
        </p:blipFill>
        <p:spPr>
          <a:xfrm>
            <a:off x="4010765" y="1933903"/>
            <a:ext cx="4656084" cy="4771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84F96-68AF-B24C-A6DB-B12F8CAB5AEF}"/>
              </a:ext>
            </a:extLst>
          </p:cNvPr>
          <p:cNvSpPr txBox="1"/>
          <p:nvPr/>
        </p:nvSpPr>
        <p:spPr>
          <a:xfrm>
            <a:off x="2866768" y="225564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4C302-B3C3-D744-9DD9-97949FB8D200}"/>
              </a:ext>
            </a:extLst>
          </p:cNvPr>
          <p:cNvSpPr txBox="1"/>
          <p:nvPr/>
        </p:nvSpPr>
        <p:spPr>
          <a:xfrm>
            <a:off x="2856829" y="301101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5AA84-CD79-4140-9717-B22B18DBBFE9}"/>
              </a:ext>
            </a:extLst>
          </p:cNvPr>
          <p:cNvSpPr txBox="1"/>
          <p:nvPr/>
        </p:nvSpPr>
        <p:spPr>
          <a:xfrm>
            <a:off x="2596340" y="374651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  <a:r>
              <a:rPr lang="el-GR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</a:t>
            </a:r>
            <a:r>
              <a:rPr lang="en-US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clbP</a:t>
            </a:r>
            <a:endParaRPr lang="en-US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27AED-CC8D-A643-9A9C-5D2085F9766D}"/>
              </a:ext>
            </a:extLst>
          </p:cNvPr>
          <p:cNvSpPr txBox="1"/>
          <p:nvPr/>
        </p:nvSpPr>
        <p:spPr>
          <a:xfrm>
            <a:off x="2866768" y="461121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E1AAF-01EC-5446-80BE-322EE7DD9DBE}"/>
              </a:ext>
            </a:extLst>
          </p:cNvPr>
          <p:cNvSpPr txBox="1"/>
          <p:nvPr/>
        </p:nvSpPr>
        <p:spPr>
          <a:xfrm>
            <a:off x="2856829" y="536659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285E4-E14C-8B40-BA6B-BADD418CD5A5}"/>
              </a:ext>
            </a:extLst>
          </p:cNvPr>
          <p:cNvSpPr txBox="1"/>
          <p:nvPr/>
        </p:nvSpPr>
        <p:spPr>
          <a:xfrm>
            <a:off x="2596340" y="6102088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  <a:r>
              <a:rPr lang="el-GR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</a:t>
            </a:r>
            <a:r>
              <a:rPr lang="en-US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clbP</a:t>
            </a:r>
            <a:endParaRPr lang="en-US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4169A-68CF-9C4B-A79E-DF2754E3408B}"/>
              </a:ext>
            </a:extLst>
          </p:cNvPr>
          <p:cNvCxnSpPr/>
          <p:nvPr/>
        </p:nvCxnSpPr>
        <p:spPr>
          <a:xfrm>
            <a:off x="2375338" y="2091559"/>
            <a:ext cx="0" cy="22281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78E52-3147-C845-A6A6-A3CFA60E8386}"/>
              </a:ext>
            </a:extLst>
          </p:cNvPr>
          <p:cNvSpPr txBox="1"/>
          <p:nvPr/>
        </p:nvSpPr>
        <p:spPr>
          <a:xfrm>
            <a:off x="1331735" y="30110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65621-EDA7-5944-BE3F-15FD516AF82D}"/>
              </a:ext>
            </a:extLst>
          </p:cNvPr>
          <p:cNvCxnSpPr/>
          <p:nvPr/>
        </p:nvCxnSpPr>
        <p:spPr>
          <a:xfrm>
            <a:off x="2375338" y="4435366"/>
            <a:ext cx="0" cy="22281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B7CC80-E80A-1F4F-8EF5-9DE8DAE03B51}"/>
              </a:ext>
            </a:extLst>
          </p:cNvPr>
          <p:cNvSpPr txBox="1"/>
          <p:nvPr/>
        </p:nvSpPr>
        <p:spPr>
          <a:xfrm>
            <a:off x="1331735" y="535482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647177C-6ECF-3D44-8D72-DC024DBA2C6A}"/>
              </a:ext>
            </a:extLst>
          </p:cNvPr>
          <p:cNvSpPr txBox="1">
            <a:spLocks/>
          </p:cNvSpPr>
          <p:nvPr/>
        </p:nvSpPr>
        <p:spPr>
          <a:xfrm>
            <a:off x="353961" y="365125"/>
            <a:ext cx="11838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Plaque assay: </a:t>
            </a:r>
            <a:r>
              <a:rPr lang="en-US" i="1" dirty="0"/>
              <a:t>pks</a:t>
            </a:r>
            <a:r>
              <a:rPr lang="en-US" i="1" baseline="30000" dirty="0"/>
              <a:t>+</a:t>
            </a:r>
            <a:r>
              <a:rPr lang="en-US" i="1" dirty="0"/>
              <a:t>, pks</a:t>
            </a:r>
            <a:r>
              <a:rPr lang="en-US" i="1" baseline="30000" dirty="0"/>
              <a:t>–</a:t>
            </a:r>
            <a:r>
              <a:rPr lang="en-US" i="1" dirty="0"/>
              <a:t>, pks</a:t>
            </a:r>
            <a:r>
              <a:rPr lang="en-US" i="1" baseline="30000" dirty="0"/>
              <a:t>+</a:t>
            </a:r>
            <a:r>
              <a:rPr lang="el-GR" dirty="0"/>
              <a:t>Δ</a:t>
            </a:r>
            <a:r>
              <a:rPr lang="en-US" i="1" dirty="0" err="1"/>
              <a:t>clbP</a:t>
            </a:r>
            <a:r>
              <a:rPr lang="en-US" i="1" dirty="0"/>
              <a:t>; </a:t>
            </a:r>
            <a:r>
              <a:rPr lang="en-US" dirty="0"/>
              <a:t>WT 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870C44-F7D2-4C44-9ACF-E77112BDACF4}"/>
              </a:ext>
            </a:extLst>
          </p:cNvPr>
          <p:cNvSpPr txBox="1"/>
          <p:nvPr/>
        </p:nvSpPr>
        <p:spPr>
          <a:xfrm>
            <a:off x="4228975" y="156309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F5F8B9-6F1B-B34C-AE81-E328336CA8B6}"/>
              </a:ext>
            </a:extLst>
          </p:cNvPr>
          <p:cNvSpPr txBox="1"/>
          <p:nvPr/>
        </p:nvSpPr>
        <p:spPr>
          <a:xfrm>
            <a:off x="7750992" y="15630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E2A85-040E-9E42-AF80-12A3368CA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5578" r="8815" b="51556"/>
          <a:stretch/>
        </p:blipFill>
        <p:spPr>
          <a:xfrm>
            <a:off x="4267201" y="2049810"/>
            <a:ext cx="4151586" cy="215432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0EF5339-AF71-AF4A-966E-07B5ACED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838039" cy="1325563"/>
          </a:xfrm>
        </p:spPr>
        <p:txBody>
          <a:bodyPr/>
          <a:lstStyle/>
          <a:p>
            <a:r>
              <a:rPr lang="en-US" dirty="0"/>
              <a:t>Plaque assay: </a:t>
            </a:r>
            <a:r>
              <a:rPr lang="en-US" i="1" dirty="0"/>
              <a:t>pks</a:t>
            </a:r>
            <a:r>
              <a:rPr lang="en-US" i="1" baseline="30000" dirty="0"/>
              <a:t>+</a:t>
            </a:r>
            <a:r>
              <a:rPr lang="en-US" i="1" dirty="0"/>
              <a:t>, pks</a:t>
            </a:r>
            <a:r>
              <a:rPr lang="en-US" i="1" baseline="30000" dirty="0"/>
              <a:t>–</a:t>
            </a:r>
            <a:r>
              <a:rPr lang="en-US" i="1" dirty="0"/>
              <a:t>, pks</a:t>
            </a:r>
            <a:r>
              <a:rPr lang="en-US" i="1" baseline="30000" dirty="0"/>
              <a:t>+</a:t>
            </a:r>
            <a:r>
              <a:rPr lang="el-GR" dirty="0"/>
              <a:t>Δ</a:t>
            </a:r>
            <a:r>
              <a:rPr lang="en-US" i="1" dirty="0" err="1"/>
              <a:t>clbP</a:t>
            </a:r>
            <a:r>
              <a:rPr lang="en-US" i="1" dirty="0"/>
              <a:t>; </a:t>
            </a:r>
            <a:r>
              <a:rPr lang="en-US" dirty="0"/>
              <a:t>WT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8F59C-D336-864E-B762-7A5B2D4D5997}"/>
              </a:ext>
            </a:extLst>
          </p:cNvPr>
          <p:cNvSpPr txBox="1"/>
          <p:nvPr/>
        </p:nvSpPr>
        <p:spPr>
          <a:xfrm>
            <a:off x="3097996" y="222411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B2210-0D1B-7945-AE2F-87FE46E6BB4D}"/>
              </a:ext>
            </a:extLst>
          </p:cNvPr>
          <p:cNvSpPr txBox="1"/>
          <p:nvPr/>
        </p:nvSpPr>
        <p:spPr>
          <a:xfrm>
            <a:off x="3088057" y="29794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15C3C-E5EB-1741-9597-F13BCB4E77BC}"/>
              </a:ext>
            </a:extLst>
          </p:cNvPr>
          <p:cNvSpPr txBox="1"/>
          <p:nvPr/>
        </p:nvSpPr>
        <p:spPr>
          <a:xfrm>
            <a:off x="2827568" y="3714983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  <a:r>
              <a:rPr lang="el-GR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</a:t>
            </a:r>
            <a:r>
              <a:rPr lang="en-US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clbP</a:t>
            </a:r>
            <a:endParaRPr lang="en-US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86DD99-855C-BA44-93AD-62CF783C6C75}"/>
              </a:ext>
            </a:extLst>
          </p:cNvPr>
          <p:cNvCxnSpPr>
            <a:cxnSpLocks/>
          </p:cNvCxnSpPr>
          <p:nvPr/>
        </p:nvCxnSpPr>
        <p:spPr>
          <a:xfrm>
            <a:off x="2606566" y="2060028"/>
            <a:ext cx="0" cy="20242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4DCADD-A3E9-A34D-BB45-9F4CBCE5987E}"/>
              </a:ext>
            </a:extLst>
          </p:cNvPr>
          <p:cNvSpPr txBox="1"/>
          <p:nvPr/>
        </p:nvSpPr>
        <p:spPr>
          <a:xfrm>
            <a:off x="1562963" y="297948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51F3E-4105-2A4A-94A9-9F6A1F3D5E5C}"/>
              </a:ext>
            </a:extLst>
          </p:cNvPr>
          <p:cNvSpPr txBox="1"/>
          <p:nvPr/>
        </p:nvSpPr>
        <p:spPr>
          <a:xfrm>
            <a:off x="4386630" y="156309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DD615-0F36-8746-BBBA-C9B8107F583B}"/>
              </a:ext>
            </a:extLst>
          </p:cNvPr>
          <p:cNvSpPr txBox="1"/>
          <p:nvPr/>
        </p:nvSpPr>
        <p:spPr>
          <a:xfrm>
            <a:off x="7908647" y="15630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9CD66-D4A7-0A40-9C10-E11802573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0" t="8936" r="11094" b="9914"/>
          <a:stretch/>
        </p:blipFill>
        <p:spPr>
          <a:xfrm>
            <a:off x="4651754" y="2060241"/>
            <a:ext cx="3948223" cy="393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E61D6-9927-1745-8C88-F446C6F9CE5D}"/>
              </a:ext>
            </a:extLst>
          </p:cNvPr>
          <p:cNvSpPr txBox="1"/>
          <p:nvPr/>
        </p:nvSpPr>
        <p:spPr>
          <a:xfrm>
            <a:off x="3722232" y="232151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F75B9-9FB8-6146-868F-D404BF9EC739}"/>
              </a:ext>
            </a:extLst>
          </p:cNvPr>
          <p:cNvSpPr/>
          <p:nvPr/>
        </p:nvSpPr>
        <p:spPr>
          <a:xfrm>
            <a:off x="3616210" y="2925093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</a:t>
            </a:r>
            <a:r>
              <a:rPr lang="en-US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clbP</a:t>
            </a: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576CE1-0AA3-FD4C-B99C-403BC9CD7782}"/>
              </a:ext>
            </a:extLst>
          </p:cNvPr>
          <p:cNvSpPr txBox="1">
            <a:spLocks/>
          </p:cNvSpPr>
          <p:nvPr/>
        </p:nvSpPr>
        <p:spPr>
          <a:xfrm>
            <a:off x="353961" y="365125"/>
            <a:ext cx="11838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Plaque assay: </a:t>
            </a:r>
            <a:r>
              <a:rPr lang="en-US" i="1" dirty="0"/>
              <a:t>pks</a:t>
            </a:r>
            <a:r>
              <a:rPr lang="en-US" i="1" baseline="30000" dirty="0"/>
              <a:t>+</a:t>
            </a:r>
            <a:r>
              <a:rPr lang="en-US" i="1" dirty="0"/>
              <a:t>, pks</a:t>
            </a:r>
            <a:r>
              <a:rPr lang="en-US" i="1" baseline="30000" dirty="0"/>
              <a:t>–</a:t>
            </a:r>
            <a:r>
              <a:rPr lang="en-US" i="1" dirty="0"/>
              <a:t>, pks</a:t>
            </a:r>
            <a:r>
              <a:rPr lang="en-US" i="1" baseline="30000" dirty="0"/>
              <a:t>+</a:t>
            </a:r>
            <a:r>
              <a:rPr lang="el-GR" dirty="0"/>
              <a:t>Δ</a:t>
            </a:r>
            <a:r>
              <a:rPr lang="en-US" i="1" dirty="0" err="1"/>
              <a:t>clbP</a:t>
            </a:r>
            <a:r>
              <a:rPr lang="en-US" i="1" dirty="0"/>
              <a:t>; </a:t>
            </a:r>
            <a:r>
              <a:rPr lang="en-US" sz="4000" dirty="0"/>
              <a:t>NC101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E293-1E04-D344-9B78-55498F41D082}"/>
              </a:ext>
            </a:extLst>
          </p:cNvPr>
          <p:cNvSpPr txBox="1"/>
          <p:nvPr/>
        </p:nvSpPr>
        <p:spPr>
          <a:xfrm>
            <a:off x="3722232" y="354071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0FB4F4-82F3-464D-90A8-FE89C4760030}"/>
              </a:ext>
            </a:extLst>
          </p:cNvPr>
          <p:cNvSpPr/>
          <p:nvPr/>
        </p:nvSpPr>
        <p:spPr>
          <a:xfrm>
            <a:off x="3616210" y="4144293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</a:t>
            </a:r>
            <a:r>
              <a:rPr lang="en-US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clbP</a:t>
            </a: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3EC96-5978-EE49-8828-8D656DC643F3}"/>
              </a:ext>
            </a:extLst>
          </p:cNvPr>
          <p:cNvSpPr txBox="1"/>
          <p:nvPr/>
        </p:nvSpPr>
        <p:spPr>
          <a:xfrm>
            <a:off x="3722232" y="485451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07BF8-BA37-FA4B-84B3-086E793719E2}"/>
              </a:ext>
            </a:extLst>
          </p:cNvPr>
          <p:cNvSpPr/>
          <p:nvPr/>
        </p:nvSpPr>
        <p:spPr>
          <a:xfrm>
            <a:off x="3616210" y="545808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Δ</a:t>
            </a:r>
            <a:r>
              <a:rPr lang="en-US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clbP</a:t>
            </a: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638EEE-47DF-D841-9EDC-9CE54C1B435F}"/>
              </a:ext>
            </a:extLst>
          </p:cNvPr>
          <p:cNvCxnSpPr>
            <a:cxnSpLocks/>
          </p:cNvCxnSpPr>
          <p:nvPr/>
        </p:nvCxnSpPr>
        <p:spPr>
          <a:xfrm>
            <a:off x="3258207" y="2226134"/>
            <a:ext cx="0" cy="12028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90015-16CA-3D44-9844-6923A347A7C0}"/>
              </a:ext>
            </a:extLst>
          </p:cNvPr>
          <p:cNvSpPr txBox="1"/>
          <p:nvPr/>
        </p:nvSpPr>
        <p:spPr>
          <a:xfrm>
            <a:off x="2282728" y="264290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D4A7E7-4894-954E-99C0-CFF6303791C2}"/>
              </a:ext>
            </a:extLst>
          </p:cNvPr>
          <p:cNvCxnSpPr>
            <a:cxnSpLocks/>
          </p:cNvCxnSpPr>
          <p:nvPr/>
        </p:nvCxnSpPr>
        <p:spPr>
          <a:xfrm>
            <a:off x="3258207" y="3518907"/>
            <a:ext cx="0" cy="12028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5FBACA-8404-5B4B-A444-3E091027499C}"/>
              </a:ext>
            </a:extLst>
          </p:cNvPr>
          <p:cNvSpPr txBox="1"/>
          <p:nvPr/>
        </p:nvSpPr>
        <p:spPr>
          <a:xfrm>
            <a:off x="2282728" y="393567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BC3C1F-DD52-C94E-80C2-BC14BBE171ED}"/>
              </a:ext>
            </a:extLst>
          </p:cNvPr>
          <p:cNvCxnSpPr>
            <a:cxnSpLocks/>
          </p:cNvCxnSpPr>
          <p:nvPr/>
        </p:nvCxnSpPr>
        <p:spPr>
          <a:xfrm>
            <a:off x="3258207" y="4790659"/>
            <a:ext cx="0" cy="12028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A0F922-C583-E847-B14B-302D5ACD388F}"/>
              </a:ext>
            </a:extLst>
          </p:cNvPr>
          <p:cNvSpPr txBox="1"/>
          <p:nvPr/>
        </p:nvSpPr>
        <p:spPr>
          <a:xfrm>
            <a:off x="2282728" y="520742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44E334-24E0-B94D-8311-68549B953F31}"/>
              </a:ext>
            </a:extLst>
          </p:cNvPr>
          <p:cNvSpPr txBox="1"/>
          <p:nvPr/>
        </p:nvSpPr>
        <p:spPr>
          <a:xfrm>
            <a:off x="4785251" y="156309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7B2190-E902-6C4D-B663-9FED20033E8E}"/>
              </a:ext>
            </a:extLst>
          </p:cNvPr>
          <p:cNvSpPr txBox="1"/>
          <p:nvPr/>
        </p:nvSpPr>
        <p:spPr>
          <a:xfrm>
            <a:off x="7750220" y="15630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2415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Jo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Joel" id="{E466F066-6B66-ED47-8940-E6030E82A9AA}" vid="{87896A43-6988-C64C-A4A7-26795930E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Joel</Template>
  <TotalTime>0</TotalTime>
  <Words>96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 Neue</vt:lpstr>
      <vt:lpstr>Basic Joel</vt:lpstr>
      <vt:lpstr>PowerPoint Presentation</vt:lpstr>
      <vt:lpstr>Plaque assay: pks+, pks–, pks+ΔclbP; WT (2)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BACpks vs ΔClbP Plaque image 1</dc:title>
  <dc:creator>Wong, Joel</dc:creator>
  <cp:lastModifiedBy>Wong, Joel</cp:lastModifiedBy>
  <cp:revision>3</cp:revision>
  <dcterms:created xsi:type="dcterms:W3CDTF">2021-03-01T20:32:04Z</dcterms:created>
  <dcterms:modified xsi:type="dcterms:W3CDTF">2022-01-08T13:40:38Z</dcterms:modified>
</cp:coreProperties>
</file>