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012A6-E9EC-6749-87A1-3644A2385150}" type="datetimeFigureOut">
              <a:rPr lang="en-US" smtClean="0"/>
              <a:t>4/25/24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6640C-5C5D-5F4D-A8C0-98D9F2B1C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5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6640C-5C5D-5F4D-A8C0-98D9F2B1CF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7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8B21-8C77-016A-13D5-F9E3ADE82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22E8D-98FD-920B-56F9-68B14B3CF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44D0A-F8AE-66A6-58E2-B43D11BB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37860-7865-6627-2EFB-B862FFCF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D731-EFAC-4EA4-0E67-950ACF36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5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A665-DB95-9DC4-AC93-01355320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BA82F-AC9B-8936-47CD-06A8A2E95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02262-8415-CF3F-4222-6005AA14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7511D-9E3A-7239-BE82-83AEBB7A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2DFE5-60D1-C69F-2BF9-7249465C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0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3E52EC-F829-480A-78E9-EF223FBC3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FBDD5-20F9-8716-6078-7359DCB46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886E8-0E82-4556-8FC3-8FDCE634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9E79F-3B91-86FF-363A-2504AB6F9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A0EFE-E69A-FE5B-C27E-D7090205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A095-79EC-8256-40B7-8FB2C759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7173-4334-CFF3-64B6-011DAD575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48FCB-FAD8-B681-0BD6-9C13013C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99335-31E2-C489-322E-3E301D78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0205-BBCD-BB4E-CFE3-AAF4FDAF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C832-B845-1A37-DF4C-89A1ECB5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09902-8421-2D44-5C90-A5CE6159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AC590-14B8-20A4-BA18-CA0C9407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29A2-798F-956C-DE9D-84DF7521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3EDE8-9C6E-EF8C-58BA-35ABBF14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E5E9-C0FD-455F-67B7-B630FCCC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F1C4F-2E6C-A91B-8486-54A76A931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20865-8DA5-6CD3-E8B3-937BC02E5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E103E-5A47-0E8B-CBBF-45F025AB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7D3E4-7CFA-F8E4-46F5-2F5A5A1F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46A2A-A000-CA5F-941D-0074BD82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1D70-5208-B8E7-86AA-ECF0E251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6EC54-7014-CB74-1705-68FBA4839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6730-EC9D-F2FD-9077-883513F45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4B5A6-CF1E-8946-CE9D-FE830B91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20815F-3B7A-A9B9-1D99-B6C03833E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0602A-D0B7-2CE3-B820-CAFEC667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1D674-1F7D-869E-40AC-7162F343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72089-2B67-76F2-AB1A-DEAF3937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3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8C0C-CF6E-3853-4315-9067A1C0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06C11-E9F5-3F6F-2201-8CA74178E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3A703-DE75-F0A1-9397-4927EB0B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F3837-1B7F-228D-D5D9-6256AD21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9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97B74-ACC7-3925-29EE-0F97AB48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60BEC-26DD-34FB-2E93-E3FE4D79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24309-BD7A-758A-D539-372D14D0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8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F407-128F-116E-642E-E93D6F73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EB170-8738-2FCA-8D17-FF147662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FA3C4-C449-5010-17F0-2FD9BDAD2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EC534-F6AC-259A-2320-BB70427A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B9470-A11F-A578-FBF4-C0F7FCCD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70EB8-D985-B244-C8E0-ED731D90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2A31-E4FE-265A-F16C-1346F1AF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C4DCCE-F1B8-7491-82E2-65A56D8C1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DBA39-EB08-696A-EE77-3A2CAD851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BDE5F-3EE0-1BC4-FF65-1B3D2F1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8C3F9-A9ED-371D-226E-B4E98151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EECC-3BA6-5070-FAAD-AF4B876D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97F81-813F-6DD3-F2FC-791E7386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A3EE4-D60C-9972-48CF-33FD43E7A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264F6-0596-4CA6-9105-65498CEAA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C19E10-50B9-F240-8F92-AF21E22DE5B1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2BCE1-1AA8-BBF7-55EF-BB3D2E488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D7A5A-FEAD-C4DF-A612-D1CF3F758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B34F86-7FBE-7A4B-96A8-A0FBFB64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tri dish&#10;&#10;Description automatically generated">
            <a:extLst>
              <a:ext uri="{FF2B5EF4-FFF2-40B4-BE49-F238E27FC236}">
                <a16:creationId xmlns:a16="http://schemas.microsoft.com/office/drawing/2014/main" id="{EF39F8CB-9348-C47D-37F9-68E671566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8" r="808"/>
          <a:stretch/>
        </p:blipFill>
        <p:spPr>
          <a:xfrm flipH="1">
            <a:off x="2710543" y="761999"/>
            <a:ext cx="7728856" cy="5181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CCC83C-2149-34DE-8C60-9C650A097F58}"/>
              </a:ext>
            </a:extLst>
          </p:cNvPr>
          <p:cNvCxnSpPr/>
          <p:nvPr/>
        </p:nvCxnSpPr>
        <p:spPr>
          <a:xfrm>
            <a:off x="5170715" y="2569028"/>
            <a:ext cx="0" cy="2264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2780D6C-BBE7-59C5-BEF4-EE305B15D094}"/>
              </a:ext>
            </a:extLst>
          </p:cNvPr>
          <p:cNvSpPr txBox="1"/>
          <p:nvPr/>
        </p:nvSpPr>
        <p:spPr>
          <a:xfrm>
            <a:off x="3044522" y="2021450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pGBKT7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157AC-85D1-A9F8-0EFF-9695B74E5387}"/>
              </a:ext>
            </a:extLst>
          </p:cNvPr>
          <p:cNvSpPr txBox="1"/>
          <p:nvPr/>
        </p:nvSpPr>
        <p:spPr>
          <a:xfrm>
            <a:off x="4069544" y="2015030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pGADT7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E094F-B7E2-9E4B-5B85-AC07AC123A83}"/>
              </a:ext>
            </a:extLst>
          </p:cNvPr>
          <p:cNvSpPr txBox="1"/>
          <p:nvPr/>
        </p:nvSpPr>
        <p:spPr>
          <a:xfrm>
            <a:off x="3311487" y="2486947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5708B-4F2E-3BFB-C629-96DB3C7FEA69}"/>
              </a:ext>
            </a:extLst>
          </p:cNvPr>
          <p:cNvSpPr txBox="1"/>
          <p:nvPr/>
        </p:nvSpPr>
        <p:spPr>
          <a:xfrm>
            <a:off x="2996785" y="2925909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AvrPWT4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A807C-08B2-5B11-9F53-CF76D586C004}"/>
              </a:ext>
            </a:extLst>
          </p:cNvPr>
          <p:cNvSpPr txBox="1"/>
          <p:nvPr/>
        </p:nvSpPr>
        <p:spPr>
          <a:xfrm>
            <a:off x="3021311" y="335279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VirPWT4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90CAC-8427-8742-97BF-C0CE18F7FB83}"/>
              </a:ext>
            </a:extLst>
          </p:cNvPr>
          <p:cNvSpPr txBox="1"/>
          <p:nvPr/>
        </p:nvSpPr>
        <p:spPr>
          <a:xfrm>
            <a:off x="3056801" y="3785719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2CEBFF-6B27-73A7-E742-22A61F2EAE66}"/>
              </a:ext>
            </a:extLst>
          </p:cNvPr>
          <p:cNvSpPr txBox="1"/>
          <p:nvPr/>
        </p:nvSpPr>
        <p:spPr>
          <a:xfrm>
            <a:off x="3056801" y="4524383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11E64-4CA1-C44A-FF22-154EB079AED9}"/>
              </a:ext>
            </a:extLst>
          </p:cNvPr>
          <p:cNvSpPr txBox="1"/>
          <p:nvPr/>
        </p:nvSpPr>
        <p:spPr>
          <a:xfrm>
            <a:off x="3056801" y="4155051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096B21-8398-6D29-AF54-086803BA92A4}"/>
              </a:ext>
            </a:extLst>
          </p:cNvPr>
          <p:cNvSpPr txBox="1"/>
          <p:nvPr/>
        </p:nvSpPr>
        <p:spPr>
          <a:xfrm>
            <a:off x="4345229" y="2459307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6A8D80-C813-5858-D7EB-F15B35CEBFCD}"/>
              </a:ext>
            </a:extLst>
          </p:cNvPr>
          <p:cNvSpPr txBox="1"/>
          <p:nvPr/>
        </p:nvSpPr>
        <p:spPr>
          <a:xfrm>
            <a:off x="4345229" y="2893562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619E7-2DA4-2D05-AE9B-C3549E495A4E}"/>
              </a:ext>
            </a:extLst>
          </p:cNvPr>
          <p:cNvSpPr txBox="1"/>
          <p:nvPr/>
        </p:nvSpPr>
        <p:spPr>
          <a:xfrm>
            <a:off x="4345229" y="3322490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B4918-84D7-2CE3-F69B-80177E0533F2}"/>
              </a:ext>
            </a:extLst>
          </p:cNvPr>
          <p:cNvSpPr txBox="1"/>
          <p:nvPr/>
        </p:nvSpPr>
        <p:spPr>
          <a:xfrm>
            <a:off x="4345229" y="3736147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D7ED7-03C2-51B5-61B4-C362107751F0}"/>
              </a:ext>
            </a:extLst>
          </p:cNvPr>
          <p:cNvSpPr txBox="1"/>
          <p:nvPr/>
        </p:nvSpPr>
        <p:spPr>
          <a:xfrm>
            <a:off x="4081525" y="4122003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AvrPWT4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756109-1EE0-549B-8E21-C29E65202182}"/>
              </a:ext>
            </a:extLst>
          </p:cNvPr>
          <p:cNvSpPr txBox="1"/>
          <p:nvPr/>
        </p:nvSpPr>
        <p:spPr>
          <a:xfrm>
            <a:off x="4055053" y="452438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VirPWT4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106E21-0EF3-8401-B3E6-09C5D0D32C3E}"/>
              </a:ext>
            </a:extLst>
          </p:cNvPr>
          <p:cNvSpPr txBox="1"/>
          <p:nvPr/>
        </p:nvSpPr>
        <p:spPr>
          <a:xfrm>
            <a:off x="5936611" y="392667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DDO (SD-2)</a:t>
            </a:r>
          </a:p>
        </p:txBody>
      </p:sp>
    </p:spTree>
    <p:extLst>
      <p:ext uri="{BB962C8B-B14F-4D97-AF65-F5344CB8AC3E}">
        <p14:creationId xmlns:p14="http://schemas.microsoft.com/office/powerpoint/2010/main" val="35391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tri dish&#10;&#10;Description automatically generated">
            <a:extLst>
              <a:ext uri="{FF2B5EF4-FFF2-40B4-BE49-F238E27FC236}">
                <a16:creationId xmlns:a16="http://schemas.microsoft.com/office/drawing/2014/main" id="{9DE395CF-4037-3CAB-0803-649066721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" r="-771"/>
          <a:stretch/>
        </p:blipFill>
        <p:spPr>
          <a:xfrm flipH="1">
            <a:off x="2182586" y="838200"/>
            <a:ext cx="7826828" cy="5181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22E26E-BAA7-445F-0AD2-23304EC1B586}"/>
              </a:ext>
            </a:extLst>
          </p:cNvPr>
          <p:cNvCxnSpPr/>
          <p:nvPr/>
        </p:nvCxnSpPr>
        <p:spPr>
          <a:xfrm>
            <a:off x="4727513" y="1902343"/>
            <a:ext cx="0" cy="2264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818D15-E18A-501B-BAFB-C6BC8947589C}"/>
              </a:ext>
            </a:extLst>
          </p:cNvPr>
          <p:cNvSpPr txBox="1"/>
          <p:nvPr/>
        </p:nvSpPr>
        <p:spPr>
          <a:xfrm>
            <a:off x="2601320" y="1354765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pGBKT7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B7C84-2EC3-9A0C-98BA-4421470DD763}"/>
              </a:ext>
            </a:extLst>
          </p:cNvPr>
          <p:cNvSpPr txBox="1"/>
          <p:nvPr/>
        </p:nvSpPr>
        <p:spPr>
          <a:xfrm>
            <a:off x="3626342" y="1348345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pGADT7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725A8-D95D-2797-0393-968A7191B05B}"/>
              </a:ext>
            </a:extLst>
          </p:cNvPr>
          <p:cNvSpPr txBox="1"/>
          <p:nvPr/>
        </p:nvSpPr>
        <p:spPr>
          <a:xfrm>
            <a:off x="2868285" y="1820262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9C0C5-3C94-A74E-AC3A-EA994EAB5526}"/>
              </a:ext>
            </a:extLst>
          </p:cNvPr>
          <p:cNvSpPr txBox="1"/>
          <p:nvPr/>
        </p:nvSpPr>
        <p:spPr>
          <a:xfrm>
            <a:off x="2553583" y="2259224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AvrPWT4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EF16A-E0FC-65FC-0B1F-E16DFBE42695}"/>
              </a:ext>
            </a:extLst>
          </p:cNvPr>
          <p:cNvSpPr txBox="1"/>
          <p:nvPr/>
        </p:nvSpPr>
        <p:spPr>
          <a:xfrm>
            <a:off x="2578109" y="268611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VirPWT4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7B1BA-51C4-9453-2116-E1C4CE1F039B}"/>
              </a:ext>
            </a:extLst>
          </p:cNvPr>
          <p:cNvSpPr txBox="1"/>
          <p:nvPr/>
        </p:nvSpPr>
        <p:spPr>
          <a:xfrm>
            <a:off x="2613599" y="3119034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2E72B-B5B5-52FC-C593-30EEF35B15FA}"/>
              </a:ext>
            </a:extLst>
          </p:cNvPr>
          <p:cNvSpPr txBox="1"/>
          <p:nvPr/>
        </p:nvSpPr>
        <p:spPr>
          <a:xfrm>
            <a:off x="2613599" y="3857698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EF64CE-B3CE-26C2-16D2-0ECF59C196A0}"/>
              </a:ext>
            </a:extLst>
          </p:cNvPr>
          <p:cNvSpPr txBox="1"/>
          <p:nvPr/>
        </p:nvSpPr>
        <p:spPr>
          <a:xfrm>
            <a:off x="2613599" y="3488366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RWT4</a:t>
            </a:r>
            <a:r>
              <a:rPr lang="en-US" baseline="30000" dirty="0"/>
              <a:t>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A2250-A7F7-2688-8E9A-2979DA5D3716}"/>
              </a:ext>
            </a:extLst>
          </p:cNvPr>
          <p:cNvSpPr txBox="1"/>
          <p:nvPr/>
        </p:nvSpPr>
        <p:spPr>
          <a:xfrm>
            <a:off x="3902027" y="1792622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290412-BD49-5E3D-74BA-3B4EE833AFE6}"/>
              </a:ext>
            </a:extLst>
          </p:cNvPr>
          <p:cNvSpPr txBox="1"/>
          <p:nvPr/>
        </p:nvSpPr>
        <p:spPr>
          <a:xfrm>
            <a:off x="3902027" y="2226877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FAD0CB-B105-504B-0DB6-187802EA6DA7}"/>
              </a:ext>
            </a:extLst>
          </p:cNvPr>
          <p:cNvSpPr txBox="1"/>
          <p:nvPr/>
        </p:nvSpPr>
        <p:spPr>
          <a:xfrm>
            <a:off x="3902027" y="2655805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A2D9FB-F54F-D724-E701-33D808C9E375}"/>
              </a:ext>
            </a:extLst>
          </p:cNvPr>
          <p:cNvSpPr txBox="1"/>
          <p:nvPr/>
        </p:nvSpPr>
        <p:spPr>
          <a:xfrm>
            <a:off x="3902027" y="3069462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2E1893-79A7-4A49-B387-93B9FE9A3371}"/>
              </a:ext>
            </a:extLst>
          </p:cNvPr>
          <p:cNvSpPr txBox="1"/>
          <p:nvPr/>
        </p:nvSpPr>
        <p:spPr>
          <a:xfrm>
            <a:off x="3638323" y="3455318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AvrPWT4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289455-2DA0-1A7C-AB2C-8D00FBC22573}"/>
              </a:ext>
            </a:extLst>
          </p:cNvPr>
          <p:cNvSpPr txBox="1"/>
          <p:nvPr/>
        </p:nvSpPr>
        <p:spPr>
          <a:xfrm>
            <a:off x="3611851" y="3857698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VirPWT4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E7190-8467-11CF-3D8B-F3EC4AB8B344}"/>
              </a:ext>
            </a:extLst>
          </p:cNvPr>
          <p:cNvSpPr txBox="1"/>
          <p:nvPr/>
        </p:nvSpPr>
        <p:spPr>
          <a:xfrm>
            <a:off x="5713455" y="464646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DDO (SD-4)</a:t>
            </a:r>
          </a:p>
        </p:txBody>
      </p:sp>
    </p:spTree>
    <p:extLst>
      <p:ext uri="{BB962C8B-B14F-4D97-AF65-F5344CB8AC3E}">
        <p14:creationId xmlns:p14="http://schemas.microsoft.com/office/powerpoint/2010/main" val="3035650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surface&#10;&#10;Description automatically generated">
            <a:extLst>
              <a:ext uri="{FF2B5EF4-FFF2-40B4-BE49-F238E27FC236}">
                <a16:creationId xmlns:a16="http://schemas.microsoft.com/office/drawing/2014/main" id="{B12FDFBF-32F6-5FDD-6528-C1B878A25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37" y="1419672"/>
            <a:ext cx="5255166" cy="4018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58287-BCA0-2E07-CCEB-2EB6C717B42C}"/>
              </a:ext>
            </a:extLst>
          </p:cNvPr>
          <p:cNvSpPr txBox="1"/>
          <p:nvPr/>
        </p:nvSpPr>
        <p:spPr>
          <a:xfrm>
            <a:off x="4594950" y="1043891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AvrPWT4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24A79-283F-3EFB-9F4B-D7B9FAC7AD5B}"/>
              </a:ext>
            </a:extLst>
          </p:cNvPr>
          <p:cNvSpPr txBox="1"/>
          <p:nvPr/>
        </p:nvSpPr>
        <p:spPr>
          <a:xfrm>
            <a:off x="5670244" y="1043891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VirPWT4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59255-639D-F300-BD6B-E0389EA11589}"/>
              </a:ext>
            </a:extLst>
          </p:cNvPr>
          <p:cNvSpPr txBox="1"/>
          <p:nvPr/>
        </p:nvSpPr>
        <p:spPr>
          <a:xfrm>
            <a:off x="3471300" y="453442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82944-222D-AD57-71DD-E9EE7BFD4CB3}"/>
              </a:ext>
            </a:extLst>
          </p:cNvPr>
          <p:cNvSpPr txBox="1"/>
          <p:nvPr/>
        </p:nvSpPr>
        <p:spPr>
          <a:xfrm>
            <a:off x="3471300" y="364507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B1F28-A673-86A9-A5FB-0D090789B524}"/>
              </a:ext>
            </a:extLst>
          </p:cNvPr>
          <p:cNvSpPr txBox="1"/>
          <p:nvPr/>
        </p:nvSpPr>
        <p:spPr>
          <a:xfrm>
            <a:off x="3481005" y="3093557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7747A-1208-0FC5-9DE0-D55359D7BCED}"/>
              </a:ext>
            </a:extLst>
          </p:cNvPr>
          <p:cNvSpPr txBox="1"/>
          <p:nvPr/>
        </p:nvSpPr>
        <p:spPr>
          <a:xfrm>
            <a:off x="3343489" y="1043891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3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ctangular object with black and white lines&#10;&#10;Description automatically generated with medium confidence">
            <a:extLst>
              <a:ext uri="{FF2B5EF4-FFF2-40B4-BE49-F238E27FC236}">
                <a16:creationId xmlns:a16="http://schemas.microsoft.com/office/drawing/2014/main" id="{20BC30EB-90E0-833B-9E3C-22AE80CB0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17" y="1598389"/>
            <a:ext cx="4580783" cy="3661221"/>
          </a:xfrm>
          <a:prstGeom prst="rect">
            <a:avLst/>
          </a:prstGeom>
        </p:spPr>
      </p:pic>
      <p:pic>
        <p:nvPicPr>
          <p:cNvPr id="9" name="Picture 8" descr="A close-up of a white sheet&#10;&#10;Description automatically generated">
            <a:extLst>
              <a:ext uri="{FF2B5EF4-FFF2-40B4-BE49-F238E27FC236}">
                <a16:creationId xmlns:a16="http://schemas.microsoft.com/office/drawing/2014/main" id="{3CB2E0DA-C604-6A3C-FC8C-FF20DC64E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54" y="1387344"/>
            <a:ext cx="4580785" cy="366122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7EF4E9-81BA-03B3-CFCA-AB28B488893D}"/>
              </a:ext>
            </a:extLst>
          </p:cNvPr>
          <p:cNvCxnSpPr>
            <a:cxnSpLocks/>
          </p:cNvCxnSpPr>
          <p:nvPr/>
        </p:nvCxnSpPr>
        <p:spPr>
          <a:xfrm>
            <a:off x="2668044" y="1077238"/>
            <a:ext cx="0" cy="521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C6E228-BE6F-A09D-A25C-FB5F3CBA66A0}"/>
              </a:ext>
            </a:extLst>
          </p:cNvPr>
          <p:cNvSpPr txBox="1"/>
          <p:nvPr/>
        </p:nvSpPr>
        <p:spPr>
          <a:xfrm>
            <a:off x="2104372" y="707906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His-RWT4</a:t>
            </a:r>
            <a:r>
              <a:rPr lang="en-US" baseline="30000" dirty="0"/>
              <a:t>Ca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7D183C-0B09-1F76-D2DC-BB40EF86A15C}"/>
              </a:ext>
            </a:extLst>
          </p:cNvPr>
          <p:cNvCxnSpPr>
            <a:cxnSpLocks/>
          </p:cNvCxnSpPr>
          <p:nvPr/>
        </p:nvCxnSpPr>
        <p:spPr>
          <a:xfrm>
            <a:off x="8169058" y="803753"/>
            <a:ext cx="0" cy="521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F8BF47-A552-37B5-223A-E1B24990DE9A}"/>
              </a:ext>
            </a:extLst>
          </p:cNvPr>
          <p:cNvSpPr txBox="1"/>
          <p:nvPr/>
        </p:nvSpPr>
        <p:spPr>
          <a:xfrm>
            <a:off x="7605386" y="434421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His-RWT4</a:t>
            </a:r>
            <a:r>
              <a:rPr lang="en-US" baseline="30000" dirty="0"/>
              <a:t>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939BF9-46B7-E483-E341-5CACAAE8963F}"/>
              </a:ext>
            </a:extLst>
          </p:cNvPr>
          <p:cNvSpPr txBox="1"/>
          <p:nvPr/>
        </p:nvSpPr>
        <p:spPr>
          <a:xfrm>
            <a:off x="3241937" y="502959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CDC8A-C394-47CA-1BC8-E8BA1C382E6D}"/>
              </a:ext>
            </a:extLst>
          </p:cNvPr>
          <p:cNvSpPr txBox="1"/>
          <p:nvPr/>
        </p:nvSpPr>
        <p:spPr>
          <a:xfrm>
            <a:off x="8193905" y="5111006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⍺-His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6259E-8032-620E-804C-B11888D3D223}"/>
              </a:ext>
            </a:extLst>
          </p:cNvPr>
          <p:cNvSpPr txBox="1"/>
          <p:nvPr/>
        </p:nvSpPr>
        <p:spPr>
          <a:xfrm>
            <a:off x="1672844" y="343830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DF27E9-39BE-BA3F-7D6E-999FA20B87BD}"/>
              </a:ext>
            </a:extLst>
          </p:cNvPr>
          <p:cNvSpPr txBox="1"/>
          <p:nvPr/>
        </p:nvSpPr>
        <p:spPr>
          <a:xfrm>
            <a:off x="1611128" y="3033289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C86B21-365B-CE63-6368-7A7FAD1E04BB}"/>
              </a:ext>
            </a:extLst>
          </p:cNvPr>
          <p:cNvSpPr txBox="1"/>
          <p:nvPr/>
        </p:nvSpPr>
        <p:spPr>
          <a:xfrm>
            <a:off x="1611128" y="266395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B2512B-FE63-4AE4-B80B-3DBCDA9DB7F6}"/>
              </a:ext>
            </a:extLst>
          </p:cNvPr>
          <p:cNvSpPr txBox="1"/>
          <p:nvPr/>
        </p:nvSpPr>
        <p:spPr>
          <a:xfrm>
            <a:off x="7173858" y="3068969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4AFFC-1249-CB48-0532-27D4C265D491}"/>
              </a:ext>
            </a:extLst>
          </p:cNvPr>
          <p:cNvSpPr txBox="1"/>
          <p:nvPr/>
        </p:nvSpPr>
        <p:spPr>
          <a:xfrm>
            <a:off x="7112142" y="276416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678ED-7E40-044A-016F-1D62AF6DC973}"/>
              </a:ext>
            </a:extLst>
          </p:cNvPr>
          <p:cNvSpPr txBox="1"/>
          <p:nvPr/>
        </p:nvSpPr>
        <p:spPr>
          <a:xfrm>
            <a:off x="7112142" y="243241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250425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581E-9CD4-1097-58BF-6C621CE5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D066C-6F1C-5F53-A658-E2E4C654A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5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55</Words>
  <Application>Microsoft Macintosh PowerPoint</Application>
  <PresentationFormat>Widescreen</PresentationFormat>
  <Paragraphs>47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Yi-Chang Sung</dc:creator>
  <cp:lastModifiedBy>Yi-Chang Sung</cp:lastModifiedBy>
  <cp:revision>2</cp:revision>
  <dcterms:created xsi:type="dcterms:W3CDTF">2024-04-25T22:42:07Z</dcterms:created>
  <dcterms:modified xsi:type="dcterms:W3CDTF">2024-04-25T23:01:20Z</dcterms:modified>
</cp:coreProperties>
</file>