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5" r:id="rId4"/>
  </p:sldMasterIdLst>
  <p:notesMasterIdLst>
    <p:notesMasterId r:id="rId21"/>
  </p:notesMasterIdLst>
  <p:handoutMasterIdLst>
    <p:handoutMasterId r:id="rId22"/>
  </p:handoutMasterIdLst>
  <p:sldIdLst>
    <p:sldId id="278" r:id="rId5"/>
    <p:sldId id="271" r:id="rId6"/>
    <p:sldId id="282" r:id="rId7"/>
    <p:sldId id="283" r:id="rId8"/>
    <p:sldId id="291" r:id="rId9"/>
    <p:sldId id="285" r:id="rId10"/>
    <p:sldId id="294" r:id="rId11"/>
    <p:sldId id="297" r:id="rId12"/>
    <p:sldId id="298" r:id="rId13"/>
    <p:sldId id="284" r:id="rId14"/>
    <p:sldId id="293" r:id="rId15"/>
    <p:sldId id="295" r:id="rId16"/>
    <p:sldId id="296" r:id="rId17"/>
    <p:sldId id="301" r:id="rId18"/>
    <p:sldId id="300" r:id="rId19"/>
    <p:sldId id="299" r:id="rId20"/>
  </p:sldIdLst>
  <p:sldSz cx="12192000" cy="6858000"/>
  <p:notesSz cx="6858000" cy="9144000"/>
  <p:embeddedFontLst>
    <p:embeddedFont>
      <p:font typeface="Gill Sans MT" panose="020B0502020104020203" pitchFamily="34" charset="0"/>
      <p:regular r:id="rId23"/>
      <p:bold r:id="rId24"/>
      <p:italic r:id="rId25"/>
      <p:boldItalic r:id="rId26"/>
    </p:embeddedFont>
    <p:embeddedFont>
      <p:font typeface="Walbaum Display" panose="02070503090703020303" pitchFamily="18"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A1681F-BAC2-4DAE-AA29-30704260C52D}">
          <p14:sldIdLst>
            <p14:sldId id="278"/>
            <p14:sldId id="271"/>
            <p14:sldId id="282"/>
            <p14:sldId id="283"/>
            <p14:sldId id="291"/>
            <p14:sldId id="285"/>
            <p14:sldId id="294"/>
            <p14:sldId id="297"/>
            <p14:sldId id="298"/>
            <p14:sldId id="284"/>
            <p14:sldId id="293"/>
            <p14:sldId id="295"/>
            <p14:sldId id="296"/>
            <p14:sldId id="301"/>
            <p14:sldId id="300"/>
            <p14:sldId id="299"/>
          </p14:sldIdLst>
        </p14:section>
      </p14:sectionLst>
    </p:ex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058FF-C269-4A17-9E60-C6F3FC2E4650}" v="441" dt="2024-09-15T23:09:07.045"/>
  </p1510:revLst>
</p1510:revInfo>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p:cViewPr varScale="1">
        <p:scale>
          <a:sx n="103" d="100"/>
          <a:sy n="103" d="100"/>
        </p:scale>
        <p:origin x="828" y="102"/>
      </p:cViewPr>
      <p:guideLst>
        <p:guide pos="3840"/>
        <p:guide orient="horz" pos="2160"/>
      </p:guideLst>
    </p:cSldViewPr>
  </p:slideViewPr>
  <p:outlineViewPr>
    <p:cViewPr>
      <p:scale>
        <a:sx n="33" d="100"/>
        <a:sy n="33" d="100"/>
      </p:scale>
      <p:origin x="0" y="-4320"/>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drone, Sandi" userId="9fd97237-d621-4cb6-b1d4-ea8764d722e7" providerId="ADAL" clId="{603058FF-C269-4A17-9E60-C6F3FC2E4650}"/>
    <pc:docChg chg="custSel addSld delSld modSld sldOrd modSection">
      <pc:chgData name="Caldrone, Sandi" userId="9fd97237-d621-4cb6-b1d4-ea8764d722e7" providerId="ADAL" clId="{603058FF-C269-4A17-9E60-C6F3FC2E4650}" dt="2024-09-16T21:18:05.996" v="2421" actId="20577"/>
      <pc:docMkLst>
        <pc:docMk/>
      </pc:docMkLst>
      <pc:sldChg chg="modSp mod">
        <pc:chgData name="Caldrone, Sandi" userId="9fd97237-d621-4cb6-b1d4-ea8764d722e7" providerId="ADAL" clId="{603058FF-C269-4A17-9E60-C6F3FC2E4650}" dt="2024-09-15T23:05:36.346" v="1670" actId="962"/>
        <pc:sldMkLst>
          <pc:docMk/>
          <pc:sldMk cId="1839748091" sldId="271"/>
        </pc:sldMkLst>
        <pc:spChg chg="mod">
          <ac:chgData name="Caldrone, Sandi" userId="9fd97237-d621-4cb6-b1d4-ea8764d722e7" providerId="ADAL" clId="{603058FF-C269-4A17-9E60-C6F3FC2E4650}" dt="2024-09-15T23:03:20.159" v="1605" actId="20577"/>
          <ac:spMkLst>
            <pc:docMk/>
            <pc:sldMk cId="1839748091" sldId="271"/>
            <ac:spMk id="3" creationId="{A0034E89-1952-5288-08A0-70A4A73BE39E}"/>
          </ac:spMkLst>
        </pc:spChg>
        <pc:picChg chg="mod">
          <ac:chgData name="Caldrone, Sandi" userId="9fd97237-d621-4cb6-b1d4-ea8764d722e7" providerId="ADAL" clId="{603058FF-C269-4A17-9E60-C6F3FC2E4650}" dt="2024-09-15T23:05:36.346" v="1670" actId="962"/>
          <ac:picMkLst>
            <pc:docMk/>
            <pc:sldMk cId="1839748091" sldId="271"/>
            <ac:picMk id="2" creationId="{0F6F74AC-D983-72CE-E04D-EDD3938C07D4}"/>
          </ac:picMkLst>
        </pc:picChg>
      </pc:sldChg>
      <pc:sldChg chg="modSp mod">
        <pc:chgData name="Caldrone, Sandi" userId="9fd97237-d621-4cb6-b1d4-ea8764d722e7" providerId="ADAL" clId="{603058FF-C269-4A17-9E60-C6F3FC2E4650}" dt="2024-09-16T21:15:42.740" v="2420" actId="20577"/>
        <pc:sldMkLst>
          <pc:docMk/>
          <pc:sldMk cId="2803092014" sldId="278"/>
        </pc:sldMkLst>
        <pc:spChg chg="mod">
          <ac:chgData name="Caldrone, Sandi" userId="9fd97237-d621-4cb6-b1d4-ea8764d722e7" providerId="ADAL" clId="{603058FF-C269-4A17-9E60-C6F3FC2E4650}" dt="2024-09-16T21:15:42.740" v="2420" actId="20577"/>
          <ac:spMkLst>
            <pc:docMk/>
            <pc:sldMk cId="2803092014" sldId="278"/>
            <ac:spMk id="6" creationId="{D0154A74-DCDF-0C85-BECF-491F5AD20092}"/>
          </ac:spMkLst>
        </pc:spChg>
      </pc:sldChg>
      <pc:sldChg chg="modSp mod">
        <pc:chgData name="Caldrone, Sandi" userId="9fd97237-d621-4cb6-b1d4-ea8764d722e7" providerId="ADAL" clId="{603058FF-C269-4A17-9E60-C6F3FC2E4650}" dt="2024-09-15T23:06:26.515" v="2022" actId="962"/>
        <pc:sldMkLst>
          <pc:docMk/>
          <pc:sldMk cId="2665045518" sldId="282"/>
        </pc:sldMkLst>
        <pc:picChg chg="mod">
          <ac:chgData name="Caldrone, Sandi" userId="9fd97237-d621-4cb6-b1d4-ea8764d722e7" providerId="ADAL" clId="{603058FF-C269-4A17-9E60-C6F3FC2E4650}" dt="2024-09-15T23:06:26.515" v="2022" actId="962"/>
          <ac:picMkLst>
            <pc:docMk/>
            <pc:sldMk cId="2665045518" sldId="282"/>
            <ac:picMk id="5" creationId="{BBFAB2C1-0B83-C5C5-62C7-ADF82BED3957}"/>
          </ac:picMkLst>
        </pc:picChg>
      </pc:sldChg>
      <pc:sldChg chg="modSp mod">
        <pc:chgData name="Caldrone, Sandi" userId="9fd97237-d621-4cb6-b1d4-ea8764d722e7" providerId="ADAL" clId="{603058FF-C269-4A17-9E60-C6F3FC2E4650}" dt="2024-09-15T23:01:10.247" v="1535" actId="20577"/>
        <pc:sldMkLst>
          <pc:docMk/>
          <pc:sldMk cId="652841706" sldId="284"/>
        </pc:sldMkLst>
        <pc:spChg chg="mod">
          <ac:chgData name="Caldrone, Sandi" userId="9fd97237-d621-4cb6-b1d4-ea8764d722e7" providerId="ADAL" clId="{603058FF-C269-4A17-9E60-C6F3FC2E4650}" dt="2024-09-15T23:01:10.247" v="1535" actId="20577"/>
          <ac:spMkLst>
            <pc:docMk/>
            <pc:sldMk cId="652841706" sldId="284"/>
            <ac:spMk id="2" creationId="{1C72343A-9CB0-F2AD-EF62-5DEE3E97F956}"/>
          </ac:spMkLst>
        </pc:spChg>
        <pc:picChg chg="mod">
          <ac:chgData name="Caldrone, Sandi" userId="9fd97237-d621-4cb6-b1d4-ea8764d722e7" providerId="ADAL" clId="{603058FF-C269-4A17-9E60-C6F3FC2E4650}" dt="2024-09-15T22:24:47.361" v="318" actId="962"/>
          <ac:picMkLst>
            <pc:docMk/>
            <pc:sldMk cId="652841706" sldId="284"/>
            <ac:picMk id="2050" creationId="{665FF8C9-4CC8-64E5-1CC1-45F72AFFE306}"/>
          </ac:picMkLst>
        </pc:picChg>
      </pc:sldChg>
      <pc:sldChg chg="modSp mod">
        <pc:chgData name="Caldrone, Sandi" userId="9fd97237-d621-4cb6-b1d4-ea8764d722e7" providerId="ADAL" clId="{603058FF-C269-4A17-9E60-C6F3FC2E4650}" dt="2024-09-15T22:36:06.099" v="449"/>
        <pc:sldMkLst>
          <pc:docMk/>
          <pc:sldMk cId="2855514139" sldId="285"/>
        </pc:sldMkLst>
        <pc:spChg chg="mod">
          <ac:chgData name="Caldrone, Sandi" userId="9fd97237-d621-4cb6-b1d4-ea8764d722e7" providerId="ADAL" clId="{603058FF-C269-4A17-9E60-C6F3FC2E4650}" dt="2024-09-15T22:34:35.423" v="430" actId="14838"/>
          <ac:spMkLst>
            <pc:docMk/>
            <pc:sldMk cId="2855514139" sldId="285"/>
            <ac:spMk id="7" creationId="{8A84D4AF-8D29-5A55-F3F8-1E928E3B08FF}"/>
          </ac:spMkLst>
        </pc:spChg>
        <pc:picChg chg="mod">
          <ac:chgData name="Caldrone, Sandi" userId="9fd97237-d621-4cb6-b1d4-ea8764d722e7" providerId="ADAL" clId="{603058FF-C269-4A17-9E60-C6F3FC2E4650}" dt="2024-09-15T22:36:06.099" v="449"/>
          <ac:picMkLst>
            <pc:docMk/>
            <pc:sldMk cId="2855514139" sldId="285"/>
            <ac:picMk id="5" creationId="{1358CD3B-43A8-5BF7-2E60-B0563F068D11}"/>
          </ac:picMkLst>
        </pc:picChg>
      </pc:sldChg>
      <pc:sldChg chg="del">
        <pc:chgData name="Caldrone, Sandi" userId="9fd97237-d621-4cb6-b1d4-ea8764d722e7" providerId="ADAL" clId="{603058FF-C269-4A17-9E60-C6F3FC2E4650}" dt="2024-09-15T22:37:03.172" v="450" actId="47"/>
        <pc:sldMkLst>
          <pc:docMk/>
          <pc:sldMk cId="233018862" sldId="286"/>
        </pc:sldMkLst>
      </pc:sldChg>
      <pc:sldChg chg="del">
        <pc:chgData name="Caldrone, Sandi" userId="9fd97237-d621-4cb6-b1d4-ea8764d722e7" providerId="ADAL" clId="{603058FF-C269-4A17-9E60-C6F3FC2E4650}" dt="2024-09-15T22:37:03.172" v="450" actId="47"/>
        <pc:sldMkLst>
          <pc:docMk/>
          <pc:sldMk cId="3353460760" sldId="287"/>
        </pc:sldMkLst>
      </pc:sldChg>
      <pc:sldChg chg="del">
        <pc:chgData name="Caldrone, Sandi" userId="9fd97237-d621-4cb6-b1d4-ea8764d722e7" providerId="ADAL" clId="{603058FF-C269-4A17-9E60-C6F3FC2E4650}" dt="2024-09-15T22:37:03.172" v="450" actId="47"/>
        <pc:sldMkLst>
          <pc:docMk/>
          <pc:sldMk cId="414523832" sldId="288"/>
        </pc:sldMkLst>
      </pc:sldChg>
      <pc:sldChg chg="del">
        <pc:chgData name="Caldrone, Sandi" userId="9fd97237-d621-4cb6-b1d4-ea8764d722e7" providerId="ADAL" clId="{603058FF-C269-4A17-9E60-C6F3FC2E4650}" dt="2024-09-15T22:37:03.172" v="450" actId="47"/>
        <pc:sldMkLst>
          <pc:docMk/>
          <pc:sldMk cId="314440392" sldId="289"/>
        </pc:sldMkLst>
      </pc:sldChg>
      <pc:sldChg chg="del">
        <pc:chgData name="Caldrone, Sandi" userId="9fd97237-d621-4cb6-b1d4-ea8764d722e7" providerId="ADAL" clId="{603058FF-C269-4A17-9E60-C6F3FC2E4650}" dt="2024-09-15T22:37:03.172" v="450" actId="47"/>
        <pc:sldMkLst>
          <pc:docMk/>
          <pc:sldMk cId="118667928" sldId="290"/>
        </pc:sldMkLst>
      </pc:sldChg>
      <pc:sldChg chg="del">
        <pc:chgData name="Caldrone, Sandi" userId="9fd97237-d621-4cb6-b1d4-ea8764d722e7" providerId="ADAL" clId="{603058FF-C269-4A17-9E60-C6F3FC2E4650}" dt="2024-09-15T22:37:03.172" v="450" actId="47"/>
        <pc:sldMkLst>
          <pc:docMk/>
          <pc:sldMk cId="2547630249" sldId="292"/>
        </pc:sldMkLst>
      </pc:sldChg>
      <pc:sldChg chg="modSp">
        <pc:chgData name="Caldrone, Sandi" userId="9fd97237-d621-4cb6-b1d4-ea8764d722e7" providerId="ADAL" clId="{603058FF-C269-4A17-9E60-C6F3FC2E4650}" dt="2024-09-15T22:24:41.764" v="317" actId="962"/>
        <pc:sldMkLst>
          <pc:docMk/>
          <pc:sldMk cId="2437093510" sldId="293"/>
        </pc:sldMkLst>
        <pc:picChg chg="mod">
          <ac:chgData name="Caldrone, Sandi" userId="9fd97237-d621-4cb6-b1d4-ea8764d722e7" providerId="ADAL" clId="{603058FF-C269-4A17-9E60-C6F3FC2E4650}" dt="2024-09-15T22:24:41.764" v="317" actId="962"/>
          <ac:picMkLst>
            <pc:docMk/>
            <pc:sldMk cId="2437093510" sldId="293"/>
            <ac:picMk id="2050" creationId="{665FF8C9-4CC8-64E5-1CC1-45F72AFFE306}"/>
          </ac:picMkLst>
        </pc:picChg>
      </pc:sldChg>
      <pc:sldChg chg="modSp">
        <pc:chgData name="Caldrone, Sandi" userId="9fd97237-d621-4cb6-b1d4-ea8764d722e7" providerId="ADAL" clId="{603058FF-C269-4A17-9E60-C6F3FC2E4650}" dt="2024-09-15T22:24:51.599" v="319" actId="962"/>
        <pc:sldMkLst>
          <pc:docMk/>
          <pc:sldMk cId="1162806628" sldId="294"/>
        </pc:sldMkLst>
        <pc:picChg chg="mod">
          <ac:chgData name="Caldrone, Sandi" userId="9fd97237-d621-4cb6-b1d4-ea8764d722e7" providerId="ADAL" clId="{603058FF-C269-4A17-9E60-C6F3FC2E4650}" dt="2024-09-15T22:24:51.599" v="319" actId="962"/>
          <ac:picMkLst>
            <pc:docMk/>
            <pc:sldMk cId="1162806628" sldId="294"/>
            <ac:picMk id="2050" creationId="{665FF8C9-4CC8-64E5-1CC1-45F72AFFE306}"/>
          </ac:picMkLst>
        </pc:picChg>
      </pc:sldChg>
      <pc:sldChg chg="addSp modSp new mod">
        <pc:chgData name="Caldrone, Sandi" userId="9fd97237-d621-4cb6-b1d4-ea8764d722e7" providerId="ADAL" clId="{603058FF-C269-4A17-9E60-C6F3FC2E4650}" dt="2024-09-15T22:24:30.549" v="316" actId="962"/>
        <pc:sldMkLst>
          <pc:docMk/>
          <pc:sldMk cId="107226108" sldId="295"/>
        </pc:sldMkLst>
        <pc:picChg chg="add mod">
          <ac:chgData name="Caldrone, Sandi" userId="9fd97237-d621-4cb6-b1d4-ea8764d722e7" providerId="ADAL" clId="{603058FF-C269-4A17-9E60-C6F3FC2E4650}" dt="2024-09-15T22:24:30.549" v="316" actId="962"/>
          <ac:picMkLst>
            <pc:docMk/>
            <pc:sldMk cId="107226108" sldId="295"/>
            <ac:picMk id="3" creationId="{68350F97-35F3-D968-19CE-EE18F4464EF1}"/>
          </ac:picMkLst>
        </pc:picChg>
      </pc:sldChg>
      <pc:sldChg chg="add ord">
        <pc:chgData name="Caldrone, Sandi" userId="9fd97237-d621-4cb6-b1d4-ea8764d722e7" providerId="ADAL" clId="{603058FF-C269-4A17-9E60-C6F3FC2E4650}" dt="2024-09-15T22:25:47.527" v="322"/>
        <pc:sldMkLst>
          <pc:docMk/>
          <pc:sldMk cId="661666943" sldId="296"/>
        </pc:sldMkLst>
      </pc:sldChg>
      <pc:sldChg chg="addSp modSp new mod setBg">
        <pc:chgData name="Caldrone, Sandi" userId="9fd97237-d621-4cb6-b1d4-ea8764d722e7" providerId="ADAL" clId="{603058FF-C269-4A17-9E60-C6F3FC2E4650}" dt="2024-09-15T23:09:07.045" v="2358" actId="962"/>
        <pc:sldMkLst>
          <pc:docMk/>
          <pc:sldMk cId="1089560954" sldId="297"/>
        </pc:sldMkLst>
        <pc:spChg chg="add">
          <ac:chgData name="Caldrone, Sandi" userId="9fd97237-d621-4cb6-b1d4-ea8764d722e7" providerId="ADAL" clId="{603058FF-C269-4A17-9E60-C6F3FC2E4650}" dt="2024-09-15T22:27:26.044" v="334" actId="26606"/>
          <ac:spMkLst>
            <pc:docMk/>
            <pc:sldMk cId="1089560954" sldId="297"/>
            <ac:spMk id="4109" creationId="{25B97239-2685-48C8-8104-1D4E4E383D82}"/>
          </ac:spMkLst>
        </pc:spChg>
        <pc:picChg chg="add mod ord">
          <ac:chgData name="Caldrone, Sandi" userId="9fd97237-d621-4cb6-b1d4-ea8764d722e7" providerId="ADAL" clId="{603058FF-C269-4A17-9E60-C6F3FC2E4650}" dt="2024-09-15T22:27:26.044" v="334" actId="26606"/>
          <ac:picMkLst>
            <pc:docMk/>
            <pc:sldMk cId="1089560954" sldId="297"/>
            <ac:picMk id="4098" creationId="{32F46FC4-507E-F35B-0405-9AB4044FA3CC}"/>
          </ac:picMkLst>
        </pc:picChg>
        <pc:picChg chg="add mod ord">
          <ac:chgData name="Caldrone, Sandi" userId="9fd97237-d621-4cb6-b1d4-ea8764d722e7" providerId="ADAL" clId="{603058FF-C269-4A17-9E60-C6F3FC2E4650}" dt="2024-09-15T23:08:47.623" v="2270" actId="962"/>
          <ac:picMkLst>
            <pc:docMk/>
            <pc:sldMk cId="1089560954" sldId="297"/>
            <ac:picMk id="4100" creationId="{2D63DC62-E1F0-F894-9D3B-D6EA63844AA0}"/>
          </ac:picMkLst>
        </pc:picChg>
        <pc:picChg chg="add mod ord">
          <ac:chgData name="Caldrone, Sandi" userId="9fd97237-d621-4cb6-b1d4-ea8764d722e7" providerId="ADAL" clId="{603058FF-C269-4A17-9E60-C6F3FC2E4650}" dt="2024-09-15T23:09:07.045" v="2358" actId="962"/>
          <ac:picMkLst>
            <pc:docMk/>
            <pc:sldMk cId="1089560954" sldId="297"/>
            <ac:picMk id="4102" creationId="{D8627C50-70C3-F1EC-25AE-73618981CBA3}"/>
          </ac:picMkLst>
        </pc:picChg>
        <pc:picChg chg="add mod">
          <ac:chgData name="Caldrone, Sandi" userId="9fd97237-d621-4cb6-b1d4-ea8764d722e7" providerId="ADAL" clId="{603058FF-C269-4A17-9E60-C6F3FC2E4650}" dt="2024-09-15T23:08:17.709" v="2138" actId="962"/>
          <ac:picMkLst>
            <pc:docMk/>
            <pc:sldMk cId="1089560954" sldId="297"/>
            <ac:picMk id="4104" creationId="{9A0AC7E8-A11E-C08B-4C64-9BC65376DB0D}"/>
          </ac:picMkLst>
        </pc:picChg>
      </pc:sldChg>
      <pc:sldChg chg="addSp delSp modSp new mod">
        <pc:chgData name="Caldrone, Sandi" userId="9fd97237-d621-4cb6-b1d4-ea8764d722e7" providerId="ADAL" clId="{603058FF-C269-4A17-9E60-C6F3FC2E4650}" dt="2024-09-15T22:32:05.524" v="415" actId="948"/>
        <pc:sldMkLst>
          <pc:docMk/>
          <pc:sldMk cId="3145614489" sldId="298"/>
        </pc:sldMkLst>
        <pc:spChg chg="mod">
          <ac:chgData name="Caldrone, Sandi" userId="9fd97237-d621-4cb6-b1d4-ea8764d722e7" providerId="ADAL" clId="{603058FF-C269-4A17-9E60-C6F3FC2E4650}" dt="2024-09-15T22:28:32.515" v="388" actId="14100"/>
          <ac:spMkLst>
            <pc:docMk/>
            <pc:sldMk cId="3145614489" sldId="298"/>
            <ac:spMk id="2" creationId="{760C2F68-F587-4F49-84B7-A5E73550954B}"/>
          </ac:spMkLst>
        </pc:spChg>
        <pc:spChg chg="del mod">
          <ac:chgData name="Caldrone, Sandi" userId="9fd97237-d621-4cb6-b1d4-ea8764d722e7" providerId="ADAL" clId="{603058FF-C269-4A17-9E60-C6F3FC2E4650}" dt="2024-09-15T22:29:57.317" v="399" actId="478"/>
          <ac:spMkLst>
            <pc:docMk/>
            <pc:sldMk cId="3145614489" sldId="298"/>
            <ac:spMk id="3" creationId="{7B1D849C-EF24-1C72-5E07-1E1CE618BA99}"/>
          </ac:spMkLst>
        </pc:spChg>
        <pc:spChg chg="add del mod">
          <ac:chgData name="Caldrone, Sandi" userId="9fd97237-d621-4cb6-b1d4-ea8764d722e7" providerId="ADAL" clId="{603058FF-C269-4A17-9E60-C6F3FC2E4650}" dt="2024-09-15T22:30:00.869" v="400" actId="478"/>
          <ac:spMkLst>
            <pc:docMk/>
            <pc:sldMk cId="3145614489" sldId="298"/>
            <ac:spMk id="5" creationId="{F5941DA4-11BA-EFA1-836A-791205680CCD}"/>
          </ac:spMkLst>
        </pc:spChg>
        <pc:spChg chg="add mod">
          <ac:chgData name="Caldrone, Sandi" userId="9fd97237-d621-4cb6-b1d4-ea8764d722e7" providerId="ADAL" clId="{603058FF-C269-4A17-9E60-C6F3FC2E4650}" dt="2024-09-15T22:32:05.524" v="415" actId="948"/>
          <ac:spMkLst>
            <pc:docMk/>
            <pc:sldMk cId="3145614489" sldId="298"/>
            <ac:spMk id="6" creationId="{3BC03E2D-3E2C-D825-37BB-C5CAEBDD0F84}"/>
          </ac:spMkLst>
        </pc:spChg>
      </pc:sldChg>
      <pc:sldChg chg="modSp add mod ord">
        <pc:chgData name="Caldrone, Sandi" userId="9fd97237-d621-4cb6-b1d4-ea8764d722e7" providerId="ADAL" clId="{603058FF-C269-4A17-9E60-C6F3FC2E4650}" dt="2024-09-15T22:35:44.785" v="447"/>
        <pc:sldMkLst>
          <pc:docMk/>
          <pc:sldMk cId="2664046176" sldId="299"/>
        </pc:sldMkLst>
        <pc:spChg chg="mod">
          <ac:chgData name="Caldrone, Sandi" userId="9fd97237-d621-4cb6-b1d4-ea8764d722e7" providerId="ADAL" clId="{603058FF-C269-4A17-9E60-C6F3FC2E4650}" dt="2024-09-15T22:34:16.152" v="429" actId="14838"/>
          <ac:spMkLst>
            <pc:docMk/>
            <pc:sldMk cId="2664046176" sldId="299"/>
            <ac:spMk id="7" creationId="{8A84D4AF-8D29-5A55-F3F8-1E928E3B08FF}"/>
          </ac:spMkLst>
        </pc:spChg>
        <pc:picChg chg="mod">
          <ac:chgData name="Caldrone, Sandi" userId="9fd97237-d621-4cb6-b1d4-ea8764d722e7" providerId="ADAL" clId="{603058FF-C269-4A17-9E60-C6F3FC2E4650}" dt="2024-09-15T22:35:44.785" v="447"/>
          <ac:picMkLst>
            <pc:docMk/>
            <pc:sldMk cId="2664046176" sldId="299"/>
            <ac:picMk id="5" creationId="{1358CD3B-43A8-5BF7-2E60-B0563F068D11}"/>
          </ac:picMkLst>
        </pc:picChg>
      </pc:sldChg>
      <pc:sldChg chg="addSp delSp modSp new mod">
        <pc:chgData name="Caldrone, Sandi" userId="9fd97237-d621-4cb6-b1d4-ea8764d722e7" providerId="ADAL" clId="{603058FF-C269-4A17-9E60-C6F3FC2E4650}" dt="2024-09-16T21:18:05.996" v="2421" actId="20577"/>
        <pc:sldMkLst>
          <pc:docMk/>
          <pc:sldMk cId="1988913138" sldId="300"/>
        </pc:sldMkLst>
        <pc:spChg chg="mod">
          <ac:chgData name="Caldrone, Sandi" userId="9fd97237-d621-4cb6-b1d4-ea8764d722e7" providerId="ADAL" clId="{603058FF-C269-4A17-9E60-C6F3FC2E4650}" dt="2024-09-15T22:43:29.603" v="477" actId="20577"/>
          <ac:spMkLst>
            <pc:docMk/>
            <pc:sldMk cId="1988913138" sldId="300"/>
            <ac:spMk id="2" creationId="{C0416874-F685-3A10-1A2C-57C6DF1FE679}"/>
          </ac:spMkLst>
        </pc:spChg>
        <pc:spChg chg="del mod">
          <ac:chgData name="Caldrone, Sandi" userId="9fd97237-d621-4cb6-b1d4-ea8764d722e7" providerId="ADAL" clId="{603058FF-C269-4A17-9E60-C6F3FC2E4650}" dt="2024-09-15T22:46:44.867" v="543" actId="478"/>
          <ac:spMkLst>
            <pc:docMk/>
            <pc:sldMk cId="1988913138" sldId="300"/>
            <ac:spMk id="3" creationId="{01C8CCC8-C307-35F4-A80B-437A69A345DC}"/>
          </ac:spMkLst>
        </pc:spChg>
        <pc:spChg chg="add del mod">
          <ac:chgData name="Caldrone, Sandi" userId="9fd97237-d621-4cb6-b1d4-ea8764d722e7" providerId="ADAL" clId="{603058FF-C269-4A17-9E60-C6F3FC2E4650}" dt="2024-09-15T22:46:47.328" v="544" actId="478"/>
          <ac:spMkLst>
            <pc:docMk/>
            <pc:sldMk cId="1988913138" sldId="300"/>
            <ac:spMk id="5" creationId="{D7986BEF-8473-B642-EFFA-0400BF02201A}"/>
          </ac:spMkLst>
        </pc:spChg>
        <pc:spChg chg="add mod">
          <ac:chgData name="Caldrone, Sandi" userId="9fd97237-d621-4cb6-b1d4-ea8764d722e7" providerId="ADAL" clId="{603058FF-C269-4A17-9E60-C6F3FC2E4650}" dt="2024-09-15T22:59:13.648" v="1531" actId="403"/>
          <ac:spMkLst>
            <pc:docMk/>
            <pc:sldMk cId="1988913138" sldId="300"/>
            <ac:spMk id="6" creationId="{FB886A4D-D2FC-0607-6491-0F73DEB61671}"/>
          </ac:spMkLst>
        </pc:spChg>
        <pc:spChg chg="add mod">
          <ac:chgData name="Caldrone, Sandi" userId="9fd97237-d621-4cb6-b1d4-ea8764d722e7" providerId="ADAL" clId="{603058FF-C269-4A17-9E60-C6F3FC2E4650}" dt="2024-09-15T22:59:20.351" v="1532" actId="1076"/>
          <ac:spMkLst>
            <pc:docMk/>
            <pc:sldMk cId="1988913138" sldId="300"/>
            <ac:spMk id="7" creationId="{3727750E-4889-0F66-22C8-F0439307EED3}"/>
          </ac:spMkLst>
        </pc:spChg>
        <pc:spChg chg="add mod">
          <ac:chgData name="Caldrone, Sandi" userId="9fd97237-d621-4cb6-b1d4-ea8764d722e7" providerId="ADAL" clId="{603058FF-C269-4A17-9E60-C6F3FC2E4650}" dt="2024-09-16T21:18:05.996" v="2421" actId="20577"/>
          <ac:spMkLst>
            <pc:docMk/>
            <pc:sldMk cId="1988913138" sldId="300"/>
            <ac:spMk id="8" creationId="{8420AF81-C836-CCD0-D98F-15AA94DB4971}"/>
          </ac:spMkLst>
        </pc:spChg>
        <pc:picChg chg="add del">
          <ac:chgData name="Caldrone, Sandi" userId="9fd97237-d621-4cb6-b1d4-ea8764d722e7" providerId="ADAL" clId="{603058FF-C269-4A17-9E60-C6F3FC2E4650}" dt="2024-09-15T22:47:43.100" v="605" actId="478"/>
          <ac:picMkLst>
            <pc:docMk/>
            <pc:sldMk cId="1988913138" sldId="300"/>
            <ac:picMk id="5122" creationId="{2ED11FF9-87E6-3B37-8994-785E45E2143F}"/>
          </ac:picMkLst>
        </pc:picChg>
      </pc:sldChg>
      <pc:sldChg chg="addSp delSp modSp add mod ord">
        <pc:chgData name="Caldrone, Sandi" userId="9fd97237-d621-4cb6-b1d4-ea8764d722e7" providerId="ADAL" clId="{603058FF-C269-4A17-9E60-C6F3FC2E4650}" dt="2024-09-15T23:05:06.583" v="1669" actId="962"/>
        <pc:sldMkLst>
          <pc:docMk/>
          <pc:sldMk cId="2072064696" sldId="301"/>
        </pc:sldMkLst>
        <pc:spChg chg="mod">
          <ac:chgData name="Caldrone, Sandi" userId="9fd97237-d621-4cb6-b1d4-ea8764d722e7" providerId="ADAL" clId="{603058FF-C269-4A17-9E60-C6F3FC2E4650}" dt="2024-09-15T22:47:35.356" v="604" actId="20577"/>
          <ac:spMkLst>
            <pc:docMk/>
            <pc:sldMk cId="2072064696" sldId="301"/>
            <ac:spMk id="2" creationId="{954ABE40-AA00-F366-A36A-B3F1AADBF025}"/>
          </ac:spMkLst>
        </pc:spChg>
        <pc:picChg chg="del">
          <ac:chgData name="Caldrone, Sandi" userId="9fd97237-d621-4cb6-b1d4-ea8764d722e7" providerId="ADAL" clId="{603058FF-C269-4A17-9E60-C6F3FC2E4650}" dt="2024-09-15T22:47:10.001" v="549" actId="478"/>
          <ac:picMkLst>
            <pc:docMk/>
            <pc:sldMk cId="2072064696" sldId="301"/>
            <ac:picMk id="1026" creationId="{57CFE837-5CEA-9190-F184-3F7B78C5300A}"/>
          </ac:picMkLst>
        </pc:picChg>
        <pc:picChg chg="add mod">
          <ac:chgData name="Caldrone, Sandi" userId="9fd97237-d621-4cb6-b1d4-ea8764d722e7" providerId="ADAL" clId="{603058FF-C269-4A17-9E60-C6F3FC2E4650}" dt="2024-09-15T23:05:06.583" v="1669" actId="962"/>
          <ac:picMkLst>
            <pc:docMk/>
            <pc:sldMk cId="2072064696" sldId="301"/>
            <ac:picMk id="6146" creationId="{BE8F69C1-3C44-EB63-A5E5-EFDD9CAE2F5F}"/>
          </ac:picMkLst>
        </pc:picChg>
      </pc:sldChg>
      <pc:sldChg chg="add del">
        <pc:chgData name="Caldrone, Sandi" userId="9fd97237-d621-4cb6-b1d4-ea8764d722e7" providerId="ADAL" clId="{603058FF-C269-4A17-9E60-C6F3FC2E4650}" dt="2024-09-15T22:42:12.197" v="453" actId="2696"/>
        <pc:sldMkLst>
          <pc:docMk/>
          <pc:sldMk cId="2765906847" sldId="301"/>
        </pc:sldMkLst>
      </pc:sldChg>
      <pc:sldMasterChg chg="delSldLayout">
        <pc:chgData name="Caldrone, Sandi" userId="9fd97237-d621-4cb6-b1d4-ea8764d722e7" providerId="ADAL" clId="{603058FF-C269-4A17-9E60-C6F3FC2E4650}" dt="2024-09-15T22:37:03.172" v="450" actId="47"/>
        <pc:sldMasterMkLst>
          <pc:docMk/>
          <pc:sldMasterMk cId="4222058729" sldId="2147483705"/>
        </pc:sldMasterMkLst>
        <pc:sldLayoutChg chg="del">
          <pc:chgData name="Caldrone, Sandi" userId="9fd97237-d621-4cb6-b1d4-ea8764d722e7" providerId="ADAL" clId="{603058FF-C269-4A17-9E60-C6F3FC2E4650}" dt="2024-09-15T22:37:03.172" v="450" actId="47"/>
          <pc:sldLayoutMkLst>
            <pc:docMk/>
            <pc:sldMasterMk cId="4222058729" sldId="2147483705"/>
            <pc:sldLayoutMk cId="1929982903" sldId="2147483723"/>
          </pc:sldLayoutMkLst>
        </pc:sldLayoutChg>
        <pc:sldLayoutChg chg="del">
          <pc:chgData name="Caldrone, Sandi" userId="9fd97237-d621-4cb6-b1d4-ea8764d722e7" providerId="ADAL" clId="{603058FF-C269-4A17-9E60-C6F3FC2E4650}" dt="2024-09-15T22:37:03.172" v="450" actId="47"/>
          <pc:sldLayoutMkLst>
            <pc:docMk/>
            <pc:sldMasterMk cId="4222058729" sldId="2147483705"/>
            <pc:sldLayoutMk cId="346747331" sldId="2147483724"/>
          </pc:sldLayoutMkLst>
        </pc:sldLayoutChg>
        <pc:sldLayoutChg chg="del">
          <pc:chgData name="Caldrone, Sandi" userId="9fd97237-d621-4cb6-b1d4-ea8764d722e7" providerId="ADAL" clId="{603058FF-C269-4A17-9E60-C6F3FC2E4650}" dt="2024-09-15T22:37:03.172" v="450" actId="47"/>
          <pc:sldLayoutMkLst>
            <pc:docMk/>
            <pc:sldMasterMk cId="4222058729" sldId="2147483705"/>
            <pc:sldLayoutMk cId="2949659602" sldId="2147483726"/>
          </pc:sldLayoutMkLst>
        </pc:sldLayoutChg>
        <pc:sldLayoutChg chg="del">
          <pc:chgData name="Caldrone, Sandi" userId="9fd97237-d621-4cb6-b1d4-ea8764d722e7" providerId="ADAL" clId="{603058FF-C269-4A17-9E60-C6F3FC2E4650}" dt="2024-09-15T22:37:03.172" v="450" actId="47"/>
          <pc:sldLayoutMkLst>
            <pc:docMk/>
            <pc:sldMasterMk cId="4222058729" sldId="2147483705"/>
            <pc:sldLayoutMk cId="3940739189" sldId="214748372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C1330B0-5BAC-7408-8C3C-78D83368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BC71B-6527-4638-937B-C93EB849CB02}" type="datetimeFigureOut">
              <a:rPr lang="en-US" smtClean="0"/>
              <a:t>9/16/2024</a:t>
            </a:fld>
            <a:endParaRPr lang="en-US" dirty="0"/>
          </a:p>
        </p:txBody>
      </p:sp>
      <p:sp>
        <p:nvSpPr>
          <p:cNvPr id="4" name="Footer Placeholder 3">
            <a:extLst>
              <a:ext uri="{FF2B5EF4-FFF2-40B4-BE49-F238E27FC236}">
                <a16:creationId xmlns:a16="http://schemas.microsoft.com/office/drawing/2014/main" id="{F0D7EEB3-E0A5-7440-F7ED-F59975ED1E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548D11-7466-6432-3BF5-64A1A1FA59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A70580-B89C-4157-871D-6B9318EE5F58}" type="slidenum">
              <a:rPr lang="en-US" smtClean="0"/>
              <a:t>‹#›</a:t>
            </a:fld>
            <a:endParaRPr lang="en-US"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65A2-8C9C-419F-9FD8-234480873777}" type="datetimeFigureOut">
              <a:rPr lang="en-US" smtClean="0"/>
              <a:t>9/16/2024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F00E9-A49D-4007-B3B9-A3783809E505}" type="slidenum">
              <a:rPr lang="en-US" smtClean="0"/>
              <a:t>‹#›</a:t>
            </a:fld>
            <a:endParaRPr lang="en-US"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a:t>
            </a:fld>
            <a:endParaRPr lang="en-US" dirty="0"/>
          </a:p>
        </p:txBody>
      </p:sp>
    </p:spTree>
    <p:extLst>
      <p:ext uri="{BB962C8B-B14F-4D97-AF65-F5344CB8AC3E}">
        <p14:creationId xmlns:p14="http://schemas.microsoft.com/office/powerpoint/2010/main" val="2189223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14</a:t>
            </a:fld>
            <a:endParaRPr lang="en-US" dirty="0"/>
          </a:p>
        </p:txBody>
      </p:sp>
    </p:spTree>
    <p:extLst>
      <p:ext uri="{BB962C8B-B14F-4D97-AF65-F5344CB8AC3E}">
        <p14:creationId xmlns:p14="http://schemas.microsoft.com/office/powerpoint/2010/main" val="36709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16</a:t>
            </a:fld>
            <a:endParaRPr lang="en-US" dirty="0"/>
          </a:p>
        </p:txBody>
      </p:sp>
    </p:spTree>
    <p:extLst>
      <p:ext uri="{BB962C8B-B14F-4D97-AF65-F5344CB8AC3E}">
        <p14:creationId xmlns:p14="http://schemas.microsoft.com/office/powerpoint/2010/main" val="377919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2</a:t>
            </a:fld>
            <a:endParaRPr lang="en-US" dirty="0"/>
          </a:p>
        </p:txBody>
      </p:sp>
    </p:spTree>
    <p:extLst>
      <p:ext uri="{BB962C8B-B14F-4D97-AF65-F5344CB8AC3E}">
        <p14:creationId xmlns:p14="http://schemas.microsoft.com/office/powerpoint/2010/main" val="603191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3</a:t>
            </a:fld>
            <a:endParaRPr lang="en-US" dirty="0"/>
          </a:p>
        </p:txBody>
      </p:sp>
    </p:spTree>
    <p:extLst>
      <p:ext uri="{BB962C8B-B14F-4D97-AF65-F5344CB8AC3E}">
        <p14:creationId xmlns:p14="http://schemas.microsoft.com/office/powerpoint/2010/main" val="56064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4</a:t>
            </a:fld>
            <a:endParaRPr lang="en-US" dirty="0"/>
          </a:p>
        </p:txBody>
      </p:sp>
    </p:spTree>
    <p:extLst>
      <p:ext uri="{BB962C8B-B14F-4D97-AF65-F5344CB8AC3E}">
        <p14:creationId xmlns:p14="http://schemas.microsoft.com/office/powerpoint/2010/main" val="2231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6</a:t>
            </a:fld>
            <a:endParaRPr lang="en-US" dirty="0"/>
          </a:p>
        </p:txBody>
      </p:sp>
    </p:spTree>
    <p:extLst>
      <p:ext uri="{BB962C8B-B14F-4D97-AF65-F5344CB8AC3E}">
        <p14:creationId xmlns:p14="http://schemas.microsoft.com/office/powerpoint/2010/main" val="433056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7</a:t>
            </a:fld>
            <a:endParaRPr lang="en-US" dirty="0"/>
          </a:p>
        </p:txBody>
      </p:sp>
    </p:spTree>
    <p:extLst>
      <p:ext uri="{BB962C8B-B14F-4D97-AF65-F5344CB8AC3E}">
        <p14:creationId xmlns:p14="http://schemas.microsoft.com/office/powerpoint/2010/main" val="382292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10</a:t>
            </a:fld>
            <a:endParaRPr lang="en-US" dirty="0"/>
          </a:p>
        </p:txBody>
      </p:sp>
    </p:spTree>
    <p:extLst>
      <p:ext uri="{BB962C8B-B14F-4D97-AF65-F5344CB8AC3E}">
        <p14:creationId xmlns:p14="http://schemas.microsoft.com/office/powerpoint/2010/main" val="38678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11</a:t>
            </a:fld>
            <a:endParaRPr lang="en-US" dirty="0"/>
          </a:p>
        </p:txBody>
      </p:sp>
    </p:spTree>
    <p:extLst>
      <p:ext uri="{BB962C8B-B14F-4D97-AF65-F5344CB8AC3E}">
        <p14:creationId xmlns:p14="http://schemas.microsoft.com/office/powerpoint/2010/main" val="204457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13</a:t>
            </a:fld>
            <a:endParaRPr lang="en-US" dirty="0"/>
          </a:p>
        </p:txBody>
      </p:sp>
    </p:spTree>
    <p:extLst>
      <p:ext uri="{BB962C8B-B14F-4D97-AF65-F5344CB8AC3E}">
        <p14:creationId xmlns:p14="http://schemas.microsoft.com/office/powerpoint/2010/main" val="230747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9362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0773056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7489306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en-US" dirty="0"/>
            </a:lvl1pPr>
          </a:lstStyle>
          <a:p>
            <a:pPr lvl="0">
              <a:lnSpc>
                <a:spcPct val="100000"/>
              </a:lnSpc>
            </a:pPr>
            <a:r>
              <a:rPr lang="en-US" dirty="0"/>
              <a:t>Click to add title</a:t>
            </a:r>
          </a:p>
        </p:txBody>
      </p:sp>
      <p:sp>
        <p:nvSpPr>
          <p:cNvPr id="9" name="Picture Placeholder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a:normAutofit/>
          </a:bodyPr>
          <a:lstStyle>
            <a:lvl1pPr marL="0" indent="0" algn="ctr">
              <a:buNone/>
              <a:defRPr sz="2000"/>
            </a:lvl1pPr>
          </a:lstStyle>
          <a:p>
            <a:r>
              <a:rPr lang="en-US" dirty="0"/>
              <a:t>Click icon to insert picture</a:t>
            </a:r>
          </a:p>
        </p:txBody>
      </p:sp>
    </p:spTree>
    <p:extLst>
      <p:ext uri="{BB962C8B-B14F-4D97-AF65-F5344CB8AC3E}">
        <p14:creationId xmlns:p14="http://schemas.microsoft.com/office/powerpoint/2010/main" val="41192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3C4A872-A473-BFD2-150E-387250C2B4DA}"/>
              </a:ext>
              <a:ext uri="{C183D7F6-B498-43B3-948B-1728B52AA6E4}">
                <adec:decorative xmlns:adec="http://schemas.microsoft.com/office/drawing/2017/decorative" val="1"/>
              </a:ext>
            </a:extLst>
          </p:cNvPr>
          <p:cNvGrpSpPr/>
          <p:nvPr userDrawn="1"/>
        </p:nvGrpSpPr>
        <p:grpSpPr>
          <a:xfrm>
            <a:off x="613998" y="5334748"/>
            <a:ext cx="678135" cy="990000"/>
            <a:chOff x="10490969" y="1448827"/>
            <a:chExt cx="678135" cy="990000"/>
          </a:xfrm>
        </p:grpSpPr>
        <p:sp>
          <p:nvSpPr>
            <p:cNvPr id="24" name="Freeform: Shape 23">
              <a:extLst>
                <a:ext uri="{FF2B5EF4-FFF2-40B4-BE49-F238E27FC236}">
                  <a16:creationId xmlns:a16="http://schemas.microsoft.com/office/drawing/2014/main" id="{C5C8D53B-A579-BCFA-58E8-C386DABC92CD}"/>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23A34CAC-4A03-ADDB-E97F-8675E68FC0B3}"/>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0C733506-2F0D-8F31-52D1-5244F04A706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Freeform: Shape 26">
              <a:extLst>
                <a:ext uri="{FF2B5EF4-FFF2-40B4-BE49-F238E27FC236}">
                  <a16:creationId xmlns:a16="http://schemas.microsoft.com/office/drawing/2014/main" id="{29356E3D-E14C-9C43-7CE4-A7156B1E10DB}"/>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itle 19">
            <a:extLst>
              <a:ext uri="{FF2B5EF4-FFF2-40B4-BE49-F238E27FC236}">
                <a16:creationId xmlns:a16="http://schemas.microsoft.com/office/drawing/2014/main" id="{85C652DA-55F6-9691-4254-344E0A4E9ABF}"/>
              </a:ext>
            </a:extLst>
          </p:cNvPr>
          <p:cNvSpPr>
            <a:spLocks noGrp="1"/>
          </p:cNvSpPr>
          <p:nvPr>
            <p:ph type="title" hasCustomPrompt="1"/>
          </p:nvPr>
        </p:nvSpPr>
        <p:spPr>
          <a:xfrm>
            <a:off x="550863" y="483924"/>
            <a:ext cx="11090275" cy="1684059"/>
          </a:xfrm>
        </p:spPr>
        <p:txBody>
          <a:bodyPr anchor="b">
            <a:normAutofit/>
          </a:bodyPr>
          <a:lstStyle>
            <a:lvl1pPr>
              <a:defRPr sz="4000"/>
            </a:lvl1pPr>
          </a:lstStyle>
          <a:p>
            <a:r>
              <a:rPr lang="en-US" dirty="0"/>
              <a:t>Click to add title</a:t>
            </a:r>
          </a:p>
        </p:txBody>
      </p:sp>
      <p:sp>
        <p:nvSpPr>
          <p:cNvPr id="22" name="Content Placeholder 21">
            <a:extLst>
              <a:ext uri="{FF2B5EF4-FFF2-40B4-BE49-F238E27FC236}">
                <a16:creationId xmlns:a16="http://schemas.microsoft.com/office/drawing/2014/main" id="{4DB7AC4F-2818-7F0D-AC6A-736D5F2C7392}"/>
              </a:ext>
            </a:extLst>
          </p:cNvPr>
          <p:cNvSpPr>
            <a:spLocks noGrp="1"/>
          </p:cNvSpPr>
          <p:nvPr>
            <p:ph sz="quarter" idx="13" hasCustomPrompt="1"/>
          </p:nvPr>
        </p:nvSpPr>
        <p:spPr>
          <a:xfrm>
            <a:off x="550863" y="2419350"/>
            <a:ext cx="11090274" cy="3913188"/>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grpSp>
        <p:nvGrpSpPr>
          <p:cNvPr id="5" name="Group 4">
            <a:extLst>
              <a:ext uri="{FF2B5EF4-FFF2-40B4-BE49-F238E27FC236}">
                <a16:creationId xmlns:a16="http://schemas.microsoft.com/office/drawing/2014/main" id="{6C61DF04-D7CB-2B19-8BB9-3E90A661973E}"/>
              </a:ext>
              <a:ext uri="{C183D7F6-B498-43B3-948B-1728B52AA6E4}">
                <adec:decorative xmlns:adec="http://schemas.microsoft.com/office/drawing/2017/decorative" val="1"/>
              </a:ext>
            </a:extLst>
          </p:cNvPr>
          <p:cNvGrpSpPr/>
          <p:nvPr userDrawn="1"/>
        </p:nvGrpSpPr>
        <p:grpSpPr>
          <a:xfrm>
            <a:off x="9010824" y="1514007"/>
            <a:ext cx="734257" cy="760506"/>
            <a:chOff x="5243759" y="1363788"/>
            <a:chExt cx="734257" cy="760506"/>
          </a:xfrm>
        </p:grpSpPr>
        <p:sp>
          <p:nvSpPr>
            <p:cNvPr id="6" name="Freeform 5">
              <a:extLst>
                <a:ext uri="{FF2B5EF4-FFF2-40B4-BE49-F238E27FC236}">
                  <a16:creationId xmlns:a16="http://schemas.microsoft.com/office/drawing/2014/main" id="{5DE1CC00-F893-E215-8086-65B6605C5FC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6EBF50D9-F9B8-ADB3-8B4A-AF19564EE6E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80BE1060-7183-58F8-EEBF-64135EE82BC5}"/>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1" name="Oval 10">
            <a:extLst>
              <a:ext uri="{FF2B5EF4-FFF2-40B4-BE49-F238E27FC236}">
                <a16:creationId xmlns:a16="http://schemas.microsoft.com/office/drawing/2014/main" id="{E597A3BE-0D13-9033-E3FD-78202DB799C8}"/>
              </a:ext>
              <a:ext uri="{C183D7F6-B498-43B3-948B-1728B52AA6E4}">
                <adec:decorative xmlns:adec="http://schemas.microsoft.com/office/drawing/2017/decorative" val="1"/>
              </a:ext>
            </a:extLst>
          </p:cNvPr>
          <p:cNvSpPr>
            <a:spLocks noChangeAspect="1"/>
          </p:cNvSpPr>
          <p:nvPr userDrawn="1"/>
        </p:nvSpPr>
        <p:spPr>
          <a:xfrm>
            <a:off x="10168304"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2" name="Group 11">
            <a:extLst>
              <a:ext uri="{FF2B5EF4-FFF2-40B4-BE49-F238E27FC236}">
                <a16:creationId xmlns:a16="http://schemas.microsoft.com/office/drawing/2014/main" id="{D8867D9A-3F3B-94C3-244B-0006226AEF73}"/>
              </a:ext>
              <a:ext uri="{C183D7F6-B498-43B3-948B-1728B52AA6E4}">
                <adec:decorative xmlns:adec="http://schemas.microsoft.com/office/drawing/2017/decorative" val="1"/>
              </a:ext>
            </a:extLst>
          </p:cNvPr>
          <p:cNvGrpSpPr/>
          <p:nvPr userDrawn="1"/>
        </p:nvGrpSpPr>
        <p:grpSpPr>
          <a:xfrm flipH="1">
            <a:off x="9063019" y="3199533"/>
            <a:ext cx="3597052" cy="2615018"/>
            <a:chOff x="4541453" y="3199533"/>
            <a:chExt cx="3597052" cy="2615018"/>
          </a:xfrm>
        </p:grpSpPr>
        <p:sp>
          <p:nvSpPr>
            <p:cNvPr id="13" name="Freeform: Shape 38">
              <a:extLst>
                <a:ext uri="{FF2B5EF4-FFF2-40B4-BE49-F238E27FC236}">
                  <a16:creationId xmlns:a16="http://schemas.microsoft.com/office/drawing/2014/main" id="{955FC3D1-6227-A188-CCDB-11D573FD807A}"/>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AE6BE70E-C41E-449D-A48C-4EB6BB7DC20D}"/>
                </a:ext>
              </a:extLst>
            </p:cNvPr>
            <p:cNvGrpSpPr/>
            <p:nvPr/>
          </p:nvGrpSpPr>
          <p:grpSpPr>
            <a:xfrm>
              <a:off x="4541453" y="3199533"/>
              <a:ext cx="3478701" cy="2615018"/>
              <a:chOff x="-481151" y="3199533"/>
              <a:chExt cx="3478701" cy="2615018"/>
            </a:xfrm>
          </p:grpSpPr>
          <p:sp>
            <p:nvSpPr>
              <p:cNvPr id="15" name="Freeform: Shape 32">
                <a:extLst>
                  <a:ext uri="{FF2B5EF4-FFF2-40B4-BE49-F238E27FC236}">
                    <a16:creationId xmlns:a16="http://schemas.microsoft.com/office/drawing/2014/main" id="{B7C0B12B-49BE-7855-18FB-8583C8DD9617}"/>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Oval 15">
                <a:extLst>
                  <a:ext uri="{FF2B5EF4-FFF2-40B4-BE49-F238E27FC236}">
                    <a16:creationId xmlns:a16="http://schemas.microsoft.com/office/drawing/2014/main" id="{67C78A37-D378-70D3-D6E3-AB9400EB583E}"/>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7" name="Group 16">
            <a:extLst>
              <a:ext uri="{FF2B5EF4-FFF2-40B4-BE49-F238E27FC236}">
                <a16:creationId xmlns:a16="http://schemas.microsoft.com/office/drawing/2014/main" id="{02491172-466F-19CC-B639-A1C3CAB1D43A}"/>
              </a:ext>
              <a:ext uri="{C183D7F6-B498-43B3-948B-1728B52AA6E4}">
                <adec:decorative xmlns:adec="http://schemas.microsoft.com/office/drawing/2017/decorative" val="1"/>
              </a:ext>
            </a:extLst>
          </p:cNvPr>
          <p:cNvGrpSpPr/>
          <p:nvPr userDrawn="1"/>
        </p:nvGrpSpPr>
        <p:grpSpPr>
          <a:xfrm>
            <a:off x="5690545" y="4100655"/>
            <a:ext cx="1335600" cy="1262947"/>
            <a:chOff x="10145015" y="2343978"/>
            <a:chExt cx="1335600" cy="1262947"/>
          </a:xfrm>
        </p:grpSpPr>
        <p:sp>
          <p:nvSpPr>
            <p:cNvPr id="18" name="Freeform: Shape 25">
              <a:extLst>
                <a:ext uri="{FF2B5EF4-FFF2-40B4-BE49-F238E27FC236}">
                  <a16:creationId xmlns:a16="http://schemas.microsoft.com/office/drawing/2014/main" id="{45EC885D-265C-397B-5DAF-57A66CDA30B5}"/>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Oval 18">
              <a:extLst>
                <a:ext uri="{FF2B5EF4-FFF2-40B4-BE49-F238E27FC236}">
                  <a16:creationId xmlns:a16="http://schemas.microsoft.com/office/drawing/2014/main" id="{3601DB21-D937-2F89-DC26-063DFC7800C8}"/>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220765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50863" y="4045464"/>
            <a:ext cx="11115355" cy="2286000"/>
          </a:xfrm>
        </p:spPr>
        <p:txBody>
          <a:bodyPr anchor="ctr">
            <a:noAutofit/>
          </a:bodyPr>
          <a:lstStyle>
            <a:lvl1pPr algn="l">
              <a:defRPr sz="5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hasCustomPrompt="1"/>
          </p:nvPr>
        </p:nvSpPr>
        <p:spPr>
          <a:xfrm>
            <a:off x="0" y="4594"/>
            <a:ext cx="12192000" cy="3771878"/>
          </a:xfrm>
        </p:spPr>
        <p:txBody>
          <a:bodyPr>
            <a:noAutofit/>
          </a:bodyPr>
          <a:lstStyle>
            <a:lvl1pPr marL="0" indent="0" algn="ctr">
              <a:buNone/>
              <a:defRPr sz="2000"/>
            </a:lvl1pPr>
          </a:lstStyle>
          <a:p>
            <a:r>
              <a:rPr lang="en-US" dirty="0"/>
              <a:t>Click icon to insert picture</a:t>
            </a:r>
          </a:p>
        </p:txBody>
      </p:sp>
      <p:sp>
        <p:nvSpPr>
          <p:cNvPr id="7" name="Oval 6">
            <a:extLst>
              <a:ext uri="{FF2B5EF4-FFF2-40B4-BE49-F238E27FC236}">
                <a16:creationId xmlns:a16="http://schemas.microsoft.com/office/drawing/2014/main" id="{57BF9F63-86BE-5515-AD3C-59481B3FF4B4}"/>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67329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550863" y="196900"/>
            <a:ext cx="4159160" cy="3155900"/>
          </a:xfrm>
        </p:spPr>
        <p:txBody>
          <a:bodyPr lIns="91440" anchor="b">
            <a:noAutofit/>
          </a:bodyPr>
          <a:lstStyle>
            <a:lvl1pPr algn="l">
              <a:defRPr sz="40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547271" y="3505200"/>
            <a:ext cx="4159160" cy="2352356"/>
          </a:xfrm>
        </p:spPr>
        <p:txBody>
          <a:bodyPr lIns="91440" rIns="91440">
            <a:noAutofit/>
          </a:bodyPr>
          <a:lstStyle>
            <a:lvl1pPr marL="0" indent="0" algn="l">
              <a:lnSpc>
                <a:spcPct val="100000"/>
              </a:lnSpc>
              <a:spcAft>
                <a:spcPts val="0"/>
              </a:spcAft>
              <a:buFont typeface="Arial" panose="020B0604020202020204" pitchFamily="34" charset="0"/>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4" name="Oval 13">
            <a:extLst>
              <a:ext uri="{FF2B5EF4-FFF2-40B4-BE49-F238E27FC236}">
                <a16:creationId xmlns:a16="http://schemas.microsoft.com/office/drawing/2014/main" id="{60ABD6E1-FE78-D78B-E80C-09490F5D8D05}"/>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62BB1BCD-5C1C-ED05-D6B4-F92367209BEF}"/>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11" name="Freeform 5">
              <a:extLst>
                <a:ext uri="{FF2B5EF4-FFF2-40B4-BE49-F238E27FC236}">
                  <a16:creationId xmlns:a16="http://schemas.microsoft.com/office/drawing/2014/main" id="{700A5CAB-28E9-FB7A-E72E-39F3ADE58C6B}"/>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eform 6">
              <a:extLst>
                <a:ext uri="{FF2B5EF4-FFF2-40B4-BE49-F238E27FC236}">
                  <a16:creationId xmlns:a16="http://schemas.microsoft.com/office/drawing/2014/main" id="{2BA2D9BC-CA87-28FA-7A02-455E740EACA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eform 8">
              <a:extLst>
                <a:ext uri="{FF2B5EF4-FFF2-40B4-BE49-F238E27FC236}">
                  <a16:creationId xmlns:a16="http://schemas.microsoft.com/office/drawing/2014/main" id="{734E5ADF-EEF0-2501-9D7B-8FC1A49F60A7}"/>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8" name="Picture Placeholder 14">
            <a:extLst>
              <a:ext uri="{FF2B5EF4-FFF2-40B4-BE49-F238E27FC236}">
                <a16:creationId xmlns:a16="http://schemas.microsoft.com/office/drawing/2014/main" id="{780F3839-9B1B-2346-C1F4-E876E6AE32E1}"/>
              </a:ext>
            </a:extLst>
          </p:cNvPr>
          <p:cNvSpPr>
            <a:spLocks noGrp="1"/>
          </p:cNvSpPr>
          <p:nvPr>
            <p:ph type="pic" sz="quarter" idx="13"/>
          </p:nvPr>
        </p:nvSpPr>
        <p:spPr>
          <a:xfrm>
            <a:off x="5678049" y="78871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tIns="365760">
            <a:noAutofit/>
          </a:bodyPr>
          <a:lstStyle>
            <a:lvl1pPr marL="0" indent="0" algn="ctr">
              <a:buNone/>
              <a:defRPr sz="18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409742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9063019" y="746716"/>
            <a:ext cx="3597052" cy="2615018"/>
            <a:chOff x="4541453" y="3199533"/>
            <a:chExt cx="3597052" cy="2615018"/>
          </a:xfrm>
        </p:grpSpPr>
        <p:sp>
          <p:nvSpPr>
            <p:cNvPr id="8" name="Freeform: Shape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Freeform: Shape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9" name="Group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8723112" y="5088958"/>
            <a:ext cx="1335600" cy="1262947"/>
            <a:chOff x="10145015" y="2343978"/>
            <a:chExt cx="1335600" cy="1262947"/>
          </a:xfrm>
        </p:grpSpPr>
        <p:sp>
          <p:nvSpPr>
            <p:cNvPr id="20" name="Freeform: Shape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50862" y="498474"/>
            <a:ext cx="7960421" cy="1450217"/>
          </a:xfrm>
        </p:spPr>
        <p:txBody>
          <a:bodyPr vert="horz" wrap="square" lIns="0" tIns="0" rIns="0" bIns="0" rtlCol="0" anchor="t" anchorCtr="0">
            <a:normAutofit/>
          </a:bodyPr>
          <a:lstStyle>
            <a:lvl1pPr>
              <a:defRPr lang="en-US" sz="40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81343" y="2103039"/>
            <a:ext cx="7929940" cy="3979625"/>
          </a:xfrm>
        </p:spPr>
        <p:txBody>
          <a:bodyPr>
            <a:normAutofit/>
          </a:bodyPr>
          <a:lstStyle>
            <a:lvl1pPr>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87663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6D26C0-4AFC-33CC-99BE-317E9A844352}"/>
              </a:ext>
            </a:extLst>
          </p:cNvPr>
          <p:cNvSpPr>
            <a:spLocks noGrp="1"/>
          </p:cNvSpPr>
          <p:nvPr>
            <p:ph type="pic" sz="quarter" idx="13" hasCustomPrompt="1"/>
          </p:nvPr>
        </p:nvSpPr>
        <p:spPr>
          <a:xfrm>
            <a:off x="0" y="0"/>
            <a:ext cx="12192000" cy="6858000"/>
          </a:xfrm>
        </p:spPr>
        <p:txBody>
          <a:bodyPr/>
          <a:lstStyle>
            <a:lvl1pPr marL="0" indent="0" algn="ctr">
              <a:buNone/>
              <a:defRPr sz="2000"/>
            </a:lvl1pPr>
          </a:lstStyle>
          <a:p>
            <a:r>
              <a:rPr lang="en-US" dirty="0"/>
              <a:t>Click icon to insert picture</a:t>
            </a:r>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376680"/>
            <a:ext cx="9144000" cy="2286000"/>
          </a:xfrm>
        </p:spPr>
        <p:txBody>
          <a:bodyPr anchor="b">
            <a:noAutofit/>
          </a:bodyPr>
          <a:lstStyle>
            <a:lvl1pPr algn="ctr">
              <a:defRPr sz="54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799840"/>
            <a:ext cx="9144000" cy="2286000"/>
          </a:xfrm>
        </p:spPr>
        <p:txBody>
          <a:bodyPr>
            <a:no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6069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550863" y="550801"/>
            <a:ext cx="11090275" cy="1237360"/>
          </a:xfrm>
        </p:spPr>
        <p:txBody>
          <a:bodyPr anchor="t" anchorCtr="0">
            <a:noAutofit/>
          </a:bodyPr>
          <a:lstStyle>
            <a:lvl1pP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53720" y="1917065"/>
            <a:ext cx="2921000" cy="4297680"/>
          </a:xfrm>
        </p:spPr>
        <p:txBody>
          <a:bodyPr>
            <a:normAutofit/>
          </a:bodyPr>
          <a:lstStyle>
            <a:lvl1pPr marL="0" indent="0">
              <a:buNone/>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hasCustomPrompt="1"/>
          </p:nvPr>
        </p:nvSpPr>
        <p:spPr>
          <a:xfrm>
            <a:off x="4048759" y="1917065"/>
            <a:ext cx="7591799" cy="4297680"/>
          </a:xfrm>
        </p:spPr>
        <p:txBody>
          <a:bodyPr>
            <a:normAutofit/>
          </a:bodyPr>
          <a:lstStyle>
            <a:lvl1pPr>
              <a:defRPr sz="2000">
                <a:solidFill>
                  <a:schemeClr val="tx1"/>
                </a:solidFill>
              </a:defRPr>
            </a:lvl1pPr>
          </a:lstStyle>
          <a:p>
            <a:r>
              <a:rPr lang="en-US" dirty="0"/>
              <a:t>Click icon to insert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523815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550863" y="560961"/>
            <a:ext cx="11090275" cy="1186560"/>
          </a:xfrm>
        </p:spPr>
        <p:txBody>
          <a:bodyPr anchor="t" anchorCtr="0">
            <a:noAutofit/>
          </a:bodyPr>
          <a:lstStyle>
            <a:lvl1pPr>
              <a:defRPr sz="4000"/>
            </a:lvl1pPr>
          </a:lstStyle>
          <a:p>
            <a:r>
              <a:rPr lang="en-US" dirty="0"/>
              <a:t>Click to add title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3" name="Content Placeholder 2">
            <a:extLst>
              <a:ext uri="{FF2B5EF4-FFF2-40B4-BE49-F238E27FC236}">
                <a16:creationId xmlns:a16="http://schemas.microsoft.com/office/drawing/2014/main" id="{2AC28186-3489-427F-79D0-B78444023624}"/>
              </a:ext>
            </a:extLst>
          </p:cNvPr>
          <p:cNvSpPr>
            <a:spLocks noGrp="1"/>
          </p:cNvSpPr>
          <p:nvPr>
            <p:ph sz="half" idx="1" hasCustomPrompt="1"/>
          </p:nvPr>
        </p:nvSpPr>
        <p:spPr>
          <a:xfrm>
            <a:off x="550861" y="1917064"/>
            <a:ext cx="11090275" cy="4297679"/>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668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6322346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736565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1518935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4728586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4541337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3116743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8454823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176673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22205872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5" r:id="rId18"/>
    <p:sldLayoutId id="2147483727" r:id="rId19"/>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caldron2@illinois.edu" TargetMode="External"/><Relationship Id="rId2" Type="http://schemas.openxmlformats.org/officeDocument/2006/relationships/hyperlink" Target="mailto:bgandrsn@illinois.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doctorwhofanon.fandom.com/wiki/Doctor_Who:_The_Wiki_Series/TARDIS_spelled_Backwards?file=Tardis.png" TargetMode="Externa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xfrm>
            <a:off x="4524375" y="662938"/>
            <a:ext cx="7118087" cy="1365888"/>
          </a:xfrm>
          <a:noFill/>
        </p:spPr>
        <p:txBody>
          <a:bodyPr anchor="ctr">
            <a:noAutofit/>
          </a:bodyPr>
          <a:lstStyle/>
          <a:p>
            <a:r>
              <a:rPr lang="en-US" dirty="0"/>
              <a:t>Everybody in the TARDIS</a:t>
            </a:r>
          </a:p>
        </p:txBody>
      </p:sp>
      <p:pic>
        <p:nvPicPr>
          <p:cNvPr id="8" name="Picture Placeholder 13" descr="Data points digital background">
            <a:extLst>
              <a:ext uri="{FF2B5EF4-FFF2-40B4-BE49-F238E27FC236}">
                <a16:creationId xmlns:a16="http://schemas.microsoft.com/office/drawing/2014/main" id="{53227D59-33F9-9DDB-1C5C-A938A989EE5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936" r="37598"/>
          <a:stretch/>
        </p:blipFill>
        <p:spPr>
          <a:xfrm>
            <a:off x="0" y="0"/>
            <a:ext cx="4057650" cy="6858000"/>
          </a:xfrm>
        </p:spPr>
      </p:pic>
      <p:sp>
        <p:nvSpPr>
          <p:cNvPr id="3" name="Title 3">
            <a:extLst>
              <a:ext uri="{FF2B5EF4-FFF2-40B4-BE49-F238E27FC236}">
                <a16:creationId xmlns:a16="http://schemas.microsoft.com/office/drawing/2014/main" id="{F44A7483-5003-7A6D-77E0-987BD77C07EF}"/>
              </a:ext>
            </a:extLst>
          </p:cNvPr>
          <p:cNvSpPr txBox="1">
            <a:spLocks/>
          </p:cNvSpPr>
          <p:nvPr/>
        </p:nvSpPr>
        <p:spPr>
          <a:xfrm>
            <a:off x="4524375" y="1796413"/>
            <a:ext cx="7118087" cy="1365888"/>
          </a:xfrm>
          <a:prstGeom prst="rect">
            <a:avLst/>
          </a:prstGeom>
          <a:noFill/>
        </p:spPr>
        <p:txBody>
          <a:bodyPr vert="horz" wrap="square" lIns="0" tIns="0" rIns="0" bIns="0" rtlCol="0" anchor="t" anchorCtr="0">
            <a:no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r>
              <a:rPr lang="en-US" sz="3600" dirty="0"/>
              <a:t>(Teams of Archival Research Data Information Specialists)</a:t>
            </a:r>
          </a:p>
        </p:txBody>
      </p:sp>
      <p:sp>
        <p:nvSpPr>
          <p:cNvPr id="5" name="TextBox 4">
            <a:extLst>
              <a:ext uri="{FF2B5EF4-FFF2-40B4-BE49-F238E27FC236}">
                <a16:creationId xmlns:a16="http://schemas.microsoft.com/office/drawing/2014/main" id="{30B11C63-64D5-4DFB-F144-7FF9F4434840}"/>
              </a:ext>
            </a:extLst>
          </p:cNvPr>
          <p:cNvSpPr txBox="1"/>
          <p:nvPr/>
        </p:nvSpPr>
        <p:spPr>
          <a:xfrm>
            <a:off x="4524375" y="4797222"/>
            <a:ext cx="6627043" cy="646331"/>
          </a:xfrm>
          <a:prstGeom prst="rect">
            <a:avLst/>
          </a:prstGeom>
          <a:noFill/>
        </p:spPr>
        <p:txBody>
          <a:bodyPr wrap="square" rtlCol="0">
            <a:spAutoFit/>
          </a:bodyPr>
          <a:lstStyle/>
          <a:p>
            <a:r>
              <a:rPr lang="en-US" dirty="0" err="1"/>
              <a:t>iPRES</a:t>
            </a:r>
            <a:r>
              <a:rPr lang="en-US" dirty="0"/>
              <a:t> Panel</a:t>
            </a:r>
          </a:p>
          <a:p>
            <a:r>
              <a:rPr lang="en-US" dirty="0"/>
              <a:t>September 19, 2024</a:t>
            </a:r>
          </a:p>
        </p:txBody>
      </p:sp>
      <p:sp>
        <p:nvSpPr>
          <p:cNvPr id="6" name="TextBox 5">
            <a:extLst>
              <a:ext uri="{FF2B5EF4-FFF2-40B4-BE49-F238E27FC236}">
                <a16:creationId xmlns:a16="http://schemas.microsoft.com/office/drawing/2014/main" id="{D0154A74-DCDF-0C85-BECF-491F5AD20092}"/>
              </a:ext>
            </a:extLst>
          </p:cNvPr>
          <p:cNvSpPr txBox="1"/>
          <p:nvPr/>
        </p:nvSpPr>
        <p:spPr>
          <a:xfrm>
            <a:off x="4524375" y="5825730"/>
            <a:ext cx="6627043" cy="646331"/>
          </a:xfrm>
          <a:prstGeom prst="rect">
            <a:avLst/>
          </a:prstGeom>
          <a:noFill/>
        </p:spPr>
        <p:txBody>
          <a:bodyPr wrap="square" rtlCol="0">
            <a:spAutoFit/>
          </a:bodyPr>
          <a:lstStyle/>
          <a:p>
            <a:r>
              <a:rPr lang="en-US" dirty="0"/>
              <a:t>Presenters: Shannon Farrell, Sarah Fox, and Poppy Townsend</a:t>
            </a:r>
          </a:p>
          <a:p>
            <a:r>
              <a:rPr lang="en-US" dirty="0"/>
              <a:t>Not present: Bethany Anderson, Sandi Caldrone</a:t>
            </a:r>
          </a:p>
        </p:txBody>
      </p:sp>
    </p:spTree>
    <p:extLst>
      <p:ext uri="{BB962C8B-B14F-4D97-AF65-F5344CB8AC3E}">
        <p14:creationId xmlns:p14="http://schemas.microsoft.com/office/powerpoint/2010/main" val="2803092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56" name="Freeform: Shape 205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7" name="Oval 205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8" name="Oval 205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9" name="Freeform: Shape 205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2061" name="Rectangle 206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2343A-9CB0-F2AD-EF62-5DEE3E97F956}"/>
              </a:ext>
            </a:extLst>
          </p:cNvPr>
          <p:cNvSpPr>
            <a:spLocks noGrp="1"/>
          </p:cNvSpPr>
          <p:nvPr>
            <p:ph type="title"/>
          </p:nvPr>
        </p:nvSpPr>
        <p:spPr>
          <a:xfrm>
            <a:off x="550864" y="549276"/>
            <a:ext cx="3565524" cy="1623990"/>
          </a:xfrm>
        </p:spPr>
        <p:txBody>
          <a:bodyPr vert="horz" wrap="square" lIns="0" tIns="0" rIns="0" bIns="0" rtlCol="0" anchor="b" anchorCtr="0">
            <a:normAutofit/>
          </a:bodyPr>
          <a:lstStyle/>
          <a:p>
            <a:pPr>
              <a:lnSpc>
                <a:spcPct val="100000"/>
              </a:lnSpc>
            </a:pPr>
            <a:r>
              <a:rPr lang="en-US" sz="4800" kern="1200" dirty="0">
                <a:solidFill>
                  <a:schemeClr val="tx1"/>
                </a:solidFill>
                <a:latin typeface="+mj-lt"/>
                <a:ea typeface="+mj-ea"/>
                <a:cs typeface="+mj-cs"/>
              </a:rPr>
              <a:t>Sarah Fox</a:t>
            </a:r>
          </a:p>
        </p:txBody>
      </p:sp>
      <p:pic>
        <p:nvPicPr>
          <p:cNvPr id="2050" name="Picture 2">
            <a:extLst>
              <a:ext uri="{FF2B5EF4-FFF2-40B4-BE49-F238E27FC236}">
                <a16:creationId xmlns:a16="http://schemas.microsoft.com/office/drawing/2014/main" id="{665FF8C9-4CC8-64E5-1CC1-45F72AFFE30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750" r="18750"/>
          <a:stretch/>
        </p:blipFill>
        <p:spPr bwMode="auto">
          <a:xfrm>
            <a:off x="7371762" y="2646568"/>
            <a:ext cx="3348626" cy="3348626"/>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grpSp>
        <p:nvGrpSpPr>
          <p:cNvPr id="2063" name="Group 2062">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2064"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5"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6"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68" name="Oval 2067">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1C6744DD-5BC8-42C8-4313-13CE95ED575B}"/>
              </a:ext>
            </a:extLst>
          </p:cNvPr>
          <p:cNvSpPr>
            <a:spLocks noGrp="1"/>
          </p:cNvSpPr>
          <p:nvPr>
            <p:ph sz="half" idx="1"/>
          </p:nvPr>
        </p:nvSpPr>
        <p:spPr>
          <a:xfrm>
            <a:off x="550862" y="2220354"/>
            <a:ext cx="5963059" cy="4293568"/>
          </a:xfrm>
        </p:spPr>
        <p:txBody>
          <a:bodyPr vert="horz" wrap="square" lIns="0" tIns="0" rIns="0" bIns="0" rtlCol="0" anchor="t">
            <a:normAutofit fontScale="92500" lnSpcReduction="20000"/>
          </a:bodyPr>
          <a:lstStyle/>
          <a:p>
            <a:pPr>
              <a:lnSpc>
                <a:spcPct val="100000"/>
              </a:lnSpc>
            </a:pPr>
            <a:r>
              <a:rPr lang="en-US" sz="1600" dirty="0"/>
              <a:t>She/her</a:t>
            </a:r>
          </a:p>
          <a:p>
            <a:pPr>
              <a:lnSpc>
                <a:spcPct val="100000"/>
              </a:lnSpc>
            </a:pPr>
            <a:r>
              <a:rPr lang="en-US" sz="1600" dirty="0"/>
              <a:t>Institution: Lecturer in History at Edge Hill University, UK</a:t>
            </a:r>
          </a:p>
          <a:p>
            <a:pPr>
              <a:lnSpc>
                <a:spcPct val="100000"/>
              </a:lnSpc>
            </a:pPr>
            <a:r>
              <a:rPr lang="en-US" sz="1600" dirty="0"/>
              <a:t>Role: encouraging students to think about digital approaches to historical documents as well as more ‘traditional’ methods, using digital methods to enhance my historical research</a:t>
            </a:r>
          </a:p>
          <a:p>
            <a:pPr>
              <a:lnSpc>
                <a:spcPct val="100000"/>
              </a:lnSpc>
            </a:pPr>
            <a:r>
              <a:rPr lang="en-US" sz="1600" dirty="0"/>
              <a:t>Projects:</a:t>
            </a:r>
          </a:p>
          <a:p>
            <a:pPr marL="285750" indent="-228600">
              <a:lnSpc>
                <a:spcPct val="100000"/>
              </a:lnSpc>
              <a:buFont typeface="Arial" panose="020B0604020202020204" pitchFamily="34" charset="0"/>
              <a:buChar char="•"/>
            </a:pPr>
            <a:r>
              <a:rPr lang="en-US" sz="1600" dirty="0"/>
              <a:t>Mapping Midwife Booth</a:t>
            </a:r>
          </a:p>
          <a:p>
            <a:pPr marL="285750" indent="-228600">
              <a:lnSpc>
                <a:spcPct val="100000"/>
              </a:lnSpc>
              <a:buFont typeface="Arial" panose="020B0604020202020204" pitchFamily="34" charset="0"/>
              <a:buChar char="•"/>
            </a:pPr>
            <a:r>
              <a:rPr lang="en-US" sz="1600" dirty="0"/>
              <a:t>Archival Intimacies: empathy and the archive</a:t>
            </a:r>
          </a:p>
          <a:p>
            <a:pPr marL="285750" indent="-228600">
              <a:lnSpc>
                <a:spcPct val="100000"/>
              </a:lnSpc>
              <a:buFont typeface="Arial" panose="020B0604020202020204" pitchFamily="34" charset="0"/>
              <a:buChar char="•"/>
            </a:pPr>
            <a:r>
              <a:rPr lang="en-US" sz="1600" dirty="0"/>
              <a:t>The King’s Dinners: European Cuisine and British Identity in an Age of Nationalism</a:t>
            </a:r>
          </a:p>
          <a:p>
            <a:pPr marL="285750" indent="-228600">
              <a:lnSpc>
                <a:spcPct val="100000"/>
              </a:lnSpc>
              <a:buFont typeface="Arial" panose="020B0604020202020204" pitchFamily="34" charset="0"/>
              <a:buChar char="•"/>
            </a:pPr>
            <a:r>
              <a:rPr lang="en-US" sz="1600" dirty="0"/>
              <a:t>Material Identities, Social Bodies: Embodiment in British Letters c. 1680-1820</a:t>
            </a:r>
          </a:p>
          <a:p>
            <a:pPr marL="57150">
              <a:lnSpc>
                <a:spcPct val="100000"/>
              </a:lnSpc>
            </a:pPr>
            <a:r>
              <a:rPr lang="en-US" sz="1600" dirty="0"/>
              <a:t>Contact: sarah.fox@edgehill.ac.uk</a:t>
            </a:r>
          </a:p>
        </p:txBody>
      </p:sp>
    </p:spTree>
    <p:extLst>
      <p:ext uri="{BB962C8B-B14F-4D97-AF65-F5344CB8AC3E}">
        <p14:creationId xmlns:p14="http://schemas.microsoft.com/office/powerpoint/2010/main" val="65284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56" name="Freeform: Shape 205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7" name="Oval 205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8" name="Oval 205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9" name="Freeform: Shape 205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2061" name="Rectangle 206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2343A-9CB0-F2AD-EF62-5DEE3E97F956}"/>
              </a:ext>
            </a:extLst>
          </p:cNvPr>
          <p:cNvSpPr>
            <a:spLocks noGrp="1"/>
          </p:cNvSpPr>
          <p:nvPr>
            <p:ph type="title"/>
          </p:nvPr>
        </p:nvSpPr>
        <p:spPr>
          <a:xfrm>
            <a:off x="550864" y="549276"/>
            <a:ext cx="3565524" cy="1623990"/>
          </a:xfrm>
        </p:spPr>
        <p:txBody>
          <a:bodyPr vert="horz" wrap="square" lIns="0" tIns="0" rIns="0" bIns="0" rtlCol="0" anchor="b" anchorCtr="0">
            <a:normAutofit/>
          </a:bodyPr>
          <a:lstStyle/>
          <a:p>
            <a:pPr>
              <a:lnSpc>
                <a:spcPct val="100000"/>
              </a:lnSpc>
            </a:pPr>
            <a:r>
              <a:rPr lang="en-US" sz="4800" kern="1200" dirty="0">
                <a:solidFill>
                  <a:schemeClr val="tx1"/>
                </a:solidFill>
                <a:latin typeface="+mj-lt"/>
                <a:ea typeface="+mj-ea"/>
                <a:cs typeface="+mj-cs"/>
              </a:rPr>
              <a:t>Poppy Townsend</a:t>
            </a:r>
          </a:p>
        </p:txBody>
      </p:sp>
      <p:sp>
        <p:nvSpPr>
          <p:cNvPr id="3" name="Content Placeholder 2">
            <a:extLst>
              <a:ext uri="{FF2B5EF4-FFF2-40B4-BE49-F238E27FC236}">
                <a16:creationId xmlns:a16="http://schemas.microsoft.com/office/drawing/2014/main" id="{1C6744DD-5BC8-42C8-4313-13CE95ED575B}"/>
              </a:ext>
            </a:extLst>
          </p:cNvPr>
          <p:cNvSpPr>
            <a:spLocks noGrp="1"/>
          </p:cNvSpPr>
          <p:nvPr>
            <p:ph sz="half" idx="1"/>
          </p:nvPr>
        </p:nvSpPr>
        <p:spPr>
          <a:xfrm>
            <a:off x="550863" y="2220354"/>
            <a:ext cx="6751698" cy="3872471"/>
          </a:xfrm>
        </p:spPr>
        <p:txBody>
          <a:bodyPr vert="horz" wrap="square" lIns="0" tIns="0" rIns="0" bIns="0" rtlCol="0" anchor="t">
            <a:normAutofit/>
          </a:bodyPr>
          <a:lstStyle/>
          <a:p>
            <a:pPr>
              <a:lnSpc>
                <a:spcPct val="100000"/>
              </a:lnSpc>
            </a:pPr>
            <a:r>
              <a:rPr lang="en-US" sz="1600" dirty="0"/>
              <a:t>She/her</a:t>
            </a:r>
          </a:p>
          <a:p>
            <a:pPr>
              <a:lnSpc>
                <a:spcPct val="100000"/>
              </a:lnSpc>
            </a:pPr>
            <a:r>
              <a:rPr lang="en-US" sz="1600" dirty="0"/>
              <a:t>Institution: NERC Environmental Data Service, UK</a:t>
            </a:r>
          </a:p>
          <a:p>
            <a:pPr>
              <a:lnSpc>
                <a:spcPct val="100000"/>
              </a:lnSpc>
            </a:pPr>
            <a:r>
              <a:rPr lang="en-US" sz="1600" dirty="0"/>
              <a:t>Role: data archival, communications, community building, connecting-the-dots</a:t>
            </a:r>
          </a:p>
          <a:p>
            <a:pPr>
              <a:lnSpc>
                <a:spcPct val="100000"/>
              </a:lnSpc>
            </a:pPr>
            <a:r>
              <a:rPr lang="en-US" sz="1600" dirty="0"/>
              <a:t>Projects:</a:t>
            </a:r>
          </a:p>
          <a:p>
            <a:pPr marL="285750" indent="-228600">
              <a:lnSpc>
                <a:spcPct val="100000"/>
              </a:lnSpc>
              <a:buFont typeface="Arial" panose="020B0604020202020204" pitchFamily="34" charset="0"/>
              <a:buChar char="•"/>
            </a:pPr>
            <a:r>
              <a:rPr lang="en-US" sz="1600" dirty="0"/>
              <a:t>Long-term environmental archives – physical and digital</a:t>
            </a:r>
          </a:p>
          <a:p>
            <a:pPr marL="285750" indent="-228600">
              <a:lnSpc>
                <a:spcPct val="100000"/>
              </a:lnSpc>
              <a:buFont typeface="Arial" panose="020B0604020202020204" pitchFamily="34" charset="0"/>
              <a:buChar char="•"/>
            </a:pPr>
            <a:r>
              <a:rPr lang="en-US" sz="1600" dirty="0"/>
              <a:t>Operation Weather Rescue</a:t>
            </a:r>
          </a:p>
          <a:p>
            <a:pPr marL="285750" indent="-228600">
              <a:lnSpc>
                <a:spcPct val="100000"/>
              </a:lnSpc>
              <a:buFont typeface="Arial" panose="020B0604020202020204" pitchFamily="34" charset="0"/>
              <a:buChar char="•"/>
            </a:pPr>
            <a:r>
              <a:rPr lang="en-US" sz="1600" dirty="0"/>
              <a:t>Climate Mosaic</a:t>
            </a:r>
          </a:p>
          <a:p>
            <a:pPr marL="57150">
              <a:lnSpc>
                <a:spcPct val="100000"/>
              </a:lnSpc>
            </a:pPr>
            <a:r>
              <a:rPr lang="en-US" sz="1600" dirty="0"/>
              <a:t>Contact: poppy.townsend@stfc.ac.uk</a:t>
            </a:r>
          </a:p>
        </p:txBody>
      </p:sp>
      <p:pic>
        <p:nvPicPr>
          <p:cNvPr id="2050" name="Picture 2">
            <a:extLst>
              <a:ext uri="{FF2B5EF4-FFF2-40B4-BE49-F238E27FC236}">
                <a16:creationId xmlns:a16="http://schemas.microsoft.com/office/drawing/2014/main" id="{665FF8C9-4CC8-64E5-1CC1-45F72AFFE30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500" r="-2" b="27748"/>
          <a:stretch/>
        </p:blipFill>
        <p:spPr bwMode="auto">
          <a:xfrm>
            <a:off x="7467954" y="2742760"/>
            <a:ext cx="3252434" cy="3252434"/>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grpSp>
        <p:nvGrpSpPr>
          <p:cNvPr id="2063" name="Group 2062">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2064"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5"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6"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68" name="Oval 2067">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3709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saic saying &quot;Make Earth cool again, there is no Planet B&quot;&#10;&#10;Shout out to Ed Hawkins, Reading/NCAS&#10;https://showyourstripes.info">
            <a:extLst>
              <a:ext uri="{FF2B5EF4-FFF2-40B4-BE49-F238E27FC236}">
                <a16:creationId xmlns:a16="http://schemas.microsoft.com/office/drawing/2014/main" id="{68350F97-35F3-D968-19CE-EE18F4464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53" y="351737"/>
            <a:ext cx="11239893" cy="6322440"/>
          </a:xfrm>
          <a:prstGeom prst="rect">
            <a:avLst/>
          </a:prstGeom>
        </p:spPr>
      </p:pic>
    </p:spTree>
    <p:extLst>
      <p:ext uri="{BB962C8B-B14F-4D97-AF65-F5344CB8AC3E}">
        <p14:creationId xmlns:p14="http://schemas.microsoft.com/office/powerpoint/2010/main" val="10722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56" name="Freeform: Shape 205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7" name="Oval 205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8" name="Oval 205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9" name="Freeform: Shape 205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2061" name="Rectangle 206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2343A-9CB0-F2AD-EF62-5DEE3E97F956}"/>
              </a:ext>
            </a:extLst>
          </p:cNvPr>
          <p:cNvSpPr>
            <a:spLocks noGrp="1"/>
          </p:cNvSpPr>
          <p:nvPr>
            <p:ph type="title"/>
          </p:nvPr>
        </p:nvSpPr>
        <p:spPr>
          <a:xfrm>
            <a:off x="550864" y="549276"/>
            <a:ext cx="3565524" cy="1623990"/>
          </a:xfrm>
        </p:spPr>
        <p:txBody>
          <a:bodyPr vert="horz" wrap="square" lIns="0" tIns="0" rIns="0" bIns="0" rtlCol="0" anchor="b" anchorCtr="0">
            <a:normAutofit/>
          </a:bodyPr>
          <a:lstStyle/>
          <a:p>
            <a:pPr>
              <a:lnSpc>
                <a:spcPct val="100000"/>
              </a:lnSpc>
            </a:pPr>
            <a:r>
              <a:rPr lang="en-US" sz="4800" kern="1200" dirty="0">
                <a:solidFill>
                  <a:schemeClr val="tx1"/>
                </a:solidFill>
                <a:latin typeface="+mj-lt"/>
                <a:ea typeface="+mj-ea"/>
                <a:cs typeface="+mj-cs"/>
              </a:rPr>
              <a:t>Poppy Townsend</a:t>
            </a:r>
          </a:p>
        </p:txBody>
      </p:sp>
      <p:sp>
        <p:nvSpPr>
          <p:cNvPr id="3" name="Content Placeholder 2">
            <a:extLst>
              <a:ext uri="{FF2B5EF4-FFF2-40B4-BE49-F238E27FC236}">
                <a16:creationId xmlns:a16="http://schemas.microsoft.com/office/drawing/2014/main" id="{1C6744DD-5BC8-42C8-4313-13CE95ED575B}"/>
              </a:ext>
            </a:extLst>
          </p:cNvPr>
          <p:cNvSpPr>
            <a:spLocks noGrp="1"/>
          </p:cNvSpPr>
          <p:nvPr>
            <p:ph sz="half" idx="1"/>
          </p:nvPr>
        </p:nvSpPr>
        <p:spPr>
          <a:xfrm>
            <a:off x="550863" y="2220354"/>
            <a:ext cx="6751698" cy="3872471"/>
          </a:xfrm>
        </p:spPr>
        <p:txBody>
          <a:bodyPr vert="horz" wrap="square" lIns="0" tIns="0" rIns="0" bIns="0" rtlCol="0" anchor="t">
            <a:normAutofit/>
          </a:bodyPr>
          <a:lstStyle/>
          <a:p>
            <a:pPr>
              <a:lnSpc>
                <a:spcPct val="100000"/>
              </a:lnSpc>
            </a:pPr>
            <a:r>
              <a:rPr lang="en-US" sz="1600" dirty="0"/>
              <a:t>She/her</a:t>
            </a:r>
          </a:p>
          <a:p>
            <a:pPr>
              <a:lnSpc>
                <a:spcPct val="100000"/>
              </a:lnSpc>
            </a:pPr>
            <a:r>
              <a:rPr lang="en-US" sz="1600" dirty="0"/>
              <a:t>Institution: NERC Environmental Data Service, UK</a:t>
            </a:r>
          </a:p>
          <a:p>
            <a:pPr>
              <a:lnSpc>
                <a:spcPct val="100000"/>
              </a:lnSpc>
            </a:pPr>
            <a:r>
              <a:rPr lang="en-US" sz="1600" dirty="0"/>
              <a:t>Role: data archival, communications, community building, connecting-the-dots</a:t>
            </a:r>
          </a:p>
          <a:p>
            <a:pPr>
              <a:lnSpc>
                <a:spcPct val="100000"/>
              </a:lnSpc>
            </a:pPr>
            <a:r>
              <a:rPr lang="en-US" sz="1600" dirty="0"/>
              <a:t>Projects:</a:t>
            </a:r>
          </a:p>
          <a:p>
            <a:pPr marL="285750" indent="-228600">
              <a:lnSpc>
                <a:spcPct val="100000"/>
              </a:lnSpc>
              <a:buFont typeface="Arial" panose="020B0604020202020204" pitchFamily="34" charset="0"/>
              <a:buChar char="•"/>
            </a:pPr>
            <a:r>
              <a:rPr lang="en-US" sz="1600" dirty="0"/>
              <a:t>Long-term environmental archives – physical and digital</a:t>
            </a:r>
          </a:p>
          <a:p>
            <a:pPr marL="285750" indent="-228600">
              <a:lnSpc>
                <a:spcPct val="100000"/>
              </a:lnSpc>
              <a:buFont typeface="Arial" panose="020B0604020202020204" pitchFamily="34" charset="0"/>
              <a:buChar char="•"/>
            </a:pPr>
            <a:r>
              <a:rPr lang="en-US" sz="1600" dirty="0"/>
              <a:t>Operation Weather Rescue</a:t>
            </a:r>
          </a:p>
          <a:p>
            <a:pPr marL="285750" indent="-228600">
              <a:lnSpc>
                <a:spcPct val="100000"/>
              </a:lnSpc>
              <a:buFont typeface="Arial" panose="020B0604020202020204" pitchFamily="34" charset="0"/>
              <a:buChar char="•"/>
            </a:pPr>
            <a:r>
              <a:rPr lang="en-US" sz="1600" dirty="0"/>
              <a:t>Climate Mosaic</a:t>
            </a:r>
          </a:p>
          <a:p>
            <a:pPr marL="57150">
              <a:lnSpc>
                <a:spcPct val="100000"/>
              </a:lnSpc>
            </a:pPr>
            <a:r>
              <a:rPr lang="en-US" sz="1600" dirty="0"/>
              <a:t>Contact: poppy.townsend@stfc.ac.uk</a:t>
            </a:r>
          </a:p>
        </p:txBody>
      </p:sp>
      <p:pic>
        <p:nvPicPr>
          <p:cNvPr id="2050" name="Picture 2">
            <a:extLst>
              <a:ext uri="{FF2B5EF4-FFF2-40B4-BE49-F238E27FC236}">
                <a16:creationId xmlns:a16="http://schemas.microsoft.com/office/drawing/2014/main" id="{665FF8C9-4CC8-64E5-1CC1-45F72AFFE30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500" r="-2" b="27748"/>
          <a:stretch/>
        </p:blipFill>
        <p:spPr bwMode="auto">
          <a:xfrm>
            <a:off x="7467954" y="2742760"/>
            <a:ext cx="3252434" cy="3252434"/>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grpSp>
        <p:nvGrpSpPr>
          <p:cNvPr id="2063" name="Group 2062">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2064"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5"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6"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68" name="Oval 2067">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61666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550863" y="196900"/>
            <a:ext cx="4159160" cy="6565850"/>
          </a:xfrm>
          <a:noFill/>
        </p:spPr>
        <p:txBody>
          <a:bodyPr anchor="ctr">
            <a:noAutofit/>
          </a:bodyPr>
          <a:lstStyle/>
          <a:p>
            <a:r>
              <a:rPr lang="en-US" dirty="0"/>
              <a:t>Two other panelists were not able to make the trip.</a:t>
            </a:r>
          </a:p>
        </p:txBody>
      </p:sp>
      <p:pic>
        <p:nvPicPr>
          <p:cNvPr id="6146" name="Picture 2" descr="GIF of Doctor Who missing a plane">
            <a:extLst>
              <a:ext uri="{FF2B5EF4-FFF2-40B4-BE49-F238E27FC236}">
                <a16:creationId xmlns:a16="http://schemas.microsoft.com/office/drawing/2014/main" id="{BE8F69C1-3C44-EB63-A5E5-EFDD9CAE2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336" y="1826933"/>
            <a:ext cx="6014651" cy="338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06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6874-F685-3A10-1A2C-57C6DF1FE679}"/>
              </a:ext>
            </a:extLst>
          </p:cNvPr>
          <p:cNvSpPr>
            <a:spLocks noGrp="1"/>
          </p:cNvSpPr>
          <p:nvPr>
            <p:ph type="title"/>
          </p:nvPr>
        </p:nvSpPr>
        <p:spPr/>
        <p:txBody>
          <a:bodyPr/>
          <a:lstStyle/>
          <a:p>
            <a:r>
              <a:rPr lang="en-US" dirty="0"/>
              <a:t>Lost in Space</a:t>
            </a:r>
          </a:p>
        </p:txBody>
      </p:sp>
      <p:sp>
        <p:nvSpPr>
          <p:cNvPr id="6" name="TextBox 5">
            <a:extLst>
              <a:ext uri="{FF2B5EF4-FFF2-40B4-BE49-F238E27FC236}">
                <a16:creationId xmlns:a16="http://schemas.microsoft.com/office/drawing/2014/main" id="{FB886A4D-D2FC-0607-6491-0F73DEB61671}"/>
              </a:ext>
            </a:extLst>
          </p:cNvPr>
          <p:cNvSpPr txBox="1"/>
          <p:nvPr/>
        </p:nvSpPr>
        <p:spPr>
          <a:xfrm>
            <a:off x="550862" y="1338606"/>
            <a:ext cx="10808437" cy="461665"/>
          </a:xfrm>
          <a:prstGeom prst="rect">
            <a:avLst/>
          </a:prstGeom>
          <a:noFill/>
        </p:spPr>
        <p:txBody>
          <a:bodyPr wrap="square" rtlCol="0">
            <a:spAutoFit/>
          </a:bodyPr>
          <a:lstStyle/>
          <a:p>
            <a:r>
              <a:rPr lang="en-US" sz="2400" dirty="0"/>
              <a:t>Bethany Anderson and Sandi Caldrone send their apologies and these messages.</a:t>
            </a:r>
          </a:p>
        </p:txBody>
      </p:sp>
      <p:sp>
        <p:nvSpPr>
          <p:cNvPr id="7" name="TextBox 6">
            <a:extLst>
              <a:ext uri="{FF2B5EF4-FFF2-40B4-BE49-F238E27FC236}">
                <a16:creationId xmlns:a16="http://schemas.microsoft.com/office/drawing/2014/main" id="{3727750E-4889-0F66-22C8-F0439307EED3}"/>
              </a:ext>
            </a:extLst>
          </p:cNvPr>
          <p:cNvSpPr txBox="1"/>
          <p:nvPr/>
        </p:nvSpPr>
        <p:spPr>
          <a:xfrm>
            <a:off x="650642" y="2380073"/>
            <a:ext cx="4863750" cy="3139321"/>
          </a:xfrm>
          <a:prstGeom prst="rect">
            <a:avLst/>
          </a:prstGeom>
          <a:noFill/>
        </p:spPr>
        <p:txBody>
          <a:bodyPr wrap="square" rtlCol="0">
            <a:spAutoFit/>
          </a:bodyPr>
          <a:lstStyle/>
          <a:p>
            <a:r>
              <a:rPr lang="en-US" b="1" dirty="0"/>
              <a:t>Bethany Anderson</a:t>
            </a:r>
          </a:p>
          <a:p>
            <a:r>
              <a:rPr lang="en-US" dirty="0"/>
              <a:t>Natural &amp; Applied Sciences Archivist</a:t>
            </a:r>
          </a:p>
          <a:p>
            <a:r>
              <a:rPr lang="en-US" dirty="0"/>
              <a:t>University of Illinois Urbana-Champaign</a:t>
            </a:r>
          </a:p>
          <a:p>
            <a:r>
              <a:rPr lang="en-US" dirty="0">
                <a:hlinkClick r:id="rId2">
                  <a:extLst>
                    <a:ext uri="{A12FA001-AC4F-418D-AE19-62706E023703}">
                      <ahyp:hlinkClr xmlns:ahyp="http://schemas.microsoft.com/office/drawing/2018/hyperlinkcolor" val="tx"/>
                    </a:ext>
                  </a:extLst>
                </a:hlinkClick>
              </a:rPr>
              <a:t>bgandrsn@illinois.edu</a:t>
            </a:r>
            <a:endParaRPr lang="en-US" dirty="0"/>
          </a:p>
          <a:p>
            <a:endParaRPr lang="en-US" dirty="0"/>
          </a:p>
          <a:p>
            <a:r>
              <a:rPr lang="en-US" dirty="0"/>
              <a:t>“Archivists can help make data discoverable by asking donors about data, adding subject headings and metadata, and digitizing materials when possible. When talking to donors, make sure you have a shared understanding of what is meant by data.”</a:t>
            </a:r>
          </a:p>
        </p:txBody>
      </p:sp>
      <p:sp>
        <p:nvSpPr>
          <p:cNvPr id="8" name="TextBox 7">
            <a:extLst>
              <a:ext uri="{FF2B5EF4-FFF2-40B4-BE49-F238E27FC236}">
                <a16:creationId xmlns:a16="http://schemas.microsoft.com/office/drawing/2014/main" id="{8420AF81-C836-CCD0-D98F-15AA94DB4971}"/>
              </a:ext>
            </a:extLst>
          </p:cNvPr>
          <p:cNvSpPr txBox="1"/>
          <p:nvPr/>
        </p:nvSpPr>
        <p:spPr>
          <a:xfrm>
            <a:off x="5955080" y="2380073"/>
            <a:ext cx="4863749" cy="3139321"/>
          </a:xfrm>
          <a:prstGeom prst="rect">
            <a:avLst/>
          </a:prstGeom>
          <a:noFill/>
        </p:spPr>
        <p:txBody>
          <a:bodyPr wrap="square" rtlCol="0">
            <a:spAutoFit/>
          </a:bodyPr>
          <a:lstStyle/>
          <a:p>
            <a:r>
              <a:rPr lang="en-US" b="1" dirty="0"/>
              <a:t>Sandi Caldrone</a:t>
            </a:r>
          </a:p>
          <a:p>
            <a:r>
              <a:rPr lang="en-US" dirty="0"/>
              <a:t>Research Data Librarian</a:t>
            </a:r>
          </a:p>
          <a:p>
            <a:r>
              <a:rPr lang="en-US" dirty="0"/>
              <a:t>University of Illinois Urbana-Champaign</a:t>
            </a:r>
          </a:p>
          <a:p>
            <a:r>
              <a:rPr lang="en-US" dirty="0">
                <a:hlinkClick r:id="rId3">
                  <a:extLst>
                    <a:ext uri="{A12FA001-AC4F-418D-AE19-62706E023703}">
                      <ahyp:hlinkClr xmlns:ahyp="http://schemas.microsoft.com/office/drawing/2018/hyperlinkcolor" val="tx"/>
                    </a:ext>
                  </a:extLst>
                </a:hlinkClick>
              </a:rPr>
              <a:t>caldron2@illinois.edu</a:t>
            </a:r>
            <a:endParaRPr lang="en-US" dirty="0"/>
          </a:p>
          <a:p>
            <a:endParaRPr lang="en-US" dirty="0"/>
          </a:p>
          <a:p>
            <a:r>
              <a:rPr lang="en-US" dirty="0"/>
              <a:t>“With historical data, there’s often an inverse relationship between utility and tidiness. People (sometimes lots of people) tend to reuse and reorganize historical data before giving it to an archives.  Expect to spend a lot of time just making sense of it.”</a:t>
            </a:r>
          </a:p>
        </p:txBody>
      </p:sp>
    </p:spTree>
    <p:extLst>
      <p:ext uri="{BB962C8B-B14F-4D97-AF65-F5344CB8AC3E}">
        <p14:creationId xmlns:p14="http://schemas.microsoft.com/office/powerpoint/2010/main" val="1988913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Data Points Digital background">
            <a:extLst>
              <a:ext uri="{FF2B5EF4-FFF2-40B4-BE49-F238E27FC236}">
                <a16:creationId xmlns:a16="http://schemas.microsoft.com/office/drawing/2014/main" id="{1358CD3B-43A8-5BF7-2E60-B0563F068D11}"/>
              </a:ext>
            </a:extLst>
          </p:cNvPr>
          <p:cNvPicPr>
            <a:picLocks noGrp="1" noChangeAspect="1"/>
          </p:cNvPicPr>
          <p:nvPr>
            <p:ph type="pic" sz="quarter" idx="13"/>
          </p:nvPr>
        </p:nvPicPr>
        <p:blipFill>
          <a:blip r:embed="rId3">
            <a:alphaModFix amt="45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rcRect/>
          <a:stretch/>
        </p:blipFill>
        <p:spPr/>
      </p:pic>
      <p:sp>
        <p:nvSpPr>
          <p:cNvPr id="7" name="Title 6">
            <a:extLst>
              <a:ext uri="{FF2B5EF4-FFF2-40B4-BE49-F238E27FC236}">
                <a16:creationId xmlns:a16="http://schemas.microsoft.com/office/drawing/2014/main" id="{8A84D4AF-8D29-5A55-F3F8-1E928E3B08FF}"/>
              </a:ext>
            </a:extLst>
          </p:cNvPr>
          <p:cNvSpPr>
            <a:spLocks noGrp="1"/>
          </p:cNvSpPr>
          <p:nvPr>
            <p:ph type="ctrTitle"/>
          </p:nvPr>
        </p:nvSpPr>
        <p:spPr/>
        <p:txBody>
          <a:bodyPr/>
          <a:lstStyle/>
          <a:p>
            <a:r>
              <a:rPr lang="en-US" dirty="0">
                <a:effectLst>
                  <a:outerShdw blurRad="50800" dist="50800" dir="5400000" algn="ctr" rotWithShape="0">
                    <a:schemeClr val="bg1"/>
                  </a:outerShdw>
                </a:effectLst>
              </a:rPr>
              <a:t>Questions?</a:t>
            </a:r>
          </a:p>
        </p:txBody>
      </p:sp>
    </p:spTree>
    <p:extLst>
      <p:ext uri="{BB962C8B-B14F-4D97-AF65-F5344CB8AC3E}">
        <p14:creationId xmlns:p14="http://schemas.microsoft.com/office/powerpoint/2010/main" val="266404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550863" y="4045464"/>
            <a:ext cx="8878887" cy="2286000"/>
          </a:xfrm>
          <a:noFill/>
        </p:spPr>
        <p:txBody>
          <a:bodyPr anchor="ctr"/>
          <a:lstStyle/>
          <a:p>
            <a:pPr>
              <a:lnSpc>
                <a:spcPct val="150000"/>
              </a:lnSpc>
            </a:pPr>
            <a:r>
              <a:rPr lang="en-US" sz="4400" dirty="0"/>
              <a:t>Q: Why bring Doctor Who into this?</a:t>
            </a:r>
            <a:br>
              <a:rPr lang="en-US" sz="4400" dirty="0"/>
            </a:br>
            <a:r>
              <a:rPr lang="en-US" sz="4400" dirty="0"/>
              <a:t>A: Because it’s fun.</a:t>
            </a:r>
          </a:p>
        </p:txBody>
      </p:sp>
      <p:pic>
        <p:nvPicPr>
          <p:cNvPr id="11" name="Picture Placeholder 15" descr="Illustration of galaxy in space">
            <a:extLst>
              <a:ext uri="{FF2B5EF4-FFF2-40B4-BE49-F238E27FC236}">
                <a16:creationId xmlns:a16="http://schemas.microsoft.com/office/drawing/2014/main" id="{A496DCE5-C34A-22C2-A9D8-E90DFC8CE86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218" b="28218"/>
          <a:stretch/>
        </p:blipFill>
        <p:spPr/>
      </p:pic>
      <p:pic>
        <p:nvPicPr>
          <p:cNvPr id="2" name="Picture 2">
            <a:extLst>
              <a:ext uri="{FF2B5EF4-FFF2-40B4-BE49-F238E27FC236}">
                <a16:creationId xmlns:a16="http://schemas.microsoft.com/office/drawing/2014/main" id="{0F6F74AC-D983-72CE-E04D-EDD3938C07D4}"/>
              </a:ext>
              <a:ext uri="{C183D7F6-B498-43B3-948B-1728B52AA6E4}">
                <adec:decorative xmlns:adec="http://schemas.microsoft.com/office/drawing/2017/decorative" val="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7000"/>
                    </a14:imgEffect>
                    <a14:imgEffect>
                      <a14:brightnessContrast bright="33000" contrast="15000"/>
                    </a14:imgEffect>
                  </a14:imgLayer>
                </a14:imgProps>
              </a:ext>
              <a:ext uri="{28A0092B-C50C-407E-A947-70E740481C1C}">
                <a14:useLocalDpi xmlns:a14="http://schemas.microsoft.com/office/drawing/2010/main" val="0"/>
              </a:ext>
            </a:extLst>
          </a:blip>
          <a:srcRect/>
          <a:stretch>
            <a:fillRect/>
          </a:stretch>
        </p:blipFill>
        <p:spPr bwMode="auto">
          <a:xfrm>
            <a:off x="9098339" y="1113917"/>
            <a:ext cx="2832030" cy="38771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50256E8-F8D0-F242-3316-93B2EE2E211A}"/>
              </a:ext>
            </a:extLst>
          </p:cNvPr>
          <p:cNvSpPr txBox="1"/>
          <p:nvPr/>
        </p:nvSpPr>
        <p:spPr>
          <a:xfrm>
            <a:off x="9184850" y="6469651"/>
            <a:ext cx="2846895" cy="261610"/>
          </a:xfrm>
          <a:prstGeom prst="rect">
            <a:avLst/>
          </a:prstGeom>
          <a:noFill/>
        </p:spPr>
        <p:txBody>
          <a:bodyPr wrap="square" rtlCol="0">
            <a:spAutoFit/>
          </a:bodyPr>
          <a:lstStyle/>
          <a:p>
            <a:pPr algn="r"/>
            <a:r>
              <a:rPr lang="en-US" sz="1050" dirty="0"/>
              <a:t>Image source: </a:t>
            </a:r>
            <a:r>
              <a:rPr lang="en-US" sz="1050" dirty="0">
                <a:hlinkClick r:id="rId6">
                  <a:extLst>
                    <a:ext uri="{A12FA001-AC4F-418D-AE19-62706E023703}">
                      <ahyp:hlinkClr xmlns:ahyp="http://schemas.microsoft.com/office/drawing/2018/hyperlinkcolor" val="tx"/>
                    </a:ext>
                  </a:extLst>
                </a:hlinkClick>
              </a:rPr>
              <a:t>Doctor Who Fanon</a:t>
            </a:r>
            <a:endParaRPr lang="en-US" sz="1050" dirty="0"/>
          </a:p>
        </p:txBody>
      </p:sp>
    </p:spTree>
    <p:extLst>
      <p:ext uri="{BB962C8B-B14F-4D97-AF65-F5344CB8AC3E}">
        <p14:creationId xmlns:p14="http://schemas.microsoft.com/office/powerpoint/2010/main" val="183974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92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CA07C-1908-B1EB-82FA-EC63DAAF4CF4}"/>
              </a:ext>
            </a:extLst>
          </p:cNvPr>
          <p:cNvSpPr>
            <a:spLocks noGrp="1"/>
          </p:cNvSpPr>
          <p:nvPr>
            <p:ph sz="half" idx="1"/>
          </p:nvPr>
        </p:nvSpPr>
        <p:spPr>
          <a:xfrm>
            <a:off x="550861" y="797878"/>
            <a:ext cx="2325689" cy="5416865"/>
          </a:xfrm>
        </p:spPr>
        <p:txBody>
          <a:bodyPr anchor="ctr">
            <a:normAutofit/>
          </a:bodyPr>
          <a:lstStyle/>
          <a:p>
            <a:r>
              <a:rPr lang="en-US" dirty="0"/>
              <a:t>Actually, researchers who work with historical data have a fair bit in common with Doctor Who.</a:t>
            </a:r>
          </a:p>
        </p:txBody>
      </p:sp>
      <p:pic>
        <p:nvPicPr>
          <p:cNvPr id="5" name="Picture 4" descr="Venn diagram of Doctor Who and Historical Data. They both have: distance across time, rescue missions, better with companions. Doctor Who also has a time machine.">
            <a:extLst>
              <a:ext uri="{FF2B5EF4-FFF2-40B4-BE49-F238E27FC236}">
                <a16:creationId xmlns:a16="http://schemas.microsoft.com/office/drawing/2014/main" id="{BBFAB2C1-0B83-C5C5-62C7-ADF82BED3957}"/>
              </a:ext>
            </a:extLst>
          </p:cNvPr>
          <p:cNvPicPr>
            <a:picLocks noChangeAspect="1"/>
          </p:cNvPicPr>
          <p:nvPr/>
        </p:nvPicPr>
        <p:blipFill>
          <a:blip r:embed="rId3"/>
          <a:stretch>
            <a:fillRect/>
          </a:stretch>
        </p:blipFill>
        <p:spPr>
          <a:xfrm>
            <a:off x="3313861" y="797878"/>
            <a:ext cx="8469199" cy="5262243"/>
          </a:xfrm>
          <a:prstGeom prst="rect">
            <a:avLst/>
          </a:prstGeom>
        </p:spPr>
      </p:pic>
    </p:spTree>
    <p:extLst>
      <p:ext uri="{BB962C8B-B14F-4D97-AF65-F5344CB8AC3E}">
        <p14:creationId xmlns:p14="http://schemas.microsoft.com/office/powerpoint/2010/main" val="266504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550863" y="196900"/>
            <a:ext cx="4159160" cy="6565850"/>
          </a:xfrm>
          <a:noFill/>
        </p:spPr>
        <p:txBody>
          <a:bodyPr anchor="ctr">
            <a:noAutofit/>
          </a:bodyPr>
          <a:lstStyle/>
          <a:p>
            <a:r>
              <a:rPr lang="en-US" dirty="0"/>
              <a:t>What do we mean by historical data?</a:t>
            </a:r>
          </a:p>
        </p:txBody>
      </p:sp>
      <p:pic>
        <p:nvPicPr>
          <p:cNvPr id="1026" name="Picture 2" descr="confused doctor who GIF">
            <a:extLst>
              <a:ext uri="{FF2B5EF4-FFF2-40B4-BE49-F238E27FC236}">
                <a16:creationId xmlns:a16="http://schemas.microsoft.com/office/drawing/2014/main" id="{57CFE837-5CEA-9190-F184-3F7B78C53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769" y="1298273"/>
            <a:ext cx="6289368" cy="410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59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59F6-9B22-C211-4B4C-A2FD4B914C46}"/>
              </a:ext>
            </a:extLst>
          </p:cNvPr>
          <p:cNvSpPr>
            <a:spLocks noGrp="1"/>
          </p:cNvSpPr>
          <p:nvPr>
            <p:ph type="title"/>
          </p:nvPr>
        </p:nvSpPr>
        <p:spPr>
          <a:noFill/>
        </p:spPr>
        <p:txBody>
          <a:bodyPr anchor="t">
            <a:normAutofit/>
          </a:bodyPr>
          <a:lstStyle/>
          <a:p>
            <a:r>
              <a:rPr lang="en-US" sz="4000" dirty="0"/>
              <a:t>Historical Data</a:t>
            </a:r>
          </a:p>
        </p:txBody>
      </p:sp>
      <p:sp>
        <p:nvSpPr>
          <p:cNvPr id="7" name="Text Placeholder 6">
            <a:extLst>
              <a:ext uri="{FF2B5EF4-FFF2-40B4-BE49-F238E27FC236}">
                <a16:creationId xmlns:a16="http://schemas.microsoft.com/office/drawing/2014/main" id="{B910FBD2-ACD7-772F-5583-ADEFE95D1DE6}"/>
              </a:ext>
            </a:extLst>
          </p:cNvPr>
          <p:cNvSpPr>
            <a:spLocks noGrp="1"/>
          </p:cNvSpPr>
          <p:nvPr>
            <p:ph type="body" idx="1"/>
          </p:nvPr>
        </p:nvSpPr>
        <p:spPr/>
        <p:txBody>
          <a:bodyPr>
            <a:normAutofit/>
          </a:bodyPr>
          <a:lstStyle/>
          <a:p>
            <a:r>
              <a:rPr lang="en-US" sz="2800" dirty="0"/>
              <a:t>Data</a:t>
            </a:r>
          </a:p>
        </p:txBody>
      </p:sp>
      <p:sp>
        <p:nvSpPr>
          <p:cNvPr id="8" name="Content Placeholder 7">
            <a:extLst>
              <a:ext uri="{FF2B5EF4-FFF2-40B4-BE49-F238E27FC236}">
                <a16:creationId xmlns:a16="http://schemas.microsoft.com/office/drawing/2014/main" id="{60A83764-5525-138B-1C31-F8487FD72CFD}"/>
              </a:ext>
            </a:extLst>
          </p:cNvPr>
          <p:cNvSpPr>
            <a:spLocks noGrp="1"/>
          </p:cNvSpPr>
          <p:nvPr>
            <p:ph sz="half" idx="2"/>
          </p:nvPr>
        </p:nvSpPr>
        <p:spPr/>
        <p:txBody>
          <a:bodyPr/>
          <a:lstStyle/>
          <a:p>
            <a:pPr marL="0" indent="0">
              <a:buNone/>
            </a:pPr>
            <a:r>
              <a:rPr lang="en-US" dirty="0">
                <a:solidFill>
                  <a:schemeClr val="tx1"/>
                </a:solidFill>
              </a:rPr>
              <a:t>Recorded observations that become the basis for analysis</a:t>
            </a:r>
          </a:p>
        </p:txBody>
      </p:sp>
      <p:sp>
        <p:nvSpPr>
          <p:cNvPr id="9" name="Text Placeholder 8">
            <a:extLst>
              <a:ext uri="{FF2B5EF4-FFF2-40B4-BE49-F238E27FC236}">
                <a16:creationId xmlns:a16="http://schemas.microsoft.com/office/drawing/2014/main" id="{DBD036B0-6898-DD13-190B-FEC6E1E044CD}"/>
              </a:ext>
            </a:extLst>
          </p:cNvPr>
          <p:cNvSpPr>
            <a:spLocks noGrp="1"/>
          </p:cNvSpPr>
          <p:nvPr>
            <p:ph type="body" sz="quarter" idx="3"/>
          </p:nvPr>
        </p:nvSpPr>
        <p:spPr/>
        <p:txBody>
          <a:bodyPr>
            <a:normAutofit/>
          </a:bodyPr>
          <a:lstStyle/>
          <a:p>
            <a:pPr marL="0" indent="0">
              <a:buNone/>
            </a:pPr>
            <a:r>
              <a:rPr lang="en-US" sz="2800" dirty="0"/>
              <a:t>Historical</a:t>
            </a:r>
          </a:p>
        </p:txBody>
      </p:sp>
      <p:sp>
        <p:nvSpPr>
          <p:cNvPr id="10" name="Content Placeholder 9">
            <a:extLst>
              <a:ext uri="{FF2B5EF4-FFF2-40B4-BE49-F238E27FC236}">
                <a16:creationId xmlns:a16="http://schemas.microsoft.com/office/drawing/2014/main" id="{C948B533-E669-1882-C09E-DBAB179C25AD}"/>
              </a:ext>
            </a:extLst>
          </p:cNvPr>
          <p:cNvSpPr>
            <a:spLocks noGrp="1"/>
          </p:cNvSpPr>
          <p:nvPr>
            <p:ph sz="quarter" idx="4"/>
          </p:nvPr>
        </p:nvSpPr>
        <p:spPr/>
        <p:txBody>
          <a:bodyPr/>
          <a:lstStyle/>
          <a:p>
            <a:r>
              <a:rPr lang="en-US" dirty="0">
                <a:solidFill>
                  <a:schemeClr val="tx1"/>
                </a:solidFill>
              </a:rPr>
              <a:t>Could be analog or digital</a:t>
            </a:r>
          </a:p>
          <a:p>
            <a:r>
              <a:rPr lang="en-US" dirty="0">
                <a:solidFill>
                  <a:schemeClr val="tx1"/>
                </a:solidFill>
              </a:rPr>
              <a:t>At risk because of its age</a:t>
            </a:r>
          </a:p>
          <a:p>
            <a:pPr lvl="1"/>
            <a:r>
              <a:rPr lang="en-US" dirty="0">
                <a:solidFill>
                  <a:schemeClr val="tx1"/>
                </a:solidFill>
              </a:rPr>
              <a:t>Fragile or inaccessible format</a:t>
            </a:r>
          </a:p>
          <a:p>
            <a:pPr lvl="1"/>
            <a:r>
              <a:rPr lang="en-US" dirty="0">
                <a:solidFill>
                  <a:schemeClr val="tx1"/>
                </a:solidFill>
              </a:rPr>
              <a:t>Divorced from context</a:t>
            </a:r>
          </a:p>
          <a:p>
            <a:pPr lvl="1"/>
            <a:r>
              <a:rPr lang="en-US" dirty="0">
                <a:solidFill>
                  <a:schemeClr val="tx1"/>
                </a:solidFill>
              </a:rPr>
              <a:t>Disordered through reuse</a:t>
            </a:r>
          </a:p>
          <a:p>
            <a:pPr lvl="1"/>
            <a:r>
              <a:rPr lang="en-US" dirty="0">
                <a:solidFill>
                  <a:schemeClr val="tx1"/>
                </a:solidFill>
              </a:rPr>
              <a:t>Single copy</a:t>
            </a:r>
          </a:p>
        </p:txBody>
      </p:sp>
    </p:spTree>
    <p:extLst>
      <p:ext uri="{BB962C8B-B14F-4D97-AF65-F5344CB8AC3E}">
        <p14:creationId xmlns:p14="http://schemas.microsoft.com/office/powerpoint/2010/main" val="84946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descr="Data Points Digital background">
            <a:extLst>
              <a:ext uri="{FF2B5EF4-FFF2-40B4-BE49-F238E27FC236}">
                <a16:creationId xmlns:a16="http://schemas.microsoft.com/office/drawing/2014/main" id="{1358CD3B-43A8-5BF7-2E60-B0563F068D11}"/>
              </a:ext>
            </a:extLst>
          </p:cNvPr>
          <p:cNvPicPr>
            <a:picLocks noGrp="1" noChangeAspect="1"/>
          </p:cNvPicPr>
          <p:nvPr>
            <p:ph type="pic" sz="quarter" idx="13"/>
          </p:nvPr>
        </p:nvPicPr>
        <p:blipFill>
          <a:blip r:embed="rId3">
            <a:alphaModFix amt="45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rcRect/>
          <a:stretch/>
        </p:blipFill>
        <p:spPr/>
      </p:pic>
      <p:sp>
        <p:nvSpPr>
          <p:cNvPr id="7" name="Title 6">
            <a:extLst>
              <a:ext uri="{FF2B5EF4-FFF2-40B4-BE49-F238E27FC236}">
                <a16:creationId xmlns:a16="http://schemas.microsoft.com/office/drawing/2014/main" id="{8A84D4AF-8D29-5A55-F3F8-1E928E3B08FF}"/>
              </a:ext>
            </a:extLst>
          </p:cNvPr>
          <p:cNvSpPr>
            <a:spLocks noGrp="1"/>
          </p:cNvSpPr>
          <p:nvPr>
            <p:ph type="ctrTitle"/>
          </p:nvPr>
        </p:nvSpPr>
        <p:spPr/>
        <p:txBody>
          <a:bodyPr/>
          <a:lstStyle/>
          <a:p>
            <a:r>
              <a:rPr lang="en-US" dirty="0">
                <a:effectLst>
                  <a:outerShdw blurRad="50800" dist="50800" dir="5400000" algn="ctr" rotWithShape="0">
                    <a:schemeClr val="bg2"/>
                  </a:outerShdw>
                </a:effectLst>
              </a:rPr>
              <a:t>Meet our Panelists</a:t>
            </a:r>
          </a:p>
        </p:txBody>
      </p:sp>
    </p:spTree>
    <p:extLst>
      <p:ext uri="{BB962C8B-B14F-4D97-AF65-F5344CB8AC3E}">
        <p14:creationId xmlns:p14="http://schemas.microsoft.com/office/powerpoint/2010/main" val="285551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2056" name="Freeform: Shape 205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7" name="Oval 205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8" name="Oval 205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9" name="Freeform: Shape 205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2061" name="Rectangle 206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2343A-9CB0-F2AD-EF62-5DEE3E97F956}"/>
              </a:ext>
            </a:extLst>
          </p:cNvPr>
          <p:cNvSpPr>
            <a:spLocks noGrp="1"/>
          </p:cNvSpPr>
          <p:nvPr>
            <p:ph type="title"/>
          </p:nvPr>
        </p:nvSpPr>
        <p:spPr>
          <a:xfrm>
            <a:off x="550864" y="549276"/>
            <a:ext cx="3565524" cy="1623990"/>
          </a:xfrm>
        </p:spPr>
        <p:txBody>
          <a:bodyPr vert="horz" wrap="square" lIns="0" tIns="0" rIns="0" bIns="0" rtlCol="0" anchor="b" anchorCtr="0">
            <a:normAutofit/>
          </a:bodyPr>
          <a:lstStyle/>
          <a:p>
            <a:pPr>
              <a:lnSpc>
                <a:spcPct val="100000"/>
              </a:lnSpc>
            </a:pPr>
            <a:r>
              <a:rPr lang="en-US" sz="4800" kern="1200" dirty="0">
                <a:solidFill>
                  <a:schemeClr val="tx1"/>
                </a:solidFill>
                <a:latin typeface="+mj-lt"/>
                <a:ea typeface="+mj-ea"/>
                <a:cs typeface="+mj-cs"/>
              </a:rPr>
              <a:t>Shannon Farrell</a:t>
            </a:r>
          </a:p>
        </p:txBody>
      </p:sp>
      <p:sp>
        <p:nvSpPr>
          <p:cNvPr id="3" name="Content Placeholder 2">
            <a:extLst>
              <a:ext uri="{FF2B5EF4-FFF2-40B4-BE49-F238E27FC236}">
                <a16:creationId xmlns:a16="http://schemas.microsoft.com/office/drawing/2014/main" id="{1C6744DD-5BC8-42C8-4313-13CE95ED575B}"/>
              </a:ext>
            </a:extLst>
          </p:cNvPr>
          <p:cNvSpPr>
            <a:spLocks noGrp="1"/>
          </p:cNvSpPr>
          <p:nvPr>
            <p:ph sz="half" idx="1"/>
          </p:nvPr>
        </p:nvSpPr>
        <p:spPr>
          <a:xfrm>
            <a:off x="550863" y="2220354"/>
            <a:ext cx="6751698" cy="3872471"/>
          </a:xfrm>
        </p:spPr>
        <p:txBody>
          <a:bodyPr vert="horz" wrap="square" lIns="0" tIns="0" rIns="0" bIns="0" rtlCol="0" anchor="t">
            <a:normAutofit lnSpcReduction="10000"/>
          </a:bodyPr>
          <a:lstStyle/>
          <a:p>
            <a:pPr>
              <a:lnSpc>
                <a:spcPct val="100000"/>
              </a:lnSpc>
            </a:pPr>
            <a:r>
              <a:rPr lang="en-US" sz="1600" dirty="0"/>
              <a:t>She/her</a:t>
            </a:r>
          </a:p>
          <a:p>
            <a:pPr>
              <a:lnSpc>
                <a:spcPct val="100000"/>
              </a:lnSpc>
            </a:pPr>
            <a:r>
              <a:rPr lang="en-US" sz="1600" dirty="0"/>
              <a:t>Institution: University of Minnesota, US</a:t>
            </a:r>
          </a:p>
          <a:p>
            <a:pPr>
              <a:lnSpc>
                <a:spcPct val="100000"/>
              </a:lnSpc>
            </a:pPr>
            <a:r>
              <a:rPr lang="en-US" sz="1600" dirty="0"/>
              <a:t>Role: Research Data Services Lead</a:t>
            </a:r>
          </a:p>
          <a:p>
            <a:pPr>
              <a:lnSpc>
                <a:spcPct val="100000"/>
              </a:lnSpc>
            </a:pPr>
            <a:r>
              <a:rPr lang="en-US" sz="1600" dirty="0"/>
              <a:t>Projects:</a:t>
            </a:r>
          </a:p>
          <a:p>
            <a:pPr marL="285750" indent="-228600">
              <a:lnSpc>
                <a:spcPct val="100000"/>
              </a:lnSpc>
              <a:buFont typeface="Arial" panose="020B0604020202020204" pitchFamily="34" charset="0"/>
              <a:buChar char="•"/>
            </a:pPr>
            <a:r>
              <a:rPr lang="en-US" sz="1600" dirty="0"/>
              <a:t>Surveys and interviews with UMN faculty/staff</a:t>
            </a:r>
          </a:p>
          <a:p>
            <a:pPr marL="285750" indent="-228600">
              <a:lnSpc>
                <a:spcPct val="100000"/>
              </a:lnSpc>
              <a:buFont typeface="Arial" panose="020B0604020202020204" pitchFamily="34" charset="0"/>
              <a:buChar char="•"/>
            </a:pPr>
            <a:r>
              <a:rPr lang="en-US" sz="1600" dirty="0"/>
              <a:t>Project in University Archives</a:t>
            </a:r>
          </a:p>
          <a:p>
            <a:pPr marL="285750" indent="-228600">
              <a:lnSpc>
                <a:spcPct val="100000"/>
              </a:lnSpc>
              <a:buFont typeface="Arial" panose="020B0604020202020204" pitchFamily="34" charset="0"/>
              <a:buChar char="•"/>
            </a:pPr>
            <a:r>
              <a:rPr lang="en-US" sz="1600" dirty="0"/>
              <a:t>Apple Data project</a:t>
            </a:r>
          </a:p>
          <a:p>
            <a:pPr marL="285750" indent="-228600">
              <a:lnSpc>
                <a:spcPct val="100000"/>
              </a:lnSpc>
              <a:buFont typeface="Arial" panose="020B0604020202020204" pitchFamily="34" charset="0"/>
              <a:buChar char="•"/>
            </a:pPr>
            <a:r>
              <a:rPr lang="en-US" sz="1600" dirty="0"/>
              <a:t>Literature review</a:t>
            </a:r>
          </a:p>
          <a:p>
            <a:pPr marL="57150">
              <a:lnSpc>
                <a:spcPct val="100000"/>
              </a:lnSpc>
            </a:pPr>
            <a:r>
              <a:rPr lang="en-US" sz="1600" dirty="0"/>
              <a:t>Contact: sfarrell@umn.edu</a:t>
            </a:r>
          </a:p>
        </p:txBody>
      </p:sp>
      <p:pic>
        <p:nvPicPr>
          <p:cNvPr id="2050" name="Picture 2">
            <a:extLst>
              <a:ext uri="{FF2B5EF4-FFF2-40B4-BE49-F238E27FC236}">
                <a16:creationId xmlns:a16="http://schemas.microsoft.com/office/drawing/2014/main" id="{665FF8C9-4CC8-64E5-1CC1-45F72AFFE30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833" b="8833"/>
          <a:stretch/>
        </p:blipFill>
        <p:spPr bwMode="auto">
          <a:xfrm>
            <a:off x="7467954" y="2742760"/>
            <a:ext cx="3252434" cy="3252434"/>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grpSp>
        <p:nvGrpSpPr>
          <p:cNvPr id="2063" name="Group 2062">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2064"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5"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6"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68" name="Oval 2067">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6280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4" name="Picture 8" descr="Data Dictionary template with metadata and definitions.">
            <a:extLst>
              <a:ext uri="{FF2B5EF4-FFF2-40B4-BE49-F238E27FC236}">
                <a16:creationId xmlns:a16="http://schemas.microsoft.com/office/drawing/2014/main" id="{9A0AC7E8-A11E-C08B-4C64-9BC65376D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95" r="-2" b="-2"/>
          <a:stretch/>
        </p:blipFill>
        <p:spPr bwMode="auto">
          <a:xfrm>
            <a:off x="321734" y="321733"/>
            <a:ext cx="5674894" cy="30308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n example of handwritten hashmark data.">
            <a:extLst>
              <a:ext uri="{FF2B5EF4-FFF2-40B4-BE49-F238E27FC236}">
                <a16:creationId xmlns:a16="http://schemas.microsoft.com/office/drawing/2014/main" id="{D8627C50-70C3-F1EC-25AE-73618981C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90" r="-1" b="21109"/>
          <a:stretch/>
        </p:blipFill>
        <p:spPr bwMode="auto">
          <a:xfrm rot="16200000">
            <a:off x="271766" y="3574258"/>
            <a:ext cx="2776517" cy="267657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series of binders with handwritten titles containing apple data.">
            <a:extLst>
              <a:ext uri="{FF2B5EF4-FFF2-40B4-BE49-F238E27FC236}">
                <a16:creationId xmlns:a16="http://schemas.microsoft.com/office/drawing/2014/main" id="{2D63DC62-E1F0-F894-9D3B-D6EA63844A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622" r="5" b="5"/>
          <a:stretch/>
        </p:blipFill>
        <p:spPr bwMode="auto">
          <a:xfrm>
            <a:off x="3159553" y="3514855"/>
            <a:ext cx="2837076" cy="27859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xample of a page from a field notebook, with a drawing of a bird and observations about the bird. Handwritten. ">
            <a:extLst>
              <a:ext uri="{FF2B5EF4-FFF2-40B4-BE49-F238E27FC236}">
                <a16:creationId xmlns:a16="http://schemas.microsoft.com/office/drawing/2014/main" id="{32F46FC4-507E-F35B-0405-9AB4044FA3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22" r="-2" b="19893"/>
          <a:stretch/>
        </p:blipFill>
        <p:spPr bwMode="auto">
          <a:xfrm>
            <a:off x="6195373" y="321733"/>
            <a:ext cx="5674892" cy="597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56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2F68-F587-4F49-84B7-A5E73550954B}"/>
              </a:ext>
            </a:extLst>
          </p:cNvPr>
          <p:cNvSpPr>
            <a:spLocks noGrp="1"/>
          </p:cNvSpPr>
          <p:nvPr>
            <p:ph type="title"/>
          </p:nvPr>
        </p:nvSpPr>
        <p:spPr>
          <a:xfrm>
            <a:off x="550862" y="549275"/>
            <a:ext cx="11091600" cy="654374"/>
          </a:xfrm>
        </p:spPr>
        <p:txBody>
          <a:bodyPr>
            <a:normAutofit/>
          </a:bodyPr>
          <a:lstStyle/>
          <a:p>
            <a:r>
              <a:rPr lang="en-US" sz="4400" dirty="0"/>
              <a:t>University of Minnesota Historical Data Work</a:t>
            </a:r>
          </a:p>
        </p:txBody>
      </p:sp>
      <p:sp>
        <p:nvSpPr>
          <p:cNvPr id="6" name="TextBox 5">
            <a:extLst>
              <a:ext uri="{FF2B5EF4-FFF2-40B4-BE49-F238E27FC236}">
                <a16:creationId xmlns:a16="http://schemas.microsoft.com/office/drawing/2014/main" id="{3BC03E2D-3E2C-D825-37BB-C5CAEBDD0F84}"/>
              </a:ext>
            </a:extLst>
          </p:cNvPr>
          <p:cNvSpPr txBox="1"/>
          <p:nvPr/>
        </p:nvSpPr>
        <p:spPr>
          <a:xfrm>
            <a:off x="550862" y="1352939"/>
            <a:ext cx="11091600" cy="455509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600" dirty="0"/>
              <a:t>Farrell, S. L., &amp; Kelly, J. A. (2018). </a:t>
            </a:r>
            <a:r>
              <a:rPr lang="en-US" sz="1600" b="1" dirty="0"/>
              <a:t>Identifying potential solutions to increase discoverability and reuse of analog datasets in various campus locations</a:t>
            </a:r>
            <a:r>
              <a:rPr lang="en-US" sz="1600" dirty="0"/>
              <a:t>. Issues in Science and Technology Librarianship, 88, https://doi.org/10.5062/F4PC30NR</a:t>
            </a:r>
          </a:p>
          <a:p>
            <a:pPr marL="285750" indent="-285750">
              <a:spcAft>
                <a:spcPts val="1200"/>
              </a:spcAft>
              <a:buFont typeface="Arial" panose="020B0604020202020204" pitchFamily="34" charset="0"/>
              <a:buChar char="•"/>
            </a:pPr>
            <a:r>
              <a:rPr lang="en-US" sz="1600" dirty="0"/>
              <a:t>Farrell, S. L. &amp; Hendrickson, L. G. &amp; Mastel, K. L. &amp; Allen, K. A. &amp; Kelly, J. A., (2019) </a:t>
            </a:r>
            <a:r>
              <a:rPr lang="en-US" sz="1600" b="1" dirty="0"/>
              <a:t>“Resurfacing Historical Scientific Data: A Case Study Involving Fruit Breeding Data”</a:t>
            </a:r>
            <a:r>
              <a:rPr lang="en-US" sz="1600" dirty="0"/>
              <a:t>, Journal of eScience Librarianship 8(2): 5. </a:t>
            </a:r>
            <a:r>
              <a:rPr lang="en-US" sz="1600" dirty="0" err="1"/>
              <a:t>doi</a:t>
            </a:r>
            <a:r>
              <a:rPr lang="en-US" sz="1600" dirty="0"/>
              <a:t>: https://doi.org/10.7191/jeslib.2019.1171</a:t>
            </a:r>
          </a:p>
          <a:p>
            <a:pPr marL="285750" indent="-285750">
              <a:spcAft>
                <a:spcPts val="1200"/>
              </a:spcAft>
              <a:buFont typeface="Arial" panose="020B0604020202020204" pitchFamily="34" charset="0"/>
              <a:buChar char="•"/>
            </a:pPr>
            <a:r>
              <a:rPr lang="en-US" sz="1600" dirty="0"/>
              <a:t>Farrell, S., Hendrickson, L., Mastel, K., &amp; Kelly, J. (2020). </a:t>
            </a:r>
            <a:r>
              <a:rPr lang="en-US" sz="1600" b="1" dirty="0"/>
              <a:t>Historical scientific analog data: Life sciences faculty’s perspectives on management, reuse and preservation. </a:t>
            </a:r>
            <a:r>
              <a:rPr lang="en-US" sz="1600" dirty="0"/>
              <a:t>Data Science Journal, 19(1), 1-10. https://doi.org/10.5334/DSJ-2020-051.</a:t>
            </a:r>
          </a:p>
          <a:p>
            <a:pPr marL="285750" indent="-285750">
              <a:spcAft>
                <a:spcPts val="1200"/>
              </a:spcAft>
              <a:buFont typeface="Arial" panose="020B0604020202020204" pitchFamily="34" charset="0"/>
              <a:buChar char="•"/>
            </a:pPr>
            <a:r>
              <a:rPr lang="en-US" sz="1600" dirty="0"/>
              <a:t>Kelly, J. A., Farrell, S. L., Hendrickson, L. G., </a:t>
            </a:r>
            <a:r>
              <a:rPr lang="en-US" sz="1600" dirty="0" err="1"/>
              <a:t>Luby</a:t>
            </a:r>
            <a:r>
              <a:rPr lang="en-US" sz="1600" dirty="0"/>
              <a:t>, J. J., &amp; Mastel, K. L. (2022). </a:t>
            </a:r>
            <a:r>
              <a:rPr lang="en-US" sz="1600" b="1" dirty="0"/>
              <a:t>A critical literature review of historic scientific analog</a:t>
            </a:r>
            <a:r>
              <a:rPr lang="en-US" sz="1600" dirty="0"/>
              <a:t>. Data Science Journal 21 (2022): 14. https://doi.org/10.5334/dsj-2022014</a:t>
            </a:r>
          </a:p>
          <a:p>
            <a:pPr marL="285750" indent="-285750">
              <a:spcAft>
                <a:spcPts val="1200"/>
              </a:spcAft>
              <a:buFont typeface="Arial" panose="020B0604020202020204" pitchFamily="34" charset="0"/>
              <a:buChar char="•"/>
            </a:pPr>
            <a:r>
              <a:rPr lang="en-US" sz="1600" dirty="0"/>
              <a:t>Farrell, S. L., Kelly, J. A., Hendrickson, L. G., &amp; Mastel, K. L. (2023). </a:t>
            </a:r>
            <a:r>
              <a:rPr lang="en-US" sz="1600" b="1" dirty="0"/>
              <a:t>A pilot study to locate historic scientific data in a university archive</a:t>
            </a:r>
            <a:r>
              <a:rPr lang="en-US" sz="1600" dirty="0"/>
              <a:t>. Issues in Science and Technology Librarianship, 103  https://doi.org/10.29173/istl2728</a:t>
            </a:r>
          </a:p>
          <a:p>
            <a:pPr marL="285750" indent="-285750">
              <a:spcAft>
                <a:spcPts val="1200"/>
              </a:spcAft>
              <a:buFont typeface="Arial" panose="020B0604020202020204" pitchFamily="34" charset="0"/>
              <a:buChar char="•"/>
            </a:pPr>
            <a:r>
              <a:rPr lang="en-US" sz="1600" dirty="0"/>
              <a:t>Anderson, B. G., Antognoli, E., Caldrone, S. L., Derner, J. D., Farrell, S. L., Fenlon, K., Hendrickson, J. R., Hendrickson, L. G., Johnson, H. A., Kaplan, N. E., Kelly, J. A., Mastel, K. L. and Williams, S. C. (2024). </a:t>
            </a:r>
            <a:r>
              <a:rPr lang="en-US" sz="1600" b="1" dirty="0"/>
              <a:t>Issues and paths forward in the identification and reuse of historic analog records</a:t>
            </a:r>
            <a:r>
              <a:rPr lang="en-US" sz="1600" dirty="0"/>
              <a:t>. Frontiers in Environmental Science 12:1338628. https://doi.org/10.3389/fenvs.2024.1338628</a:t>
            </a:r>
          </a:p>
        </p:txBody>
      </p:sp>
    </p:spTree>
    <p:extLst>
      <p:ext uri="{BB962C8B-B14F-4D97-AF65-F5344CB8AC3E}">
        <p14:creationId xmlns:p14="http://schemas.microsoft.com/office/powerpoint/2010/main" val="3145614489"/>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49CD38-5B57-4682-9FCE-B9174068D0AE}">
  <ds:schemaRefs>
    <ds:schemaRef ds:uri="http://schemas.microsoft.com/sharepoint/v3/contenttype/forms"/>
  </ds:schemaRefs>
</ds:datastoreItem>
</file>

<file path=customXml/itemProps2.xml><?xml version="1.0" encoding="utf-8"?>
<ds:datastoreItem xmlns:ds="http://schemas.openxmlformats.org/officeDocument/2006/customXml" ds:itemID="{1F342EE1-43E5-4AFB-895D-B61B9656DC14}">
  <ds:schemaRefs>
    <ds:schemaRef ds:uri="http://schemas.microsoft.com/office/2006/documentManagement/types"/>
    <ds:schemaRef ds:uri="http://schemas.microsoft.com/sharepoint/v3"/>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230e9df3-be65-4c73-a93b-d1236ebd677e"/>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{1BB1DF2B-EC90-4394-A2E8-85FA92600629}tf33713516_win32</Template>
  <TotalTime>128</TotalTime>
  <Words>933</Words>
  <Application>Microsoft Office PowerPoint</Application>
  <PresentationFormat>Widescreen</PresentationFormat>
  <Paragraphs>93</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Walbaum Display</vt:lpstr>
      <vt:lpstr>3DFloatVTI</vt:lpstr>
      <vt:lpstr>Everybody in the TARDIS</vt:lpstr>
      <vt:lpstr>Q: Why bring Doctor Who into this? A: Because it’s fun.</vt:lpstr>
      <vt:lpstr>PowerPoint Presentation</vt:lpstr>
      <vt:lpstr>What do we mean by historical data?</vt:lpstr>
      <vt:lpstr>Historical Data</vt:lpstr>
      <vt:lpstr>Meet our Panelists</vt:lpstr>
      <vt:lpstr>Shannon Farrell</vt:lpstr>
      <vt:lpstr>PowerPoint Presentation</vt:lpstr>
      <vt:lpstr>University of Minnesota Historical Data Work</vt:lpstr>
      <vt:lpstr>Sarah Fox</vt:lpstr>
      <vt:lpstr>Poppy Townsend</vt:lpstr>
      <vt:lpstr>PowerPoint Presentation</vt:lpstr>
      <vt:lpstr>Poppy Townsend</vt:lpstr>
      <vt:lpstr>Two other panelists were not able to make the trip.</vt:lpstr>
      <vt:lpstr>Lost in Space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Caldrone, Sandi</dc:creator>
  <cp:lastModifiedBy>Caldrone, Sandi</cp:lastModifiedBy>
  <cp:revision>1</cp:revision>
  <dcterms:created xsi:type="dcterms:W3CDTF">2024-09-15T21:26:11Z</dcterms:created>
  <dcterms:modified xsi:type="dcterms:W3CDTF">2024-09-16T21:18:16Z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