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9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4AAF-ADAF-45A8-A589-D5CFC2087BB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4126-6697-44FA-8D03-9206D16B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" y="390369"/>
            <a:ext cx="8503087" cy="607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57175"/>
            <a:ext cx="857885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8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434821"/>
            <a:ext cx="8452284" cy="59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5" y="231610"/>
            <a:ext cx="8541189" cy="63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396719"/>
            <a:ext cx="8452284" cy="60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" y="384018"/>
            <a:ext cx="8503087" cy="60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7" y="326865"/>
            <a:ext cx="8464985" cy="62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" y="377668"/>
            <a:ext cx="8503087" cy="61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3</cp:revision>
  <dcterms:created xsi:type="dcterms:W3CDTF">2021-10-18T16:54:04Z</dcterms:created>
  <dcterms:modified xsi:type="dcterms:W3CDTF">2021-10-18T17:48:14Z</dcterms:modified>
</cp:coreProperties>
</file>