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sldIdLst>
    <p:sldId id="258" r:id="rId4"/>
  </p:sldIdLst>
  <p:sldSz cx="32918400" cy="43891200"/>
  <p:notesSz cx="6858000" cy="9144000"/>
  <p:embeddedFontLst>
    <p:embeddedFont>
      <p:font typeface="Anonymous Pro" panose="02060609030202000504" pitchFamily="49" charset="0"/>
      <p:regular r:id="rId5"/>
      <p:bold r:id="rId6"/>
      <p:italic r:id="rId7"/>
      <p:boldItalic r:id="rId8"/>
    </p:embeddedFont>
    <p:embeddedFont>
      <p:font typeface="Poppins" panose="020B050204050402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A29489"/>
    <a:srgbClr val="AA9E93"/>
    <a:srgbClr val="C0B7AF"/>
    <a:srgbClr val="262A22"/>
    <a:srgbClr val="4A4A3F"/>
    <a:srgbClr val="726C60"/>
    <a:srgbClr val="FFFFFF"/>
    <a:srgbClr val="9D9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33" d="100"/>
          <a:sy n="33" d="100"/>
        </p:scale>
        <p:origin x="456" y="-41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 /><Relationship Id="rId13" Type="http://schemas.openxmlformats.org/officeDocument/2006/relationships/presProps" Target="presProps.xml" /><Relationship Id="rId3" Type="http://schemas.openxmlformats.org/officeDocument/2006/relationships/slideMaster" Target="slideMasters/slideMaster1.xml" /><Relationship Id="rId7" Type="http://schemas.openxmlformats.org/officeDocument/2006/relationships/font" Target="fonts/font3.fntdata" /><Relationship Id="rId12" Type="http://schemas.openxmlformats.org/officeDocument/2006/relationships/font" Target="fonts/font8.fntdata" /><Relationship Id="rId2" Type="http://schemas.openxmlformats.org/officeDocument/2006/relationships/customXml" Target="../customXml/item2.xml" /><Relationship Id="rId16"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font" Target="fonts/font2.fntdata" /><Relationship Id="rId11" Type="http://schemas.openxmlformats.org/officeDocument/2006/relationships/font" Target="fonts/font7.fntdata" /><Relationship Id="rId5" Type="http://schemas.openxmlformats.org/officeDocument/2006/relationships/font" Target="fonts/font1.fntdata" /><Relationship Id="rId15" Type="http://schemas.openxmlformats.org/officeDocument/2006/relationships/theme" Target="theme/theme1.xml" /><Relationship Id="rId10" Type="http://schemas.openxmlformats.org/officeDocument/2006/relationships/font" Target="fonts/font6.fntdata" /><Relationship Id="rId4" Type="http://schemas.openxmlformats.org/officeDocument/2006/relationships/slide" Target="slides/slide1.xml" /><Relationship Id="rId9" Type="http://schemas.openxmlformats.org/officeDocument/2006/relationships/font" Target="fonts/font5.fntdata"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Layout" Target="../slideLayouts/slideLayout7.xml" /><Relationship Id="rId5" Type="http://schemas.openxmlformats.org/officeDocument/2006/relationships/image" Target="../media/image4.png" /><Relationship Id="rId4"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7000" b="-7000"/>
          </a:stretch>
        </a:blipFill>
        <a:effectLst/>
      </p:bgPr>
    </p:bg>
    <p:spTree>
      <p:nvGrpSpPr>
        <p:cNvPr id="1" name=""/>
        <p:cNvGrpSpPr/>
        <p:nvPr/>
      </p:nvGrpSpPr>
      <p:grpSpPr>
        <a:xfrm>
          <a:off x="0" y="0"/>
          <a:ext cx="0" cy="0"/>
          <a:chOff x="0" y="0"/>
          <a:chExt cx="0" cy="0"/>
        </a:xfrm>
      </p:grpSpPr>
      <p:sp>
        <p:nvSpPr>
          <p:cNvPr id="8" name="AutoShape 8"/>
          <p:cNvSpPr/>
          <p:nvPr/>
        </p:nvSpPr>
        <p:spPr>
          <a:xfrm>
            <a:off x="1902741" y="28032939"/>
            <a:ext cx="29112919" cy="6575576"/>
          </a:xfrm>
          <a:prstGeom prst="rect">
            <a:avLst/>
          </a:prstGeom>
          <a:solidFill>
            <a:srgbClr val="FFFFFF"/>
          </a:solidFill>
        </p:spPr>
        <p:txBody>
          <a:bodyPr/>
          <a:lstStyle/>
          <a:p>
            <a:endParaRPr lang="en-ID"/>
          </a:p>
        </p:txBody>
      </p:sp>
      <p:sp>
        <p:nvSpPr>
          <p:cNvPr id="54" name="Freeform 54"/>
          <p:cNvSpPr/>
          <p:nvPr/>
        </p:nvSpPr>
        <p:spPr>
          <a:xfrm>
            <a:off x="1919328" y="27913178"/>
            <a:ext cx="29079744" cy="6678749"/>
          </a:xfrm>
          <a:custGeom>
            <a:avLst/>
            <a:gdLst/>
            <a:ahLst/>
            <a:cxnLst/>
            <a:rect l="l" t="t" r="r" b="b"/>
            <a:pathLst>
              <a:path w="126909639" h="44377486">
                <a:moveTo>
                  <a:pt x="0" y="0"/>
                </a:moveTo>
                <a:lnTo>
                  <a:pt x="126909639" y="0"/>
                </a:lnTo>
                <a:lnTo>
                  <a:pt x="126909639" y="44377486"/>
                </a:lnTo>
                <a:lnTo>
                  <a:pt x="0" y="44377486"/>
                </a:lnTo>
                <a:lnTo>
                  <a:pt x="0" y="0"/>
                </a:lnTo>
                <a:close/>
              </a:path>
            </a:pathLst>
          </a:custGeom>
          <a:solidFill>
            <a:srgbClr val="000000">
              <a:alpha val="0"/>
            </a:srgbClr>
          </a:solidFill>
        </p:spPr>
        <p:txBody>
          <a:bodyPr/>
          <a:lstStyle/>
          <a:p>
            <a:endParaRPr lang="en-ID"/>
          </a:p>
        </p:txBody>
      </p:sp>
      <p:sp>
        <p:nvSpPr>
          <p:cNvPr id="2" name="AutoShape 2"/>
          <p:cNvSpPr/>
          <p:nvPr/>
        </p:nvSpPr>
        <p:spPr>
          <a:xfrm>
            <a:off x="1967383" y="35512408"/>
            <a:ext cx="9134275" cy="6575576"/>
          </a:xfrm>
          <a:prstGeom prst="rect">
            <a:avLst/>
          </a:prstGeom>
          <a:solidFill>
            <a:srgbClr val="FFFFFF"/>
          </a:solidFill>
        </p:spPr>
        <p:txBody>
          <a:bodyPr/>
          <a:lstStyle/>
          <a:p>
            <a:endParaRPr lang="en-ID"/>
          </a:p>
        </p:txBody>
      </p:sp>
      <p:sp>
        <p:nvSpPr>
          <p:cNvPr id="3" name="AutoShape 3"/>
          <p:cNvSpPr/>
          <p:nvPr/>
        </p:nvSpPr>
        <p:spPr>
          <a:xfrm>
            <a:off x="1902741" y="9363665"/>
            <a:ext cx="29112919" cy="6602703"/>
          </a:xfrm>
          <a:prstGeom prst="rect">
            <a:avLst/>
          </a:prstGeom>
          <a:solidFill>
            <a:srgbClr val="FFFFFF"/>
          </a:solidFill>
        </p:spPr>
        <p:txBody>
          <a:bodyPr/>
          <a:lstStyle/>
          <a:p>
            <a:endParaRPr lang="en-ID"/>
          </a:p>
        </p:txBody>
      </p:sp>
      <p:sp>
        <p:nvSpPr>
          <p:cNvPr id="5" name="AutoShape 5"/>
          <p:cNvSpPr/>
          <p:nvPr/>
        </p:nvSpPr>
        <p:spPr>
          <a:xfrm>
            <a:off x="1902741" y="16870261"/>
            <a:ext cx="9134275" cy="6632644"/>
          </a:xfrm>
          <a:prstGeom prst="rect">
            <a:avLst/>
          </a:prstGeom>
          <a:solidFill>
            <a:srgbClr val="FFFFFF"/>
          </a:solidFill>
        </p:spPr>
        <p:txBody>
          <a:bodyPr/>
          <a:lstStyle/>
          <a:p>
            <a:endParaRPr lang="en-ID"/>
          </a:p>
        </p:txBody>
      </p:sp>
      <p:sp>
        <p:nvSpPr>
          <p:cNvPr id="6" name="AutoShape 6"/>
          <p:cNvSpPr/>
          <p:nvPr/>
        </p:nvSpPr>
        <p:spPr>
          <a:xfrm>
            <a:off x="11892062" y="16870261"/>
            <a:ext cx="9134275" cy="6632644"/>
          </a:xfrm>
          <a:prstGeom prst="rect">
            <a:avLst/>
          </a:prstGeom>
          <a:solidFill>
            <a:srgbClr val="FFFFFF"/>
          </a:solidFill>
        </p:spPr>
        <p:txBody>
          <a:bodyPr/>
          <a:lstStyle/>
          <a:p>
            <a:endParaRPr lang="en-ID"/>
          </a:p>
        </p:txBody>
      </p:sp>
      <p:sp>
        <p:nvSpPr>
          <p:cNvPr id="7" name="AutoShape 7"/>
          <p:cNvSpPr/>
          <p:nvPr/>
        </p:nvSpPr>
        <p:spPr>
          <a:xfrm>
            <a:off x="21881384" y="16870261"/>
            <a:ext cx="9100836" cy="6632644"/>
          </a:xfrm>
          <a:prstGeom prst="rect">
            <a:avLst/>
          </a:prstGeom>
          <a:solidFill>
            <a:srgbClr val="FFFFFF"/>
          </a:solidFill>
        </p:spPr>
        <p:txBody>
          <a:bodyPr/>
          <a:lstStyle/>
          <a:p>
            <a:endParaRPr lang="en-ID"/>
          </a:p>
        </p:txBody>
      </p:sp>
      <p:sp>
        <p:nvSpPr>
          <p:cNvPr id="33" name="AutoShape 33"/>
          <p:cNvSpPr/>
          <p:nvPr/>
        </p:nvSpPr>
        <p:spPr>
          <a:xfrm>
            <a:off x="1886104" y="1770760"/>
            <a:ext cx="9134275" cy="6652949"/>
          </a:xfrm>
          <a:prstGeom prst="rect">
            <a:avLst/>
          </a:prstGeom>
          <a:solidFill>
            <a:srgbClr val="FFFFFF"/>
          </a:solidFill>
        </p:spPr>
        <p:txBody>
          <a:bodyPr/>
          <a:lstStyle/>
          <a:p>
            <a:endParaRPr lang="en-ID"/>
          </a:p>
        </p:txBody>
      </p:sp>
      <p:grpSp>
        <p:nvGrpSpPr>
          <p:cNvPr id="35" name="Group 35"/>
          <p:cNvGrpSpPr/>
          <p:nvPr/>
        </p:nvGrpSpPr>
        <p:grpSpPr>
          <a:xfrm>
            <a:off x="1967383" y="35512407"/>
            <a:ext cx="9134276" cy="6608033"/>
            <a:chOff x="0" y="0"/>
            <a:chExt cx="39863748" cy="28838734"/>
          </a:xfrm>
        </p:grpSpPr>
        <p:sp>
          <p:nvSpPr>
            <p:cNvPr id="36" name="Freeform 36"/>
            <p:cNvSpPr/>
            <p:nvPr/>
          </p:nvSpPr>
          <p:spPr>
            <a:xfrm>
              <a:off x="72390" y="72390"/>
              <a:ext cx="39718967" cy="28693953"/>
            </a:xfrm>
            <a:custGeom>
              <a:avLst/>
              <a:gdLst/>
              <a:ahLst/>
              <a:cxnLst/>
              <a:rect l="l" t="t" r="r" b="b"/>
              <a:pathLst>
                <a:path w="39718967" h="28693953">
                  <a:moveTo>
                    <a:pt x="0" y="0"/>
                  </a:moveTo>
                  <a:lnTo>
                    <a:pt x="39718967" y="0"/>
                  </a:lnTo>
                  <a:lnTo>
                    <a:pt x="39718967" y="28693953"/>
                  </a:lnTo>
                  <a:lnTo>
                    <a:pt x="0" y="28693953"/>
                  </a:lnTo>
                  <a:lnTo>
                    <a:pt x="0" y="0"/>
                  </a:lnTo>
                  <a:close/>
                </a:path>
              </a:pathLst>
            </a:custGeom>
            <a:solidFill>
              <a:srgbClr val="000000">
                <a:alpha val="0"/>
              </a:srgbClr>
            </a:solidFill>
          </p:spPr>
          <p:txBody>
            <a:bodyPr/>
            <a:lstStyle/>
            <a:p>
              <a:endParaRPr lang="en-ID"/>
            </a:p>
          </p:txBody>
        </p:sp>
        <p:sp>
          <p:nvSpPr>
            <p:cNvPr id="37" name="Freeform 37"/>
            <p:cNvSpPr/>
            <p:nvPr/>
          </p:nvSpPr>
          <p:spPr>
            <a:xfrm>
              <a:off x="0" y="0"/>
              <a:ext cx="39863750" cy="28838733"/>
            </a:xfrm>
            <a:custGeom>
              <a:avLst/>
              <a:gdLst/>
              <a:ahLst/>
              <a:cxnLst/>
              <a:rect l="l" t="t" r="r" b="b"/>
              <a:pathLst>
                <a:path w="39863750" h="28838733">
                  <a:moveTo>
                    <a:pt x="39718968" y="28693954"/>
                  </a:moveTo>
                  <a:lnTo>
                    <a:pt x="39863750" y="28693954"/>
                  </a:lnTo>
                  <a:lnTo>
                    <a:pt x="39863750" y="28838733"/>
                  </a:lnTo>
                  <a:lnTo>
                    <a:pt x="39718968" y="28838733"/>
                  </a:lnTo>
                  <a:lnTo>
                    <a:pt x="39718968" y="28693954"/>
                  </a:lnTo>
                  <a:close/>
                  <a:moveTo>
                    <a:pt x="0" y="144780"/>
                  </a:moveTo>
                  <a:lnTo>
                    <a:pt x="144780" y="144780"/>
                  </a:lnTo>
                  <a:lnTo>
                    <a:pt x="144780" y="28693954"/>
                  </a:lnTo>
                  <a:lnTo>
                    <a:pt x="0" y="28693954"/>
                  </a:lnTo>
                  <a:lnTo>
                    <a:pt x="0" y="144780"/>
                  </a:lnTo>
                  <a:close/>
                  <a:moveTo>
                    <a:pt x="0" y="28693954"/>
                  </a:moveTo>
                  <a:lnTo>
                    <a:pt x="144780" y="28693954"/>
                  </a:lnTo>
                  <a:lnTo>
                    <a:pt x="144780" y="28838733"/>
                  </a:lnTo>
                  <a:lnTo>
                    <a:pt x="0" y="28838733"/>
                  </a:lnTo>
                  <a:lnTo>
                    <a:pt x="0" y="28693954"/>
                  </a:lnTo>
                  <a:close/>
                  <a:moveTo>
                    <a:pt x="39718968" y="144780"/>
                  </a:moveTo>
                  <a:lnTo>
                    <a:pt x="39863750" y="144780"/>
                  </a:lnTo>
                  <a:lnTo>
                    <a:pt x="39863750" y="28693954"/>
                  </a:lnTo>
                  <a:lnTo>
                    <a:pt x="39718968" y="28693954"/>
                  </a:lnTo>
                  <a:lnTo>
                    <a:pt x="39718968" y="144780"/>
                  </a:lnTo>
                  <a:close/>
                  <a:moveTo>
                    <a:pt x="144780" y="28693954"/>
                  </a:moveTo>
                  <a:lnTo>
                    <a:pt x="39718968" y="28693954"/>
                  </a:lnTo>
                  <a:lnTo>
                    <a:pt x="39718968" y="28838733"/>
                  </a:lnTo>
                  <a:lnTo>
                    <a:pt x="144780" y="28838733"/>
                  </a:lnTo>
                  <a:lnTo>
                    <a:pt x="144780" y="28693954"/>
                  </a:lnTo>
                  <a:close/>
                  <a:moveTo>
                    <a:pt x="39718968" y="0"/>
                  </a:moveTo>
                  <a:lnTo>
                    <a:pt x="39863750" y="0"/>
                  </a:lnTo>
                  <a:lnTo>
                    <a:pt x="39863750" y="144780"/>
                  </a:lnTo>
                  <a:lnTo>
                    <a:pt x="39718968" y="144780"/>
                  </a:lnTo>
                  <a:lnTo>
                    <a:pt x="39718968" y="0"/>
                  </a:lnTo>
                  <a:close/>
                  <a:moveTo>
                    <a:pt x="0" y="0"/>
                  </a:moveTo>
                  <a:lnTo>
                    <a:pt x="144780" y="0"/>
                  </a:lnTo>
                  <a:lnTo>
                    <a:pt x="144780" y="144780"/>
                  </a:lnTo>
                  <a:lnTo>
                    <a:pt x="0" y="144780"/>
                  </a:lnTo>
                  <a:lnTo>
                    <a:pt x="0" y="0"/>
                  </a:lnTo>
                  <a:close/>
                  <a:moveTo>
                    <a:pt x="144780" y="0"/>
                  </a:moveTo>
                  <a:lnTo>
                    <a:pt x="39718968" y="0"/>
                  </a:lnTo>
                  <a:lnTo>
                    <a:pt x="39718968" y="144780"/>
                  </a:lnTo>
                  <a:lnTo>
                    <a:pt x="144780" y="144780"/>
                  </a:lnTo>
                  <a:lnTo>
                    <a:pt x="144780" y="0"/>
                  </a:lnTo>
                  <a:close/>
                </a:path>
              </a:pathLst>
            </a:custGeom>
            <a:solidFill>
              <a:srgbClr val="9D9084"/>
            </a:solidFill>
          </p:spPr>
          <p:txBody>
            <a:bodyPr/>
            <a:lstStyle/>
            <a:p>
              <a:endParaRPr lang="en-ID"/>
            </a:p>
          </p:txBody>
        </p:sp>
      </p:grpSp>
      <p:grpSp>
        <p:nvGrpSpPr>
          <p:cNvPr id="38" name="Group 38"/>
          <p:cNvGrpSpPr/>
          <p:nvPr/>
        </p:nvGrpSpPr>
        <p:grpSpPr>
          <a:xfrm>
            <a:off x="1902741" y="9327603"/>
            <a:ext cx="29112919" cy="6638765"/>
            <a:chOff x="0" y="0"/>
            <a:chExt cx="127054422" cy="28972859"/>
          </a:xfrm>
        </p:grpSpPr>
        <p:sp>
          <p:nvSpPr>
            <p:cNvPr id="39" name="Freeform 39"/>
            <p:cNvSpPr/>
            <p:nvPr/>
          </p:nvSpPr>
          <p:spPr>
            <a:xfrm>
              <a:off x="72390" y="72390"/>
              <a:ext cx="126909639" cy="28828079"/>
            </a:xfrm>
            <a:custGeom>
              <a:avLst/>
              <a:gdLst/>
              <a:ahLst/>
              <a:cxnLst/>
              <a:rect l="l" t="t" r="r" b="b"/>
              <a:pathLst>
                <a:path w="126909639" h="28828079">
                  <a:moveTo>
                    <a:pt x="0" y="0"/>
                  </a:moveTo>
                  <a:lnTo>
                    <a:pt x="126909639" y="0"/>
                  </a:lnTo>
                  <a:lnTo>
                    <a:pt x="126909639" y="28828079"/>
                  </a:lnTo>
                  <a:lnTo>
                    <a:pt x="0" y="28828079"/>
                  </a:lnTo>
                  <a:lnTo>
                    <a:pt x="0" y="0"/>
                  </a:lnTo>
                  <a:close/>
                </a:path>
              </a:pathLst>
            </a:custGeom>
            <a:solidFill>
              <a:srgbClr val="000000">
                <a:alpha val="0"/>
              </a:srgbClr>
            </a:solidFill>
          </p:spPr>
          <p:txBody>
            <a:bodyPr/>
            <a:lstStyle/>
            <a:p>
              <a:endParaRPr lang="en-ID"/>
            </a:p>
          </p:txBody>
        </p:sp>
        <p:sp>
          <p:nvSpPr>
            <p:cNvPr id="40" name="Freeform 40"/>
            <p:cNvSpPr/>
            <p:nvPr/>
          </p:nvSpPr>
          <p:spPr>
            <a:xfrm>
              <a:off x="0" y="0"/>
              <a:ext cx="127054421" cy="28972861"/>
            </a:xfrm>
            <a:custGeom>
              <a:avLst/>
              <a:gdLst/>
              <a:ahLst/>
              <a:cxnLst/>
              <a:rect l="l" t="t" r="r" b="b"/>
              <a:pathLst>
                <a:path w="127054421" h="28972861">
                  <a:moveTo>
                    <a:pt x="126909637" y="28828079"/>
                  </a:moveTo>
                  <a:lnTo>
                    <a:pt x="127054421" y="28828079"/>
                  </a:lnTo>
                  <a:lnTo>
                    <a:pt x="127054421" y="28972861"/>
                  </a:lnTo>
                  <a:lnTo>
                    <a:pt x="126909637" y="28972861"/>
                  </a:lnTo>
                  <a:lnTo>
                    <a:pt x="126909637" y="28828079"/>
                  </a:lnTo>
                  <a:close/>
                  <a:moveTo>
                    <a:pt x="0" y="144780"/>
                  </a:moveTo>
                  <a:lnTo>
                    <a:pt x="144780" y="144780"/>
                  </a:lnTo>
                  <a:lnTo>
                    <a:pt x="144780" y="28828079"/>
                  </a:lnTo>
                  <a:lnTo>
                    <a:pt x="0" y="28828079"/>
                  </a:lnTo>
                  <a:lnTo>
                    <a:pt x="0" y="144780"/>
                  </a:lnTo>
                  <a:close/>
                  <a:moveTo>
                    <a:pt x="0" y="28828079"/>
                  </a:moveTo>
                  <a:lnTo>
                    <a:pt x="144780" y="28828079"/>
                  </a:lnTo>
                  <a:lnTo>
                    <a:pt x="144780" y="28972861"/>
                  </a:lnTo>
                  <a:lnTo>
                    <a:pt x="0" y="28972861"/>
                  </a:lnTo>
                  <a:lnTo>
                    <a:pt x="0" y="28828079"/>
                  </a:lnTo>
                  <a:close/>
                  <a:moveTo>
                    <a:pt x="126909637" y="144780"/>
                  </a:moveTo>
                  <a:lnTo>
                    <a:pt x="127054421" y="144780"/>
                  </a:lnTo>
                  <a:lnTo>
                    <a:pt x="127054421" y="28828079"/>
                  </a:lnTo>
                  <a:lnTo>
                    <a:pt x="126909637" y="28828079"/>
                  </a:lnTo>
                  <a:lnTo>
                    <a:pt x="126909637" y="144780"/>
                  </a:lnTo>
                  <a:close/>
                  <a:moveTo>
                    <a:pt x="144780" y="28828079"/>
                  </a:moveTo>
                  <a:lnTo>
                    <a:pt x="126909637" y="28828079"/>
                  </a:lnTo>
                  <a:lnTo>
                    <a:pt x="126909637" y="28972861"/>
                  </a:lnTo>
                  <a:lnTo>
                    <a:pt x="144780" y="28972861"/>
                  </a:lnTo>
                  <a:lnTo>
                    <a:pt x="144780" y="28828079"/>
                  </a:lnTo>
                  <a:close/>
                  <a:moveTo>
                    <a:pt x="126909637" y="0"/>
                  </a:moveTo>
                  <a:lnTo>
                    <a:pt x="127054421" y="0"/>
                  </a:lnTo>
                  <a:lnTo>
                    <a:pt x="127054421" y="144780"/>
                  </a:lnTo>
                  <a:lnTo>
                    <a:pt x="126909637" y="144780"/>
                  </a:lnTo>
                  <a:lnTo>
                    <a:pt x="126909637" y="0"/>
                  </a:lnTo>
                  <a:close/>
                  <a:moveTo>
                    <a:pt x="0" y="0"/>
                  </a:moveTo>
                  <a:lnTo>
                    <a:pt x="144780" y="0"/>
                  </a:lnTo>
                  <a:lnTo>
                    <a:pt x="144780" y="144780"/>
                  </a:lnTo>
                  <a:lnTo>
                    <a:pt x="0" y="144780"/>
                  </a:lnTo>
                  <a:lnTo>
                    <a:pt x="0" y="0"/>
                  </a:lnTo>
                  <a:close/>
                  <a:moveTo>
                    <a:pt x="144780" y="0"/>
                  </a:moveTo>
                  <a:lnTo>
                    <a:pt x="126909637" y="0"/>
                  </a:lnTo>
                  <a:lnTo>
                    <a:pt x="126909637" y="144780"/>
                  </a:lnTo>
                  <a:lnTo>
                    <a:pt x="144780" y="144780"/>
                  </a:lnTo>
                  <a:lnTo>
                    <a:pt x="144780" y="0"/>
                  </a:lnTo>
                  <a:close/>
                </a:path>
              </a:pathLst>
            </a:custGeom>
            <a:solidFill>
              <a:srgbClr val="9D9084"/>
            </a:solidFill>
          </p:spPr>
          <p:txBody>
            <a:bodyPr/>
            <a:lstStyle/>
            <a:p>
              <a:endParaRPr lang="en-ID"/>
            </a:p>
          </p:txBody>
        </p:sp>
      </p:grpSp>
      <p:grpSp>
        <p:nvGrpSpPr>
          <p:cNvPr id="44" name="Group 44"/>
          <p:cNvGrpSpPr/>
          <p:nvPr/>
        </p:nvGrpSpPr>
        <p:grpSpPr>
          <a:xfrm>
            <a:off x="11892063" y="16870261"/>
            <a:ext cx="9134276" cy="10810173"/>
            <a:chOff x="0" y="0"/>
            <a:chExt cx="39746224" cy="28860808"/>
          </a:xfrm>
          <a:solidFill>
            <a:schemeClr val="bg1"/>
          </a:solidFill>
        </p:grpSpPr>
        <p:sp>
          <p:nvSpPr>
            <p:cNvPr id="45" name="Freeform 45"/>
            <p:cNvSpPr/>
            <p:nvPr/>
          </p:nvSpPr>
          <p:spPr>
            <a:xfrm>
              <a:off x="72390" y="72390"/>
              <a:ext cx="39601443" cy="28716030"/>
            </a:xfrm>
            <a:custGeom>
              <a:avLst/>
              <a:gdLst/>
              <a:ahLst/>
              <a:cxnLst/>
              <a:rect l="l" t="t" r="r" b="b"/>
              <a:pathLst>
                <a:path w="39601443" h="28716030">
                  <a:moveTo>
                    <a:pt x="0" y="0"/>
                  </a:moveTo>
                  <a:lnTo>
                    <a:pt x="39601443" y="0"/>
                  </a:lnTo>
                  <a:lnTo>
                    <a:pt x="39601443" y="28716030"/>
                  </a:lnTo>
                  <a:lnTo>
                    <a:pt x="0" y="28716030"/>
                  </a:lnTo>
                  <a:lnTo>
                    <a:pt x="0" y="0"/>
                  </a:lnTo>
                  <a:close/>
                </a:path>
              </a:pathLst>
            </a:custGeom>
            <a:grpFill/>
          </p:spPr>
          <p:txBody>
            <a:bodyPr/>
            <a:lstStyle/>
            <a:p>
              <a:endParaRPr lang="en-ID"/>
            </a:p>
          </p:txBody>
        </p:sp>
        <p:sp>
          <p:nvSpPr>
            <p:cNvPr id="46" name="Freeform 46"/>
            <p:cNvSpPr/>
            <p:nvPr/>
          </p:nvSpPr>
          <p:spPr>
            <a:xfrm>
              <a:off x="0" y="0"/>
              <a:ext cx="39746225" cy="28860809"/>
            </a:xfrm>
            <a:custGeom>
              <a:avLst/>
              <a:gdLst/>
              <a:ahLst/>
              <a:cxnLst/>
              <a:rect l="l" t="t" r="r" b="b"/>
              <a:pathLst>
                <a:path w="39746225" h="28860809">
                  <a:moveTo>
                    <a:pt x="39601443" y="28716027"/>
                  </a:moveTo>
                  <a:lnTo>
                    <a:pt x="39746225" y="28716027"/>
                  </a:lnTo>
                  <a:lnTo>
                    <a:pt x="39746225" y="28860809"/>
                  </a:lnTo>
                  <a:lnTo>
                    <a:pt x="39601443" y="28860809"/>
                  </a:lnTo>
                  <a:lnTo>
                    <a:pt x="39601443" y="28716027"/>
                  </a:lnTo>
                  <a:close/>
                  <a:moveTo>
                    <a:pt x="0" y="144780"/>
                  </a:moveTo>
                  <a:lnTo>
                    <a:pt x="144780" y="144780"/>
                  </a:lnTo>
                  <a:lnTo>
                    <a:pt x="144780" y="28716027"/>
                  </a:lnTo>
                  <a:lnTo>
                    <a:pt x="0" y="28716027"/>
                  </a:lnTo>
                  <a:lnTo>
                    <a:pt x="0" y="144780"/>
                  </a:lnTo>
                  <a:close/>
                  <a:moveTo>
                    <a:pt x="0" y="28716027"/>
                  </a:moveTo>
                  <a:lnTo>
                    <a:pt x="144780" y="28716027"/>
                  </a:lnTo>
                  <a:lnTo>
                    <a:pt x="144780" y="28860809"/>
                  </a:lnTo>
                  <a:lnTo>
                    <a:pt x="0" y="28860809"/>
                  </a:lnTo>
                  <a:lnTo>
                    <a:pt x="0" y="28716027"/>
                  </a:lnTo>
                  <a:close/>
                  <a:moveTo>
                    <a:pt x="39601443" y="144780"/>
                  </a:moveTo>
                  <a:lnTo>
                    <a:pt x="39746225" y="144780"/>
                  </a:lnTo>
                  <a:lnTo>
                    <a:pt x="39746225" y="28716027"/>
                  </a:lnTo>
                  <a:lnTo>
                    <a:pt x="39601443" y="28716027"/>
                  </a:lnTo>
                  <a:lnTo>
                    <a:pt x="39601443" y="144780"/>
                  </a:lnTo>
                  <a:close/>
                  <a:moveTo>
                    <a:pt x="144780" y="28716027"/>
                  </a:moveTo>
                  <a:lnTo>
                    <a:pt x="39601443" y="28716027"/>
                  </a:lnTo>
                  <a:lnTo>
                    <a:pt x="39601443" y="28860809"/>
                  </a:lnTo>
                  <a:lnTo>
                    <a:pt x="144780" y="28860809"/>
                  </a:lnTo>
                  <a:lnTo>
                    <a:pt x="144780" y="28716027"/>
                  </a:lnTo>
                  <a:close/>
                  <a:moveTo>
                    <a:pt x="39601443" y="0"/>
                  </a:moveTo>
                  <a:lnTo>
                    <a:pt x="39746225" y="0"/>
                  </a:lnTo>
                  <a:lnTo>
                    <a:pt x="39746225" y="144780"/>
                  </a:lnTo>
                  <a:lnTo>
                    <a:pt x="39601443" y="144780"/>
                  </a:lnTo>
                  <a:lnTo>
                    <a:pt x="39601443" y="0"/>
                  </a:lnTo>
                  <a:close/>
                  <a:moveTo>
                    <a:pt x="0" y="0"/>
                  </a:moveTo>
                  <a:lnTo>
                    <a:pt x="144780" y="0"/>
                  </a:lnTo>
                  <a:lnTo>
                    <a:pt x="144780" y="144780"/>
                  </a:lnTo>
                  <a:lnTo>
                    <a:pt x="0" y="144780"/>
                  </a:lnTo>
                  <a:lnTo>
                    <a:pt x="0" y="0"/>
                  </a:lnTo>
                  <a:close/>
                  <a:moveTo>
                    <a:pt x="144780" y="0"/>
                  </a:moveTo>
                  <a:lnTo>
                    <a:pt x="39601443" y="0"/>
                  </a:lnTo>
                  <a:lnTo>
                    <a:pt x="39601443" y="144780"/>
                  </a:lnTo>
                  <a:lnTo>
                    <a:pt x="144780" y="144780"/>
                  </a:lnTo>
                  <a:lnTo>
                    <a:pt x="144780" y="0"/>
                  </a:lnTo>
                  <a:close/>
                </a:path>
              </a:pathLst>
            </a:custGeom>
            <a:grpFill/>
          </p:spPr>
          <p:txBody>
            <a:bodyPr/>
            <a:lstStyle/>
            <a:p>
              <a:endParaRPr lang="en-ID"/>
            </a:p>
          </p:txBody>
        </p:sp>
      </p:grpSp>
      <p:grpSp>
        <p:nvGrpSpPr>
          <p:cNvPr id="47" name="Group 47"/>
          <p:cNvGrpSpPr/>
          <p:nvPr/>
        </p:nvGrpSpPr>
        <p:grpSpPr>
          <a:xfrm>
            <a:off x="1902741" y="16870261"/>
            <a:ext cx="9134276" cy="10837355"/>
            <a:chOff x="0" y="0"/>
            <a:chExt cx="39746224" cy="28860808"/>
          </a:xfrm>
          <a:solidFill>
            <a:schemeClr val="bg1"/>
          </a:solidFill>
        </p:grpSpPr>
        <p:sp>
          <p:nvSpPr>
            <p:cNvPr id="48" name="Freeform 48"/>
            <p:cNvSpPr/>
            <p:nvPr/>
          </p:nvSpPr>
          <p:spPr>
            <a:xfrm>
              <a:off x="72390" y="72390"/>
              <a:ext cx="39601443" cy="28716030"/>
            </a:xfrm>
            <a:custGeom>
              <a:avLst/>
              <a:gdLst/>
              <a:ahLst/>
              <a:cxnLst/>
              <a:rect l="l" t="t" r="r" b="b"/>
              <a:pathLst>
                <a:path w="39601443" h="28716030">
                  <a:moveTo>
                    <a:pt x="0" y="0"/>
                  </a:moveTo>
                  <a:lnTo>
                    <a:pt x="39601443" y="0"/>
                  </a:lnTo>
                  <a:lnTo>
                    <a:pt x="39601443" y="28716030"/>
                  </a:lnTo>
                  <a:lnTo>
                    <a:pt x="0" y="28716030"/>
                  </a:lnTo>
                  <a:lnTo>
                    <a:pt x="0" y="0"/>
                  </a:lnTo>
                  <a:close/>
                </a:path>
              </a:pathLst>
            </a:custGeom>
            <a:grpFill/>
          </p:spPr>
          <p:txBody>
            <a:bodyPr/>
            <a:lstStyle/>
            <a:p>
              <a:endParaRPr lang="en-ID"/>
            </a:p>
          </p:txBody>
        </p:sp>
        <p:sp>
          <p:nvSpPr>
            <p:cNvPr id="49" name="Freeform 49"/>
            <p:cNvSpPr/>
            <p:nvPr/>
          </p:nvSpPr>
          <p:spPr>
            <a:xfrm>
              <a:off x="0" y="0"/>
              <a:ext cx="39746225" cy="28860809"/>
            </a:xfrm>
            <a:custGeom>
              <a:avLst/>
              <a:gdLst/>
              <a:ahLst/>
              <a:cxnLst/>
              <a:rect l="l" t="t" r="r" b="b"/>
              <a:pathLst>
                <a:path w="39746225" h="28860809">
                  <a:moveTo>
                    <a:pt x="39601443" y="28716027"/>
                  </a:moveTo>
                  <a:lnTo>
                    <a:pt x="39746225" y="28716027"/>
                  </a:lnTo>
                  <a:lnTo>
                    <a:pt x="39746225" y="28860809"/>
                  </a:lnTo>
                  <a:lnTo>
                    <a:pt x="39601443" y="28860809"/>
                  </a:lnTo>
                  <a:lnTo>
                    <a:pt x="39601443" y="28716027"/>
                  </a:lnTo>
                  <a:close/>
                  <a:moveTo>
                    <a:pt x="0" y="144780"/>
                  </a:moveTo>
                  <a:lnTo>
                    <a:pt x="144780" y="144780"/>
                  </a:lnTo>
                  <a:lnTo>
                    <a:pt x="144780" y="28716027"/>
                  </a:lnTo>
                  <a:lnTo>
                    <a:pt x="0" y="28716027"/>
                  </a:lnTo>
                  <a:lnTo>
                    <a:pt x="0" y="144780"/>
                  </a:lnTo>
                  <a:close/>
                  <a:moveTo>
                    <a:pt x="0" y="28716027"/>
                  </a:moveTo>
                  <a:lnTo>
                    <a:pt x="144780" y="28716027"/>
                  </a:lnTo>
                  <a:lnTo>
                    <a:pt x="144780" y="28860809"/>
                  </a:lnTo>
                  <a:lnTo>
                    <a:pt x="0" y="28860809"/>
                  </a:lnTo>
                  <a:lnTo>
                    <a:pt x="0" y="28716027"/>
                  </a:lnTo>
                  <a:close/>
                  <a:moveTo>
                    <a:pt x="39601443" y="144780"/>
                  </a:moveTo>
                  <a:lnTo>
                    <a:pt x="39746225" y="144780"/>
                  </a:lnTo>
                  <a:lnTo>
                    <a:pt x="39746225" y="28716027"/>
                  </a:lnTo>
                  <a:lnTo>
                    <a:pt x="39601443" y="28716027"/>
                  </a:lnTo>
                  <a:lnTo>
                    <a:pt x="39601443" y="144780"/>
                  </a:lnTo>
                  <a:close/>
                  <a:moveTo>
                    <a:pt x="144780" y="28716027"/>
                  </a:moveTo>
                  <a:lnTo>
                    <a:pt x="39601443" y="28716027"/>
                  </a:lnTo>
                  <a:lnTo>
                    <a:pt x="39601443" y="28860809"/>
                  </a:lnTo>
                  <a:lnTo>
                    <a:pt x="144780" y="28860809"/>
                  </a:lnTo>
                  <a:lnTo>
                    <a:pt x="144780" y="28716027"/>
                  </a:lnTo>
                  <a:close/>
                  <a:moveTo>
                    <a:pt x="39601443" y="0"/>
                  </a:moveTo>
                  <a:lnTo>
                    <a:pt x="39746225" y="0"/>
                  </a:lnTo>
                  <a:lnTo>
                    <a:pt x="39746225" y="144780"/>
                  </a:lnTo>
                  <a:lnTo>
                    <a:pt x="39601443" y="144780"/>
                  </a:lnTo>
                  <a:lnTo>
                    <a:pt x="39601443" y="0"/>
                  </a:lnTo>
                  <a:close/>
                  <a:moveTo>
                    <a:pt x="0" y="0"/>
                  </a:moveTo>
                  <a:lnTo>
                    <a:pt x="144780" y="0"/>
                  </a:lnTo>
                  <a:lnTo>
                    <a:pt x="144780" y="144780"/>
                  </a:lnTo>
                  <a:lnTo>
                    <a:pt x="0" y="144780"/>
                  </a:lnTo>
                  <a:lnTo>
                    <a:pt x="0" y="0"/>
                  </a:lnTo>
                  <a:close/>
                  <a:moveTo>
                    <a:pt x="144780" y="0"/>
                  </a:moveTo>
                  <a:lnTo>
                    <a:pt x="39601443" y="0"/>
                  </a:lnTo>
                  <a:lnTo>
                    <a:pt x="39601443" y="144780"/>
                  </a:lnTo>
                  <a:lnTo>
                    <a:pt x="144780" y="144780"/>
                  </a:lnTo>
                  <a:lnTo>
                    <a:pt x="144780" y="0"/>
                  </a:lnTo>
                  <a:close/>
                </a:path>
              </a:pathLst>
            </a:custGeom>
            <a:grpFill/>
          </p:spPr>
          <p:txBody>
            <a:bodyPr/>
            <a:lstStyle/>
            <a:p>
              <a:endParaRPr lang="en-ID"/>
            </a:p>
          </p:txBody>
        </p:sp>
      </p:grpSp>
      <p:grpSp>
        <p:nvGrpSpPr>
          <p:cNvPr id="50" name="Group 50"/>
          <p:cNvGrpSpPr/>
          <p:nvPr/>
        </p:nvGrpSpPr>
        <p:grpSpPr>
          <a:xfrm>
            <a:off x="21881384" y="16870261"/>
            <a:ext cx="9134276" cy="10783060"/>
            <a:chOff x="0" y="0"/>
            <a:chExt cx="39746224" cy="28860808"/>
          </a:xfrm>
          <a:solidFill>
            <a:schemeClr val="bg1"/>
          </a:solidFill>
        </p:grpSpPr>
        <p:sp>
          <p:nvSpPr>
            <p:cNvPr id="51" name="Freeform 51"/>
            <p:cNvSpPr/>
            <p:nvPr/>
          </p:nvSpPr>
          <p:spPr>
            <a:xfrm>
              <a:off x="72390" y="72390"/>
              <a:ext cx="39601443" cy="28716030"/>
            </a:xfrm>
            <a:custGeom>
              <a:avLst/>
              <a:gdLst/>
              <a:ahLst/>
              <a:cxnLst/>
              <a:rect l="l" t="t" r="r" b="b"/>
              <a:pathLst>
                <a:path w="39601443" h="28716030">
                  <a:moveTo>
                    <a:pt x="0" y="0"/>
                  </a:moveTo>
                  <a:lnTo>
                    <a:pt x="39601443" y="0"/>
                  </a:lnTo>
                  <a:lnTo>
                    <a:pt x="39601443" y="28716030"/>
                  </a:lnTo>
                  <a:lnTo>
                    <a:pt x="0" y="28716030"/>
                  </a:lnTo>
                  <a:lnTo>
                    <a:pt x="0" y="0"/>
                  </a:lnTo>
                  <a:close/>
                </a:path>
              </a:pathLst>
            </a:custGeom>
            <a:grpFill/>
          </p:spPr>
          <p:txBody>
            <a:bodyPr/>
            <a:lstStyle/>
            <a:p>
              <a:endParaRPr lang="en-ID"/>
            </a:p>
          </p:txBody>
        </p:sp>
        <p:sp>
          <p:nvSpPr>
            <p:cNvPr id="52" name="Freeform 52"/>
            <p:cNvSpPr/>
            <p:nvPr/>
          </p:nvSpPr>
          <p:spPr>
            <a:xfrm>
              <a:off x="0" y="0"/>
              <a:ext cx="39746225" cy="28860809"/>
            </a:xfrm>
            <a:custGeom>
              <a:avLst/>
              <a:gdLst/>
              <a:ahLst/>
              <a:cxnLst/>
              <a:rect l="l" t="t" r="r" b="b"/>
              <a:pathLst>
                <a:path w="39746225" h="28860809">
                  <a:moveTo>
                    <a:pt x="39601443" y="28716027"/>
                  </a:moveTo>
                  <a:lnTo>
                    <a:pt x="39746225" y="28716027"/>
                  </a:lnTo>
                  <a:lnTo>
                    <a:pt x="39746225" y="28860809"/>
                  </a:lnTo>
                  <a:lnTo>
                    <a:pt x="39601443" y="28860809"/>
                  </a:lnTo>
                  <a:lnTo>
                    <a:pt x="39601443" y="28716027"/>
                  </a:lnTo>
                  <a:close/>
                  <a:moveTo>
                    <a:pt x="0" y="144780"/>
                  </a:moveTo>
                  <a:lnTo>
                    <a:pt x="144780" y="144780"/>
                  </a:lnTo>
                  <a:lnTo>
                    <a:pt x="144780" y="28716027"/>
                  </a:lnTo>
                  <a:lnTo>
                    <a:pt x="0" y="28716027"/>
                  </a:lnTo>
                  <a:lnTo>
                    <a:pt x="0" y="144780"/>
                  </a:lnTo>
                  <a:close/>
                  <a:moveTo>
                    <a:pt x="0" y="28716027"/>
                  </a:moveTo>
                  <a:lnTo>
                    <a:pt x="144780" y="28716027"/>
                  </a:lnTo>
                  <a:lnTo>
                    <a:pt x="144780" y="28860809"/>
                  </a:lnTo>
                  <a:lnTo>
                    <a:pt x="0" y="28860809"/>
                  </a:lnTo>
                  <a:lnTo>
                    <a:pt x="0" y="28716027"/>
                  </a:lnTo>
                  <a:close/>
                  <a:moveTo>
                    <a:pt x="39601443" y="144780"/>
                  </a:moveTo>
                  <a:lnTo>
                    <a:pt x="39746225" y="144780"/>
                  </a:lnTo>
                  <a:lnTo>
                    <a:pt x="39746225" y="28716027"/>
                  </a:lnTo>
                  <a:lnTo>
                    <a:pt x="39601443" y="28716027"/>
                  </a:lnTo>
                  <a:lnTo>
                    <a:pt x="39601443" y="144780"/>
                  </a:lnTo>
                  <a:close/>
                  <a:moveTo>
                    <a:pt x="144780" y="28716027"/>
                  </a:moveTo>
                  <a:lnTo>
                    <a:pt x="39601443" y="28716027"/>
                  </a:lnTo>
                  <a:lnTo>
                    <a:pt x="39601443" y="28860809"/>
                  </a:lnTo>
                  <a:lnTo>
                    <a:pt x="144780" y="28860809"/>
                  </a:lnTo>
                  <a:lnTo>
                    <a:pt x="144780" y="28716027"/>
                  </a:lnTo>
                  <a:close/>
                  <a:moveTo>
                    <a:pt x="39601443" y="0"/>
                  </a:moveTo>
                  <a:lnTo>
                    <a:pt x="39746225" y="0"/>
                  </a:lnTo>
                  <a:lnTo>
                    <a:pt x="39746225" y="144780"/>
                  </a:lnTo>
                  <a:lnTo>
                    <a:pt x="39601443" y="144780"/>
                  </a:lnTo>
                  <a:lnTo>
                    <a:pt x="39601443" y="0"/>
                  </a:lnTo>
                  <a:close/>
                  <a:moveTo>
                    <a:pt x="0" y="0"/>
                  </a:moveTo>
                  <a:lnTo>
                    <a:pt x="144780" y="0"/>
                  </a:lnTo>
                  <a:lnTo>
                    <a:pt x="144780" y="144780"/>
                  </a:lnTo>
                  <a:lnTo>
                    <a:pt x="0" y="144780"/>
                  </a:lnTo>
                  <a:lnTo>
                    <a:pt x="0" y="0"/>
                  </a:lnTo>
                  <a:close/>
                  <a:moveTo>
                    <a:pt x="144780" y="0"/>
                  </a:moveTo>
                  <a:lnTo>
                    <a:pt x="39601443" y="0"/>
                  </a:lnTo>
                  <a:lnTo>
                    <a:pt x="39601443" y="144780"/>
                  </a:lnTo>
                  <a:lnTo>
                    <a:pt x="144780" y="144780"/>
                  </a:lnTo>
                  <a:lnTo>
                    <a:pt x="144780" y="0"/>
                  </a:lnTo>
                  <a:close/>
                </a:path>
              </a:pathLst>
            </a:custGeom>
            <a:grpFill/>
          </p:spPr>
          <p:txBody>
            <a:bodyPr/>
            <a:lstStyle/>
            <a:p>
              <a:endParaRPr lang="en-ID"/>
            </a:p>
          </p:txBody>
        </p:sp>
      </p:grpSp>
      <p:sp>
        <p:nvSpPr>
          <p:cNvPr id="55" name="Freeform 55"/>
          <p:cNvSpPr/>
          <p:nvPr/>
        </p:nvSpPr>
        <p:spPr>
          <a:xfrm>
            <a:off x="1902741" y="27947405"/>
            <a:ext cx="29112919" cy="6661109"/>
          </a:xfrm>
          <a:custGeom>
            <a:avLst/>
            <a:gdLst/>
            <a:ahLst/>
            <a:cxnLst/>
            <a:rect l="l" t="t" r="r" b="b"/>
            <a:pathLst>
              <a:path w="127054421" h="44522265">
                <a:moveTo>
                  <a:pt x="126909637" y="44377483"/>
                </a:moveTo>
                <a:lnTo>
                  <a:pt x="127054421" y="44377483"/>
                </a:lnTo>
                <a:lnTo>
                  <a:pt x="127054421" y="44522265"/>
                </a:lnTo>
                <a:lnTo>
                  <a:pt x="126909637" y="44522265"/>
                </a:lnTo>
                <a:lnTo>
                  <a:pt x="126909637" y="44377483"/>
                </a:lnTo>
                <a:close/>
                <a:moveTo>
                  <a:pt x="0" y="144780"/>
                </a:moveTo>
                <a:lnTo>
                  <a:pt x="144780" y="144780"/>
                </a:lnTo>
                <a:lnTo>
                  <a:pt x="144780" y="44377483"/>
                </a:lnTo>
                <a:lnTo>
                  <a:pt x="0" y="44377483"/>
                </a:lnTo>
                <a:lnTo>
                  <a:pt x="0" y="144780"/>
                </a:lnTo>
                <a:close/>
                <a:moveTo>
                  <a:pt x="0" y="44377483"/>
                </a:moveTo>
                <a:lnTo>
                  <a:pt x="144780" y="44377483"/>
                </a:lnTo>
                <a:lnTo>
                  <a:pt x="144780" y="44522265"/>
                </a:lnTo>
                <a:lnTo>
                  <a:pt x="0" y="44522265"/>
                </a:lnTo>
                <a:lnTo>
                  <a:pt x="0" y="44377483"/>
                </a:lnTo>
                <a:close/>
                <a:moveTo>
                  <a:pt x="126909637" y="144780"/>
                </a:moveTo>
                <a:lnTo>
                  <a:pt x="127054421" y="144780"/>
                </a:lnTo>
                <a:lnTo>
                  <a:pt x="127054421" y="44377483"/>
                </a:lnTo>
                <a:lnTo>
                  <a:pt x="126909637" y="44377483"/>
                </a:lnTo>
                <a:lnTo>
                  <a:pt x="126909637" y="144780"/>
                </a:lnTo>
                <a:close/>
                <a:moveTo>
                  <a:pt x="144780" y="44377483"/>
                </a:moveTo>
                <a:lnTo>
                  <a:pt x="126909637" y="44377483"/>
                </a:lnTo>
                <a:lnTo>
                  <a:pt x="126909637" y="44522265"/>
                </a:lnTo>
                <a:lnTo>
                  <a:pt x="144780" y="44522265"/>
                </a:lnTo>
                <a:lnTo>
                  <a:pt x="144780" y="44377483"/>
                </a:lnTo>
                <a:close/>
                <a:moveTo>
                  <a:pt x="126909637" y="0"/>
                </a:moveTo>
                <a:lnTo>
                  <a:pt x="127054421" y="0"/>
                </a:lnTo>
                <a:lnTo>
                  <a:pt x="127054421" y="144780"/>
                </a:lnTo>
                <a:lnTo>
                  <a:pt x="126909637" y="144780"/>
                </a:lnTo>
                <a:lnTo>
                  <a:pt x="126909637" y="0"/>
                </a:lnTo>
                <a:close/>
                <a:moveTo>
                  <a:pt x="0" y="0"/>
                </a:moveTo>
                <a:lnTo>
                  <a:pt x="144780" y="0"/>
                </a:lnTo>
                <a:lnTo>
                  <a:pt x="144780" y="144780"/>
                </a:lnTo>
                <a:lnTo>
                  <a:pt x="0" y="144780"/>
                </a:lnTo>
                <a:lnTo>
                  <a:pt x="0" y="0"/>
                </a:lnTo>
                <a:close/>
                <a:moveTo>
                  <a:pt x="144780" y="0"/>
                </a:moveTo>
                <a:lnTo>
                  <a:pt x="126909637" y="0"/>
                </a:lnTo>
                <a:lnTo>
                  <a:pt x="126909637" y="144780"/>
                </a:lnTo>
                <a:lnTo>
                  <a:pt x="144780" y="144780"/>
                </a:lnTo>
                <a:lnTo>
                  <a:pt x="144780" y="0"/>
                </a:lnTo>
                <a:close/>
              </a:path>
            </a:pathLst>
          </a:custGeom>
          <a:solidFill>
            <a:srgbClr val="9D9084"/>
          </a:solidFill>
        </p:spPr>
        <p:txBody>
          <a:bodyPr/>
          <a:lstStyle/>
          <a:p>
            <a:endParaRPr lang="en-ID"/>
          </a:p>
        </p:txBody>
      </p:sp>
      <p:sp>
        <p:nvSpPr>
          <p:cNvPr id="61" name="Freeform 61"/>
          <p:cNvSpPr/>
          <p:nvPr/>
        </p:nvSpPr>
        <p:spPr>
          <a:xfrm>
            <a:off x="1886104" y="1770760"/>
            <a:ext cx="9134276" cy="6652949"/>
          </a:xfrm>
          <a:custGeom>
            <a:avLst/>
            <a:gdLst/>
            <a:ahLst/>
            <a:cxnLst/>
            <a:rect l="l" t="t" r="r" b="b"/>
            <a:pathLst>
              <a:path w="39863750" h="29034761">
                <a:moveTo>
                  <a:pt x="39718968" y="28889979"/>
                </a:moveTo>
                <a:lnTo>
                  <a:pt x="39863750" y="28889979"/>
                </a:lnTo>
                <a:lnTo>
                  <a:pt x="39863750" y="29034761"/>
                </a:lnTo>
                <a:lnTo>
                  <a:pt x="39718968" y="29034761"/>
                </a:lnTo>
                <a:lnTo>
                  <a:pt x="39718968" y="28889979"/>
                </a:lnTo>
                <a:close/>
                <a:moveTo>
                  <a:pt x="0" y="144780"/>
                </a:moveTo>
                <a:lnTo>
                  <a:pt x="144780" y="144780"/>
                </a:lnTo>
                <a:lnTo>
                  <a:pt x="144780" y="28889979"/>
                </a:lnTo>
                <a:lnTo>
                  <a:pt x="0" y="28889979"/>
                </a:lnTo>
                <a:lnTo>
                  <a:pt x="0" y="144780"/>
                </a:lnTo>
                <a:close/>
                <a:moveTo>
                  <a:pt x="0" y="28889979"/>
                </a:moveTo>
                <a:lnTo>
                  <a:pt x="144780" y="28889979"/>
                </a:lnTo>
                <a:lnTo>
                  <a:pt x="144780" y="29034761"/>
                </a:lnTo>
                <a:lnTo>
                  <a:pt x="0" y="29034761"/>
                </a:lnTo>
                <a:lnTo>
                  <a:pt x="0" y="28889979"/>
                </a:lnTo>
                <a:close/>
                <a:moveTo>
                  <a:pt x="39718968" y="144780"/>
                </a:moveTo>
                <a:lnTo>
                  <a:pt x="39863750" y="144780"/>
                </a:lnTo>
                <a:lnTo>
                  <a:pt x="39863750" y="28889979"/>
                </a:lnTo>
                <a:lnTo>
                  <a:pt x="39718968" y="28889979"/>
                </a:lnTo>
                <a:lnTo>
                  <a:pt x="39718968" y="144780"/>
                </a:lnTo>
                <a:close/>
                <a:moveTo>
                  <a:pt x="144780" y="28889979"/>
                </a:moveTo>
                <a:lnTo>
                  <a:pt x="39718968" y="28889979"/>
                </a:lnTo>
                <a:lnTo>
                  <a:pt x="39718968" y="29034761"/>
                </a:lnTo>
                <a:lnTo>
                  <a:pt x="144780" y="29034761"/>
                </a:lnTo>
                <a:lnTo>
                  <a:pt x="144780" y="28889979"/>
                </a:lnTo>
                <a:close/>
                <a:moveTo>
                  <a:pt x="39718968" y="0"/>
                </a:moveTo>
                <a:lnTo>
                  <a:pt x="39863750" y="0"/>
                </a:lnTo>
                <a:lnTo>
                  <a:pt x="39863750" y="144780"/>
                </a:lnTo>
                <a:lnTo>
                  <a:pt x="39718968" y="144780"/>
                </a:lnTo>
                <a:lnTo>
                  <a:pt x="39718968" y="0"/>
                </a:lnTo>
                <a:close/>
                <a:moveTo>
                  <a:pt x="0" y="0"/>
                </a:moveTo>
                <a:lnTo>
                  <a:pt x="144780" y="0"/>
                </a:lnTo>
                <a:lnTo>
                  <a:pt x="144780" y="144780"/>
                </a:lnTo>
                <a:lnTo>
                  <a:pt x="0" y="144780"/>
                </a:lnTo>
                <a:lnTo>
                  <a:pt x="0" y="0"/>
                </a:lnTo>
                <a:close/>
                <a:moveTo>
                  <a:pt x="144780" y="0"/>
                </a:moveTo>
                <a:lnTo>
                  <a:pt x="39718968" y="0"/>
                </a:lnTo>
                <a:lnTo>
                  <a:pt x="39718968" y="144780"/>
                </a:lnTo>
                <a:lnTo>
                  <a:pt x="144780" y="144780"/>
                </a:lnTo>
                <a:lnTo>
                  <a:pt x="144780" y="0"/>
                </a:lnTo>
                <a:close/>
              </a:path>
            </a:pathLst>
          </a:custGeom>
          <a:solidFill>
            <a:srgbClr val="9D9084"/>
          </a:solidFill>
        </p:spPr>
        <p:txBody>
          <a:bodyPr/>
          <a:lstStyle/>
          <a:p>
            <a:endParaRPr lang="en-ID"/>
          </a:p>
        </p:txBody>
      </p:sp>
      <p:sp>
        <p:nvSpPr>
          <p:cNvPr id="100" name="TextBox 100"/>
          <p:cNvSpPr txBox="1"/>
          <p:nvPr/>
        </p:nvSpPr>
        <p:spPr>
          <a:xfrm>
            <a:off x="2607161" y="28611508"/>
            <a:ext cx="23001551"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Strategi Online</a:t>
            </a:r>
          </a:p>
        </p:txBody>
      </p:sp>
      <p:sp>
        <p:nvSpPr>
          <p:cNvPr id="101" name="TextBox 101"/>
          <p:cNvSpPr txBox="1"/>
          <p:nvPr/>
        </p:nvSpPr>
        <p:spPr>
          <a:xfrm>
            <a:off x="2571992" y="29240286"/>
            <a:ext cx="27297492" cy="5026954"/>
          </a:xfrm>
          <a:prstGeom prst="rect">
            <a:avLst/>
          </a:prstGeom>
        </p:spPr>
        <p:txBody>
          <a:bodyPr lIns="0" tIns="0" rIns="0" bIns="0" rtlCol="0" anchor="t">
            <a:spAutoFit/>
          </a:bodyPr>
          <a:lstStyle>
            <a:defPPr>
              <a:defRPr lang="en-US"/>
            </a:defPPr>
            <a:lvl1pPr lvl="0" indent="0">
              <a:lnSpc>
                <a:spcPct val="114000"/>
              </a:lnSpc>
              <a:spcBef>
                <a:spcPct val="0"/>
              </a:spcBef>
              <a:defRPr sz="3200" u="none">
                <a:solidFill>
                  <a:srgbClr val="000000"/>
                </a:solidFill>
                <a:latin typeface="Poppins" panose="00000500000000000000" pitchFamily="2" charset="0"/>
                <a:cs typeface="Poppins" panose="00000500000000000000" pitchFamily="2" charset="0"/>
              </a:defRPr>
            </a:lvl1pPr>
          </a:lstStyle>
          <a:p>
            <a:pPr algn="just"/>
            <a:r>
              <a:rPr lang="en-US" b="1"/>
              <a:t>Law of View </a:t>
            </a:r>
            <a:r>
              <a:rPr lang="en-US"/>
              <a:t>: Mengajak individu berpengaruh untuk membantu memperkenalkan produk ke konsumen  yang lebih luas melalui rekomendasi mereka seperti pencinta karakter marvel dan membangun relasi bersama komunitas pencinta anime untuk dapat memberikaninformasi terkait keunggulan yang dimiliki oleh monochrome</a:t>
            </a:r>
          </a:p>
          <a:p>
            <a:pPr algn="just"/>
            <a:r>
              <a:rPr lang="en-US" b="1"/>
              <a:t>Stickiness factor </a:t>
            </a:r>
            <a:r>
              <a:rPr lang="en-US"/>
              <a:t>:Memberikan model gantungan kunci yang beragam dan menarik ditambah dengan packaging yang estetik yang berbeda dengan produk kompetitor, lalu juga selalu mempromosikan di media sosial untuk memperkenalkan branding produk tersebut</a:t>
            </a:r>
            <a:endParaRPr lang="en-US" b="1"/>
          </a:p>
          <a:p>
            <a:pPr algn="just"/>
            <a:r>
              <a:rPr lang="en-US" b="1"/>
              <a:t>Power of Contact </a:t>
            </a:r>
            <a:r>
              <a:rPr lang="en-US"/>
              <a:t>: Mensegment kan pasar mengenai model gantungan kunci yang berbeda beda dan juga memberikan tempat kepada konsumen untuk membagikan kesan mereka saat menggunakan gantungan kunci kami dengan membuat forum di Instagram. Lalu menjual dengan melalui media sosial.</a:t>
            </a:r>
          </a:p>
        </p:txBody>
      </p:sp>
      <p:sp>
        <p:nvSpPr>
          <p:cNvPr id="109" name="TextBox 109"/>
          <p:cNvSpPr txBox="1"/>
          <p:nvPr/>
        </p:nvSpPr>
        <p:spPr>
          <a:xfrm>
            <a:off x="12747109" y="17668158"/>
            <a:ext cx="7424182"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Power of Buyers</a:t>
            </a:r>
          </a:p>
        </p:txBody>
      </p:sp>
      <p:sp>
        <p:nvSpPr>
          <p:cNvPr id="110" name="TextBox 110"/>
          <p:cNvSpPr txBox="1"/>
          <p:nvPr/>
        </p:nvSpPr>
        <p:spPr>
          <a:xfrm>
            <a:off x="12747109" y="18365728"/>
            <a:ext cx="7424182" cy="8956554"/>
          </a:xfrm>
          <a:prstGeom prst="rect">
            <a:avLst/>
          </a:prstGeom>
        </p:spPr>
        <p:txBody>
          <a:bodyPr lIns="0" tIns="0" rIns="0" bIns="0" rtlCol="0" anchor="t">
            <a:spAutoFit/>
          </a:bodyPr>
          <a:lstStyle>
            <a:defPPr>
              <a:defRPr lang="en-US"/>
            </a:defPPr>
            <a:lvl1pPr lvl="0" indent="0">
              <a:lnSpc>
                <a:spcPct val="114000"/>
              </a:lnSpc>
              <a:spcBef>
                <a:spcPct val="0"/>
              </a:spcBef>
              <a:defRPr sz="3200" u="none">
                <a:solidFill>
                  <a:srgbClr val="000000"/>
                </a:solidFill>
                <a:latin typeface="Poppins" panose="00000500000000000000" pitchFamily="2" charset="0"/>
                <a:cs typeface="Poppins" panose="00000500000000000000" pitchFamily="2" charset="0"/>
              </a:defRPr>
            </a:lvl1pPr>
          </a:lstStyle>
          <a:p>
            <a:pPr algn="just"/>
            <a:r>
              <a:rPr lang="en-US"/>
              <a:t>Monochrome </a:t>
            </a:r>
            <a:r>
              <a:rPr lang="en-US" err="1"/>
              <a:t>dapat</a:t>
            </a:r>
            <a:r>
              <a:rPr lang="en-US"/>
              <a:t> </a:t>
            </a:r>
            <a:r>
              <a:rPr lang="en-US" err="1"/>
              <a:t>melibatkan</a:t>
            </a:r>
            <a:r>
              <a:rPr lang="en-US"/>
              <a:t> </a:t>
            </a:r>
            <a:r>
              <a:rPr lang="en-US" err="1"/>
              <a:t>mitra</a:t>
            </a:r>
            <a:r>
              <a:rPr lang="en-US"/>
              <a:t> </a:t>
            </a:r>
            <a:r>
              <a:rPr lang="en-US" err="1"/>
              <a:t>bisnis</a:t>
            </a:r>
            <a:r>
              <a:rPr lang="en-US"/>
              <a:t> </a:t>
            </a:r>
            <a:r>
              <a:rPr lang="en-US" err="1"/>
              <a:t>dalam</a:t>
            </a:r>
            <a:r>
              <a:rPr lang="en-US"/>
              <a:t> </a:t>
            </a:r>
            <a:r>
              <a:rPr lang="en-US" err="1"/>
              <a:t>industri</a:t>
            </a:r>
            <a:r>
              <a:rPr lang="en-US"/>
              <a:t> </a:t>
            </a:r>
            <a:r>
              <a:rPr lang="en-US" err="1"/>
              <a:t>sepatu</a:t>
            </a:r>
            <a:r>
              <a:rPr lang="en-US"/>
              <a:t>, </a:t>
            </a:r>
            <a:r>
              <a:rPr lang="en-US" err="1"/>
              <a:t>desainer</a:t>
            </a:r>
            <a:r>
              <a:rPr lang="en-US"/>
              <a:t> </a:t>
            </a:r>
            <a:r>
              <a:rPr lang="en-US" err="1"/>
              <a:t>grafis</a:t>
            </a:r>
            <a:r>
              <a:rPr lang="en-US"/>
              <a:t> yang </a:t>
            </a:r>
            <a:r>
              <a:rPr lang="en-US" err="1"/>
              <a:t>mengkhususkan</a:t>
            </a:r>
            <a:r>
              <a:rPr lang="en-US"/>
              <a:t> </a:t>
            </a:r>
            <a:r>
              <a:rPr lang="en-US" err="1"/>
              <a:t>diri</a:t>
            </a:r>
            <a:r>
              <a:rPr lang="en-US"/>
              <a:t> </a:t>
            </a:r>
            <a:r>
              <a:rPr lang="en-US" err="1"/>
              <a:t>dalam</a:t>
            </a:r>
            <a:r>
              <a:rPr lang="en-US"/>
              <a:t> motif </a:t>
            </a:r>
            <a:r>
              <a:rPr lang="en-US" err="1"/>
              <a:t>sepatu</a:t>
            </a:r>
            <a:r>
              <a:rPr lang="en-US"/>
              <a:t>, </a:t>
            </a:r>
            <a:r>
              <a:rPr lang="en-US" err="1"/>
              <a:t>atau</a:t>
            </a:r>
            <a:r>
              <a:rPr lang="en-US"/>
              <a:t> </a:t>
            </a:r>
            <a:r>
              <a:rPr lang="en-US" err="1"/>
              <a:t>bahkan</a:t>
            </a:r>
            <a:r>
              <a:rPr lang="en-US"/>
              <a:t> </a:t>
            </a:r>
            <a:r>
              <a:rPr lang="en-US" err="1"/>
              <a:t>toko</a:t>
            </a:r>
            <a:r>
              <a:rPr lang="en-US"/>
              <a:t> </a:t>
            </a:r>
            <a:r>
              <a:rPr lang="en-US" err="1"/>
              <a:t>sepatu</a:t>
            </a:r>
            <a:r>
              <a:rPr lang="en-US"/>
              <a:t> yang </a:t>
            </a:r>
            <a:r>
              <a:rPr lang="en-US" err="1"/>
              <a:t>memiliki</a:t>
            </a:r>
            <a:r>
              <a:rPr lang="en-US"/>
              <a:t> basis </a:t>
            </a:r>
            <a:r>
              <a:rPr lang="en-US" err="1"/>
              <a:t>pelanggan</a:t>
            </a:r>
            <a:r>
              <a:rPr lang="en-US"/>
              <a:t> yang </a:t>
            </a:r>
            <a:r>
              <a:rPr lang="en-US" err="1"/>
              <a:t>relevan</a:t>
            </a:r>
            <a:r>
              <a:rPr lang="en-US"/>
              <a:t>. </a:t>
            </a:r>
            <a:r>
              <a:rPr lang="en-US" err="1"/>
              <a:t>Kolaborasi</a:t>
            </a:r>
            <a:r>
              <a:rPr lang="en-US"/>
              <a:t> </a:t>
            </a:r>
            <a:r>
              <a:rPr lang="en-US" err="1"/>
              <a:t>semacam</a:t>
            </a:r>
            <a:r>
              <a:rPr lang="en-US"/>
              <a:t> </a:t>
            </a:r>
            <a:r>
              <a:rPr lang="en-US" err="1"/>
              <a:t>itu</a:t>
            </a:r>
            <a:r>
              <a:rPr lang="en-US"/>
              <a:t> </a:t>
            </a:r>
            <a:r>
              <a:rPr lang="en-US" err="1"/>
              <a:t>dapat</a:t>
            </a:r>
            <a:r>
              <a:rPr lang="en-US"/>
              <a:t> </a:t>
            </a:r>
            <a:r>
              <a:rPr lang="en-US" err="1"/>
              <a:t>meningkatkan</a:t>
            </a:r>
            <a:r>
              <a:rPr lang="en-US"/>
              <a:t> </a:t>
            </a:r>
            <a:r>
              <a:rPr lang="en-US" err="1"/>
              <a:t>visibilitas</a:t>
            </a:r>
            <a:r>
              <a:rPr lang="en-US"/>
              <a:t> </a:t>
            </a:r>
            <a:r>
              <a:rPr lang="en-US" err="1"/>
              <a:t>merek</a:t>
            </a:r>
            <a:r>
              <a:rPr lang="en-US"/>
              <a:t>, </a:t>
            </a:r>
            <a:r>
              <a:rPr lang="en-US" err="1"/>
              <a:t>menciptakan</a:t>
            </a:r>
            <a:r>
              <a:rPr lang="en-US"/>
              <a:t> </a:t>
            </a:r>
            <a:r>
              <a:rPr lang="en-US" err="1"/>
              <a:t>produk</a:t>
            </a:r>
            <a:r>
              <a:rPr lang="en-US"/>
              <a:t> yang </a:t>
            </a:r>
            <a:r>
              <a:rPr lang="en-US" err="1"/>
              <a:t>lebih</a:t>
            </a:r>
            <a:r>
              <a:rPr lang="en-US"/>
              <a:t> </a:t>
            </a:r>
            <a:r>
              <a:rPr lang="en-US" err="1"/>
              <a:t>menarik</a:t>
            </a:r>
            <a:r>
              <a:rPr lang="en-US"/>
              <a:t>, dan </a:t>
            </a:r>
            <a:r>
              <a:rPr lang="en-US" err="1"/>
              <a:t>memberikan</a:t>
            </a:r>
            <a:r>
              <a:rPr lang="en-US"/>
              <a:t> </a:t>
            </a:r>
            <a:r>
              <a:rPr lang="en-US" err="1"/>
              <a:t>nilai</a:t>
            </a:r>
            <a:r>
              <a:rPr lang="en-US"/>
              <a:t> </a:t>
            </a:r>
            <a:r>
              <a:rPr lang="en-US" err="1"/>
              <a:t>tambah</a:t>
            </a:r>
            <a:r>
              <a:rPr lang="en-US"/>
              <a:t> </a:t>
            </a:r>
            <a:r>
              <a:rPr lang="en-US" err="1"/>
              <a:t>kepada</a:t>
            </a:r>
            <a:r>
              <a:rPr lang="en-US"/>
              <a:t> </a:t>
            </a:r>
            <a:r>
              <a:rPr lang="en-US" err="1"/>
              <a:t>pelanggan</a:t>
            </a:r>
            <a:r>
              <a:rPr lang="en-US"/>
              <a:t>. Kami juga </a:t>
            </a:r>
            <a:r>
              <a:rPr lang="en-US" err="1"/>
              <a:t>ingin</a:t>
            </a:r>
            <a:r>
              <a:rPr lang="en-US"/>
              <a:t> </a:t>
            </a:r>
            <a:r>
              <a:rPr lang="en-US" err="1"/>
              <a:t>berkolaborasi</a:t>
            </a:r>
            <a:r>
              <a:rPr lang="en-US"/>
              <a:t> </a:t>
            </a:r>
            <a:r>
              <a:rPr lang="en-US" err="1"/>
              <a:t>dengan</a:t>
            </a:r>
            <a:r>
              <a:rPr lang="en-US"/>
              <a:t> </a:t>
            </a:r>
            <a:r>
              <a:rPr lang="en-US" err="1"/>
              <a:t>kompetitor</a:t>
            </a:r>
            <a:r>
              <a:rPr lang="en-US"/>
              <a:t> kami </a:t>
            </a:r>
            <a:r>
              <a:rPr lang="en-US" err="1"/>
              <a:t>sehingga</a:t>
            </a:r>
            <a:r>
              <a:rPr lang="en-US"/>
              <a:t> </a:t>
            </a:r>
            <a:r>
              <a:rPr lang="en-US" err="1"/>
              <a:t>harga</a:t>
            </a:r>
            <a:r>
              <a:rPr lang="en-US"/>
              <a:t> juga </a:t>
            </a:r>
            <a:r>
              <a:rPr lang="en-US" err="1"/>
              <a:t>tidak</a:t>
            </a:r>
            <a:r>
              <a:rPr lang="en-US"/>
              <a:t> </a:t>
            </a:r>
            <a:r>
              <a:rPr lang="en-US" err="1"/>
              <a:t>menjadi</a:t>
            </a:r>
            <a:r>
              <a:rPr lang="en-US"/>
              <a:t> </a:t>
            </a:r>
            <a:r>
              <a:rPr lang="en-US" err="1"/>
              <a:t>rusak</a:t>
            </a:r>
            <a:r>
              <a:rPr lang="en-US"/>
              <a:t> dan kami </a:t>
            </a:r>
            <a:r>
              <a:rPr lang="en-US" err="1"/>
              <a:t>tetap</a:t>
            </a:r>
            <a:r>
              <a:rPr lang="en-US"/>
              <a:t> </a:t>
            </a:r>
            <a:r>
              <a:rPr lang="en-US" err="1"/>
              <a:t>bisa</a:t>
            </a:r>
            <a:r>
              <a:rPr lang="en-US"/>
              <a:t> </a:t>
            </a:r>
            <a:r>
              <a:rPr lang="en-US" err="1"/>
              <a:t>mendapatkan</a:t>
            </a:r>
            <a:r>
              <a:rPr lang="en-US"/>
              <a:t> </a:t>
            </a:r>
            <a:r>
              <a:rPr lang="en-US" err="1"/>
              <a:t>untung</a:t>
            </a:r>
            <a:r>
              <a:rPr lang="en-US"/>
              <a:t> yang </a:t>
            </a:r>
            <a:r>
              <a:rPr lang="en-US" err="1"/>
              <a:t>cukup</a:t>
            </a:r>
            <a:r>
              <a:rPr lang="en-US"/>
              <a:t>.</a:t>
            </a:r>
          </a:p>
        </p:txBody>
      </p:sp>
      <p:sp>
        <p:nvSpPr>
          <p:cNvPr id="112" name="TextBox 112"/>
          <p:cNvSpPr txBox="1"/>
          <p:nvPr/>
        </p:nvSpPr>
        <p:spPr>
          <a:xfrm>
            <a:off x="22736431" y="17668158"/>
            <a:ext cx="7424182"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Potensi Kolaborasi</a:t>
            </a:r>
          </a:p>
        </p:txBody>
      </p:sp>
      <p:sp>
        <p:nvSpPr>
          <p:cNvPr id="113" name="TextBox 113"/>
          <p:cNvSpPr txBox="1"/>
          <p:nvPr/>
        </p:nvSpPr>
        <p:spPr>
          <a:xfrm>
            <a:off x="22736431" y="18365728"/>
            <a:ext cx="7424182" cy="8956554"/>
          </a:xfrm>
          <a:prstGeom prst="rect">
            <a:avLst/>
          </a:prstGeom>
        </p:spPr>
        <p:txBody>
          <a:bodyPr lIns="0" tIns="0" rIns="0" bIns="0" rtlCol="0" anchor="t">
            <a:spAutoFit/>
          </a:bodyPr>
          <a:lstStyle>
            <a:defPPr>
              <a:defRPr lang="en-US"/>
            </a:defPPr>
            <a:lvl1pPr lvl="0" indent="0">
              <a:lnSpc>
                <a:spcPct val="114000"/>
              </a:lnSpc>
              <a:spcBef>
                <a:spcPct val="0"/>
              </a:spcBef>
              <a:defRPr sz="3200" u="none">
                <a:solidFill>
                  <a:srgbClr val="000000"/>
                </a:solidFill>
                <a:latin typeface="Poppins" panose="00000500000000000000" pitchFamily="2" charset="0"/>
                <a:cs typeface="Poppins" panose="00000500000000000000" pitchFamily="2" charset="0"/>
              </a:defRPr>
            </a:lvl1pPr>
          </a:lstStyle>
          <a:p>
            <a:pPr algn="just"/>
            <a:r>
              <a:rPr lang="en-US"/>
              <a:t>Monochrome </a:t>
            </a:r>
            <a:r>
              <a:rPr lang="en-US" err="1"/>
              <a:t>dapat</a:t>
            </a:r>
            <a:r>
              <a:rPr lang="en-US"/>
              <a:t> </a:t>
            </a:r>
            <a:r>
              <a:rPr lang="en-US" err="1"/>
              <a:t>melibatkan</a:t>
            </a:r>
            <a:r>
              <a:rPr lang="en-US"/>
              <a:t> </a:t>
            </a:r>
            <a:r>
              <a:rPr lang="en-US" err="1"/>
              <a:t>mitra</a:t>
            </a:r>
            <a:r>
              <a:rPr lang="en-US"/>
              <a:t> </a:t>
            </a:r>
            <a:r>
              <a:rPr lang="en-US" err="1"/>
              <a:t>bisnis</a:t>
            </a:r>
            <a:r>
              <a:rPr lang="en-US"/>
              <a:t> </a:t>
            </a:r>
            <a:r>
              <a:rPr lang="en-US" err="1"/>
              <a:t>dalam</a:t>
            </a:r>
            <a:r>
              <a:rPr lang="en-US"/>
              <a:t> </a:t>
            </a:r>
            <a:r>
              <a:rPr lang="en-US" err="1"/>
              <a:t>industri</a:t>
            </a:r>
            <a:r>
              <a:rPr lang="en-US"/>
              <a:t> </a:t>
            </a:r>
            <a:r>
              <a:rPr lang="en-US" err="1"/>
              <a:t>sepatu</a:t>
            </a:r>
            <a:r>
              <a:rPr lang="en-US"/>
              <a:t>, </a:t>
            </a:r>
            <a:r>
              <a:rPr lang="en-US" err="1"/>
              <a:t>desainer</a:t>
            </a:r>
            <a:r>
              <a:rPr lang="en-US"/>
              <a:t> </a:t>
            </a:r>
            <a:r>
              <a:rPr lang="en-US" err="1"/>
              <a:t>grafis</a:t>
            </a:r>
            <a:r>
              <a:rPr lang="en-US"/>
              <a:t> yang </a:t>
            </a:r>
            <a:r>
              <a:rPr lang="en-US" err="1"/>
              <a:t>mengkhususkan</a:t>
            </a:r>
            <a:r>
              <a:rPr lang="en-US"/>
              <a:t> </a:t>
            </a:r>
            <a:r>
              <a:rPr lang="en-US" err="1"/>
              <a:t>diri</a:t>
            </a:r>
            <a:r>
              <a:rPr lang="en-US"/>
              <a:t> </a:t>
            </a:r>
            <a:r>
              <a:rPr lang="en-US" err="1"/>
              <a:t>dalam</a:t>
            </a:r>
            <a:r>
              <a:rPr lang="en-US"/>
              <a:t> motif </a:t>
            </a:r>
            <a:r>
              <a:rPr lang="en-US" err="1"/>
              <a:t>sepatu</a:t>
            </a:r>
            <a:r>
              <a:rPr lang="en-US"/>
              <a:t>, </a:t>
            </a:r>
            <a:r>
              <a:rPr lang="en-US" err="1"/>
              <a:t>atau</a:t>
            </a:r>
            <a:r>
              <a:rPr lang="en-US"/>
              <a:t> </a:t>
            </a:r>
            <a:r>
              <a:rPr lang="en-US" err="1"/>
              <a:t>bahkan</a:t>
            </a:r>
            <a:r>
              <a:rPr lang="en-US"/>
              <a:t> </a:t>
            </a:r>
            <a:r>
              <a:rPr lang="en-US" err="1"/>
              <a:t>toko</a:t>
            </a:r>
            <a:r>
              <a:rPr lang="en-US"/>
              <a:t> </a:t>
            </a:r>
            <a:r>
              <a:rPr lang="en-US" err="1"/>
              <a:t>sepatu</a:t>
            </a:r>
            <a:r>
              <a:rPr lang="en-US"/>
              <a:t> yang </a:t>
            </a:r>
            <a:r>
              <a:rPr lang="en-US" err="1"/>
              <a:t>memiliki</a:t>
            </a:r>
            <a:r>
              <a:rPr lang="en-US"/>
              <a:t> basis </a:t>
            </a:r>
            <a:r>
              <a:rPr lang="en-US" err="1"/>
              <a:t>pelanggan</a:t>
            </a:r>
            <a:r>
              <a:rPr lang="en-US"/>
              <a:t> yang </a:t>
            </a:r>
            <a:r>
              <a:rPr lang="en-US" err="1"/>
              <a:t>relevan</a:t>
            </a:r>
            <a:r>
              <a:rPr lang="en-US"/>
              <a:t>. </a:t>
            </a:r>
            <a:r>
              <a:rPr lang="en-US" err="1"/>
              <a:t>Kolaborasi</a:t>
            </a:r>
            <a:r>
              <a:rPr lang="en-US"/>
              <a:t> </a:t>
            </a:r>
            <a:r>
              <a:rPr lang="en-US" err="1"/>
              <a:t>semacam</a:t>
            </a:r>
            <a:r>
              <a:rPr lang="en-US"/>
              <a:t> </a:t>
            </a:r>
            <a:r>
              <a:rPr lang="en-US" err="1"/>
              <a:t>itu</a:t>
            </a:r>
            <a:r>
              <a:rPr lang="en-US"/>
              <a:t> </a:t>
            </a:r>
            <a:r>
              <a:rPr lang="en-US" err="1"/>
              <a:t>dapat</a:t>
            </a:r>
            <a:r>
              <a:rPr lang="en-US"/>
              <a:t> </a:t>
            </a:r>
            <a:r>
              <a:rPr lang="en-US" err="1"/>
              <a:t>meningkatkan</a:t>
            </a:r>
            <a:r>
              <a:rPr lang="en-US"/>
              <a:t> </a:t>
            </a:r>
            <a:r>
              <a:rPr lang="en-US" err="1"/>
              <a:t>visibilitas</a:t>
            </a:r>
            <a:r>
              <a:rPr lang="en-US"/>
              <a:t> </a:t>
            </a:r>
            <a:r>
              <a:rPr lang="en-US" err="1"/>
              <a:t>merek</a:t>
            </a:r>
            <a:r>
              <a:rPr lang="en-US"/>
              <a:t>, </a:t>
            </a:r>
            <a:r>
              <a:rPr lang="en-US" err="1"/>
              <a:t>menciptakan</a:t>
            </a:r>
            <a:r>
              <a:rPr lang="en-US"/>
              <a:t> </a:t>
            </a:r>
            <a:r>
              <a:rPr lang="en-US" err="1"/>
              <a:t>produk</a:t>
            </a:r>
            <a:r>
              <a:rPr lang="en-US"/>
              <a:t> yang </a:t>
            </a:r>
            <a:r>
              <a:rPr lang="en-US" err="1"/>
              <a:t>lebih</a:t>
            </a:r>
            <a:r>
              <a:rPr lang="en-US"/>
              <a:t> </a:t>
            </a:r>
            <a:r>
              <a:rPr lang="en-US" err="1"/>
              <a:t>menarik</a:t>
            </a:r>
            <a:r>
              <a:rPr lang="en-US"/>
              <a:t>, dan </a:t>
            </a:r>
            <a:r>
              <a:rPr lang="en-US" err="1"/>
              <a:t>memberikan</a:t>
            </a:r>
            <a:r>
              <a:rPr lang="en-US"/>
              <a:t> </a:t>
            </a:r>
            <a:r>
              <a:rPr lang="en-US" err="1"/>
              <a:t>nilai</a:t>
            </a:r>
            <a:r>
              <a:rPr lang="en-US"/>
              <a:t> </a:t>
            </a:r>
            <a:r>
              <a:rPr lang="en-US" err="1"/>
              <a:t>tambah</a:t>
            </a:r>
            <a:r>
              <a:rPr lang="en-US"/>
              <a:t> </a:t>
            </a:r>
            <a:r>
              <a:rPr lang="en-US" err="1"/>
              <a:t>kepada</a:t>
            </a:r>
            <a:r>
              <a:rPr lang="en-US"/>
              <a:t> </a:t>
            </a:r>
            <a:r>
              <a:rPr lang="en-US" err="1"/>
              <a:t>pelanggan</a:t>
            </a:r>
            <a:r>
              <a:rPr lang="en-US"/>
              <a:t>. Kami juga </a:t>
            </a:r>
            <a:r>
              <a:rPr lang="en-US" err="1"/>
              <a:t>ingin</a:t>
            </a:r>
            <a:r>
              <a:rPr lang="en-US"/>
              <a:t> </a:t>
            </a:r>
            <a:r>
              <a:rPr lang="en-US" err="1"/>
              <a:t>berkolaborasi</a:t>
            </a:r>
            <a:r>
              <a:rPr lang="en-US"/>
              <a:t> </a:t>
            </a:r>
            <a:r>
              <a:rPr lang="en-US" err="1"/>
              <a:t>dengan</a:t>
            </a:r>
            <a:r>
              <a:rPr lang="en-US"/>
              <a:t> </a:t>
            </a:r>
            <a:r>
              <a:rPr lang="en-US" err="1"/>
              <a:t>kompetitor</a:t>
            </a:r>
            <a:r>
              <a:rPr lang="en-US"/>
              <a:t> kami </a:t>
            </a:r>
            <a:r>
              <a:rPr lang="en-US" err="1"/>
              <a:t>sehingga</a:t>
            </a:r>
            <a:r>
              <a:rPr lang="en-US"/>
              <a:t> </a:t>
            </a:r>
            <a:r>
              <a:rPr lang="en-US" err="1"/>
              <a:t>harga</a:t>
            </a:r>
            <a:r>
              <a:rPr lang="en-US"/>
              <a:t> juga </a:t>
            </a:r>
            <a:r>
              <a:rPr lang="en-US" err="1"/>
              <a:t>tidak</a:t>
            </a:r>
            <a:r>
              <a:rPr lang="en-US"/>
              <a:t> </a:t>
            </a:r>
            <a:r>
              <a:rPr lang="en-US" err="1"/>
              <a:t>menjadi</a:t>
            </a:r>
            <a:r>
              <a:rPr lang="en-US"/>
              <a:t> </a:t>
            </a:r>
            <a:r>
              <a:rPr lang="en-US" err="1"/>
              <a:t>rusak</a:t>
            </a:r>
            <a:r>
              <a:rPr lang="en-US"/>
              <a:t> dan kami </a:t>
            </a:r>
            <a:r>
              <a:rPr lang="en-US" err="1"/>
              <a:t>tetap</a:t>
            </a:r>
            <a:r>
              <a:rPr lang="en-US"/>
              <a:t> </a:t>
            </a:r>
            <a:r>
              <a:rPr lang="en-US" err="1"/>
              <a:t>bisa</a:t>
            </a:r>
            <a:r>
              <a:rPr lang="en-US"/>
              <a:t> </a:t>
            </a:r>
            <a:r>
              <a:rPr lang="en-US" err="1"/>
              <a:t>mendapatkan</a:t>
            </a:r>
            <a:r>
              <a:rPr lang="en-US"/>
              <a:t> </a:t>
            </a:r>
            <a:r>
              <a:rPr lang="en-US" err="1"/>
              <a:t>untung</a:t>
            </a:r>
            <a:r>
              <a:rPr lang="en-US"/>
              <a:t> yang </a:t>
            </a:r>
            <a:r>
              <a:rPr lang="en-US" err="1"/>
              <a:t>cukup</a:t>
            </a:r>
            <a:r>
              <a:rPr lang="en-US"/>
              <a:t>.</a:t>
            </a:r>
          </a:p>
        </p:txBody>
      </p:sp>
      <p:sp>
        <p:nvSpPr>
          <p:cNvPr id="115" name="TextBox 115"/>
          <p:cNvSpPr txBox="1"/>
          <p:nvPr/>
        </p:nvSpPr>
        <p:spPr>
          <a:xfrm>
            <a:off x="2757787" y="17668158"/>
            <a:ext cx="5883123"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Kompetitor</a:t>
            </a:r>
          </a:p>
        </p:txBody>
      </p:sp>
      <p:sp>
        <p:nvSpPr>
          <p:cNvPr id="116" name="TextBox 116"/>
          <p:cNvSpPr txBox="1"/>
          <p:nvPr/>
        </p:nvSpPr>
        <p:spPr>
          <a:xfrm>
            <a:off x="2757787" y="18365728"/>
            <a:ext cx="7424182" cy="6711068"/>
          </a:xfrm>
          <a:prstGeom prst="rect">
            <a:avLst/>
          </a:prstGeom>
        </p:spPr>
        <p:txBody>
          <a:bodyPr lIns="0" tIns="0" rIns="0" bIns="0" rtlCol="0" anchor="t">
            <a:spAutoFit/>
          </a:bodyPr>
          <a:lstStyle/>
          <a:p>
            <a:pPr marL="0" lvl="0" indent="0" algn="just">
              <a:lnSpc>
                <a:spcPct val="114000"/>
              </a:lnSpc>
              <a:spcBef>
                <a:spcPct val="0"/>
              </a:spcBef>
            </a:pPr>
            <a:r>
              <a:rPr lang="en-US" sz="3200" u="none" err="1">
                <a:solidFill>
                  <a:srgbClr val="000000"/>
                </a:solidFill>
                <a:latin typeface="Poppins" panose="00000500000000000000" pitchFamily="2" charset="0"/>
                <a:cs typeface="Poppins" panose="00000500000000000000" pitchFamily="2" charset="0"/>
              </a:rPr>
              <a:t>Kompetitor</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kelompok</a:t>
            </a:r>
            <a:r>
              <a:rPr lang="en-US" sz="3200" u="none">
                <a:solidFill>
                  <a:srgbClr val="000000"/>
                </a:solidFill>
                <a:latin typeface="Poppins" panose="00000500000000000000" pitchFamily="2" charset="0"/>
                <a:cs typeface="Poppins" panose="00000500000000000000" pitchFamily="2" charset="0"/>
              </a:rPr>
              <a:t> kami </a:t>
            </a:r>
            <a:r>
              <a:rPr lang="en-US" sz="3200" u="none" err="1">
                <a:solidFill>
                  <a:srgbClr val="000000"/>
                </a:solidFill>
                <a:latin typeface="Poppins" panose="00000500000000000000" pitchFamily="2" charset="0"/>
                <a:cs typeface="Poppins" panose="00000500000000000000" pitchFamily="2" charset="0"/>
              </a:rPr>
              <a:t>yaitu</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Tukuoyuk</a:t>
            </a:r>
            <a:r>
              <a:rPr lang="en-US" sz="3200" u="none">
                <a:solidFill>
                  <a:srgbClr val="000000"/>
                </a:solidFill>
                <a:latin typeface="Poppins" panose="00000500000000000000" pitchFamily="2" charset="0"/>
                <a:cs typeface="Poppins" panose="00000500000000000000" pitchFamily="2" charset="0"/>
              </a:rPr>
              <a:t>. Yang </a:t>
            </a:r>
            <a:r>
              <a:rPr lang="en-US" sz="3200" u="none" err="1">
                <a:solidFill>
                  <a:srgbClr val="000000"/>
                </a:solidFill>
                <a:latin typeface="Poppins" panose="00000500000000000000" pitchFamily="2" charset="0"/>
                <a:cs typeface="Poppins" panose="00000500000000000000" pitchFamily="2" charset="0"/>
              </a:rPr>
              <a:t>membedakan</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produk</a:t>
            </a:r>
            <a:r>
              <a:rPr lang="en-US" sz="3200" u="none">
                <a:solidFill>
                  <a:srgbClr val="000000"/>
                </a:solidFill>
                <a:latin typeface="Poppins" panose="00000500000000000000" pitchFamily="2" charset="0"/>
                <a:cs typeface="Poppins" panose="00000500000000000000" pitchFamily="2" charset="0"/>
              </a:rPr>
              <a:t> kami </a:t>
            </a:r>
            <a:r>
              <a:rPr lang="en-US" sz="3200" u="none" err="1">
                <a:solidFill>
                  <a:srgbClr val="000000"/>
                </a:solidFill>
                <a:latin typeface="Poppins" panose="00000500000000000000" pitchFamily="2" charset="0"/>
                <a:cs typeface="Poppins" panose="00000500000000000000" pitchFamily="2" charset="0"/>
              </a:rPr>
              <a:t>dengan</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produk</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dari</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kompetitor</a:t>
            </a:r>
            <a:r>
              <a:rPr lang="en-US" sz="3200" u="none">
                <a:solidFill>
                  <a:srgbClr val="000000"/>
                </a:solidFill>
                <a:latin typeface="Poppins" panose="00000500000000000000" pitchFamily="2" charset="0"/>
                <a:cs typeface="Poppins" panose="00000500000000000000" pitchFamily="2" charset="0"/>
              </a:rPr>
              <a:t> kami </a:t>
            </a:r>
            <a:r>
              <a:rPr lang="en-US" sz="3200" u="none" err="1">
                <a:solidFill>
                  <a:srgbClr val="000000"/>
                </a:solidFill>
                <a:latin typeface="Poppins" panose="00000500000000000000" pitchFamily="2" charset="0"/>
                <a:cs typeface="Poppins" panose="00000500000000000000" pitchFamily="2" charset="0"/>
              </a:rPr>
              <a:t>yaitu</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dari</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kualitas</a:t>
            </a:r>
            <a:r>
              <a:rPr lang="en-US" sz="3200" u="none">
                <a:solidFill>
                  <a:srgbClr val="000000"/>
                </a:solidFill>
                <a:latin typeface="Poppins" panose="00000500000000000000" pitchFamily="2" charset="0"/>
                <a:cs typeface="Poppins" panose="00000500000000000000" pitchFamily="2" charset="0"/>
              </a:rPr>
              <a:t> dan </a:t>
            </a:r>
            <a:r>
              <a:rPr lang="en-US" sz="3200" u="none" err="1">
                <a:solidFill>
                  <a:srgbClr val="000000"/>
                </a:solidFill>
                <a:latin typeface="Poppins" panose="00000500000000000000" pitchFamily="2" charset="0"/>
                <a:cs typeface="Poppins" panose="00000500000000000000" pitchFamily="2" charset="0"/>
              </a:rPr>
              <a:t>bahan</a:t>
            </a:r>
            <a:r>
              <a:rPr lang="en-US" sz="3200" u="none">
                <a:solidFill>
                  <a:srgbClr val="000000"/>
                </a:solidFill>
                <a:latin typeface="Poppins" panose="00000500000000000000" pitchFamily="2" charset="0"/>
                <a:cs typeface="Poppins" panose="00000500000000000000" pitchFamily="2" charset="0"/>
              </a:rPr>
              <a:t> yang </a:t>
            </a:r>
            <a:r>
              <a:rPr lang="en-US" sz="3200" u="none" err="1">
                <a:solidFill>
                  <a:srgbClr val="000000"/>
                </a:solidFill>
                <a:latin typeface="Poppins" panose="00000500000000000000" pitchFamily="2" charset="0"/>
                <a:cs typeface="Poppins" panose="00000500000000000000" pitchFamily="2" charset="0"/>
              </a:rPr>
              <a:t>digunakan</a:t>
            </a:r>
            <a:r>
              <a:rPr lang="en-US" sz="3200" u="none">
                <a:solidFill>
                  <a:srgbClr val="000000"/>
                </a:solidFill>
                <a:latin typeface="Poppins" panose="00000500000000000000" pitchFamily="2" charset="0"/>
                <a:cs typeface="Poppins" panose="00000500000000000000" pitchFamily="2" charset="0"/>
              </a:rPr>
              <a:t> dan juga </a:t>
            </a:r>
            <a:r>
              <a:rPr lang="en-US" sz="3200" u="none" err="1">
                <a:solidFill>
                  <a:srgbClr val="000000"/>
                </a:solidFill>
                <a:latin typeface="Poppins" panose="00000500000000000000" pitchFamily="2" charset="0"/>
                <a:cs typeface="Poppins" panose="00000500000000000000" pitchFamily="2" charset="0"/>
              </a:rPr>
              <a:t>harganya</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Kelompok</a:t>
            </a:r>
            <a:r>
              <a:rPr lang="en-US" sz="3200" u="none">
                <a:solidFill>
                  <a:srgbClr val="000000"/>
                </a:solidFill>
                <a:latin typeface="Poppins" panose="00000500000000000000" pitchFamily="2" charset="0"/>
                <a:cs typeface="Poppins" panose="00000500000000000000" pitchFamily="2" charset="0"/>
              </a:rPr>
              <a:t> kami </a:t>
            </a:r>
            <a:r>
              <a:rPr lang="en-US" sz="3200" u="none" err="1">
                <a:solidFill>
                  <a:srgbClr val="000000"/>
                </a:solidFill>
                <a:latin typeface="Poppins" panose="00000500000000000000" pitchFamily="2" charset="0"/>
                <a:cs typeface="Poppins" panose="00000500000000000000" pitchFamily="2" charset="0"/>
              </a:rPr>
              <a:t>memiliki</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harga</a:t>
            </a:r>
            <a:r>
              <a:rPr lang="en-US" sz="3200" u="none">
                <a:solidFill>
                  <a:srgbClr val="000000"/>
                </a:solidFill>
                <a:latin typeface="Poppins" panose="00000500000000000000" pitchFamily="2" charset="0"/>
                <a:cs typeface="Poppins" panose="00000500000000000000" pitchFamily="2" charset="0"/>
              </a:rPr>
              <a:t> yang </a:t>
            </a:r>
            <a:r>
              <a:rPr lang="en-US" sz="3200" u="none" err="1">
                <a:solidFill>
                  <a:srgbClr val="000000"/>
                </a:solidFill>
                <a:latin typeface="Poppins" panose="00000500000000000000" pitchFamily="2" charset="0"/>
                <a:cs typeface="Poppins" panose="00000500000000000000" pitchFamily="2" charset="0"/>
              </a:rPr>
              <a:t>lebih</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murah</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selain</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itu</a:t>
            </a:r>
            <a:r>
              <a:rPr lang="en-US" sz="3200" u="none">
                <a:solidFill>
                  <a:srgbClr val="000000"/>
                </a:solidFill>
                <a:latin typeface="Poppins" panose="00000500000000000000" pitchFamily="2" charset="0"/>
                <a:cs typeface="Poppins" panose="00000500000000000000" pitchFamily="2" charset="0"/>
              </a:rPr>
              <a:t> kami juga </a:t>
            </a:r>
            <a:r>
              <a:rPr lang="en-US" sz="3200" u="none" err="1">
                <a:solidFill>
                  <a:srgbClr val="000000"/>
                </a:solidFill>
                <a:latin typeface="Poppins" panose="00000500000000000000" pitchFamily="2" charset="0"/>
                <a:cs typeface="Poppins" panose="00000500000000000000" pitchFamily="2" charset="0"/>
              </a:rPr>
              <a:t>akan</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mengeluarkan</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gantungan</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kunci</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lainnya</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dengan</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desain</a:t>
            </a:r>
            <a:r>
              <a:rPr lang="en-US" sz="3200" u="none">
                <a:solidFill>
                  <a:srgbClr val="000000"/>
                </a:solidFill>
                <a:latin typeface="Poppins" panose="00000500000000000000" pitchFamily="2" charset="0"/>
                <a:cs typeface="Poppins" panose="00000500000000000000" pitchFamily="2" charset="0"/>
              </a:rPr>
              <a:t> yang </a:t>
            </a:r>
            <a:r>
              <a:rPr lang="en-US" sz="3200" u="none" err="1">
                <a:solidFill>
                  <a:srgbClr val="000000"/>
                </a:solidFill>
                <a:latin typeface="Poppins" panose="00000500000000000000" pitchFamily="2" charset="0"/>
                <a:cs typeface="Poppins" panose="00000500000000000000" pitchFamily="2" charset="0"/>
              </a:rPr>
              <a:t>lebih</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unik</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lagi</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sehingga</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membuat</a:t>
            </a:r>
            <a:r>
              <a:rPr lang="en-US" sz="3200" u="none">
                <a:solidFill>
                  <a:srgbClr val="000000"/>
                </a:solidFill>
                <a:latin typeface="Poppins" panose="00000500000000000000" pitchFamily="2" charset="0"/>
                <a:cs typeface="Poppins" panose="00000500000000000000" pitchFamily="2" charset="0"/>
              </a:rPr>
              <a:t> orang </a:t>
            </a:r>
            <a:r>
              <a:rPr lang="en-US" sz="3200" u="none" err="1">
                <a:solidFill>
                  <a:srgbClr val="000000"/>
                </a:solidFill>
                <a:latin typeface="Poppins" panose="00000500000000000000" pitchFamily="2" charset="0"/>
                <a:cs typeface="Poppins" panose="00000500000000000000" pitchFamily="2" charset="0"/>
              </a:rPr>
              <a:t>semakin</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tertarik</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untuk</a:t>
            </a:r>
            <a:r>
              <a:rPr lang="en-US" sz="3200" u="none">
                <a:solidFill>
                  <a:srgbClr val="000000"/>
                </a:solidFill>
                <a:latin typeface="Poppins" panose="00000500000000000000" pitchFamily="2" charset="0"/>
                <a:cs typeface="Poppins" panose="00000500000000000000" pitchFamily="2" charset="0"/>
              </a:rPr>
              <a:t> </a:t>
            </a:r>
            <a:r>
              <a:rPr lang="en-US" sz="3200" u="none" err="1">
                <a:solidFill>
                  <a:srgbClr val="000000"/>
                </a:solidFill>
                <a:latin typeface="Poppins" panose="00000500000000000000" pitchFamily="2" charset="0"/>
                <a:cs typeface="Poppins" panose="00000500000000000000" pitchFamily="2" charset="0"/>
              </a:rPr>
              <a:t>membeli</a:t>
            </a:r>
            <a:r>
              <a:rPr lang="en-US" sz="3200" u="none">
                <a:solidFill>
                  <a:srgbClr val="000000"/>
                </a:solidFill>
                <a:latin typeface="Poppins" panose="00000500000000000000" pitchFamily="2" charset="0"/>
                <a:cs typeface="Poppins" panose="00000500000000000000" pitchFamily="2" charset="0"/>
              </a:rPr>
              <a:t>.</a:t>
            </a:r>
          </a:p>
        </p:txBody>
      </p:sp>
      <p:sp>
        <p:nvSpPr>
          <p:cNvPr id="118" name="TextBox 118"/>
          <p:cNvSpPr txBox="1"/>
          <p:nvPr/>
        </p:nvSpPr>
        <p:spPr>
          <a:xfrm>
            <a:off x="13717640" y="9413600"/>
            <a:ext cx="9531848" cy="557140"/>
          </a:xfrm>
          <a:prstGeom prst="rect">
            <a:avLst/>
          </a:prstGeom>
        </p:spPr>
        <p:txBody>
          <a:bodyPr lIns="0" tIns="0" rIns="0" bIns="0" rtlCol="0" anchor="t">
            <a:spAutoFit/>
          </a:bodyPr>
          <a:lstStyle/>
          <a:p>
            <a:pPr>
              <a:lnSpc>
                <a:spcPts val="4770"/>
              </a:lnSpc>
            </a:pPr>
            <a:r>
              <a:rPr lang="en-US" sz="3407" b="1">
                <a:solidFill>
                  <a:srgbClr val="000000"/>
                </a:solidFill>
                <a:latin typeface="Anonymous Pro" panose="02060609030202000504" pitchFamily="49" charset="0"/>
                <a:ea typeface="Anonymous Pro" panose="02060609030202000504" pitchFamily="49" charset="0"/>
                <a:cs typeface="Poppins" panose="00000500000000000000" pitchFamily="2" charset="0"/>
              </a:rPr>
              <a:t>Competitive Advantage</a:t>
            </a:r>
          </a:p>
        </p:txBody>
      </p:sp>
      <p:sp>
        <p:nvSpPr>
          <p:cNvPr id="119" name="TextBox 119"/>
          <p:cNvSpPr txBox="1"/>
          <p:nvPr/>
        </p:nvSpPr>
        <p:spPr>
          <a:xfrm>
            <a:off x="13717640" y="10690038"/>
            <a:ext cx="16548354" cy="4889993"/>
          </a:xfrm>
          <a:prstGeom prst="rect">
            <a:avLst/>
          </a:prstGeom>
        </p:spPr>
        <p:txBody>
          <a:bodyPr wrap="square" lIns="0" tIns="0" rIns="0" bIns="0" rtlCol="0" anchor="t">
            <a:spAutoFit/>
          </a:bodyPr>
          <a:lstStyle>
            <a:defPPr>
              <a:defRPr lang="en-US"/>
            </a:defPPr>
            <a:lvl1pPr lvl="0" indent="0">
              <a:lnSpc>
                <a:spcPct val="114000"/>
              </a:lnSpc>
              <a:spcBef>
                <a:spcPct val="0"/>
              </a:spcBef>
              <a:defRPr sz="3200" u="none">
                <a:solidFill>
                  <a:srgbClr val="000000"/>
                </a:solidFill>
                <a:latin typeface="Poppins" panose="00000500000000000000" pitchFamily="2" charset="0"/>
                <a:cs typeface="Poppins" panose="00000500000000000000" pitchFamily="2" charset="0"/>
              </a:defRPr>
            </a:lvl1pPr>
          </a:lstStyle>
          <a:p>
            <a:pPr algn="just"/>
            <a:r>
              <a:rPr lang="en-ID" sz="2800" err="1"/>
              <a:t>Gantungan</a:t>
            </a:r>
            <a:r>
              <a:rPr lang="en-ID" sz="2800"/>
              <a:t> </a:t>
            </a:r>
            <a:r>
              <a:rPr lang="en-ID" sz="2800" err="1"/>
              <a:t>kunci</a:t>
            </a:r>
            <a:r>
              <a:rPr lang="en-ID" sz="2800"/>
              <a:t> </a:t>
            </a:r>
            <a:r>
              <a:rPr lang="en-ID" sz="2800" err="1"/>
              <a:t>merek</a:t>
            </a:r>
            <a:r>
              <a:rPr lang="en-ID" sz="2800"/>
              <a:t> Monochrome </a:t>
            </a:r>
            <a:r>
              <a:rPr lang="en-ID" sz="2800" err="1"/>
              <a:t>menonjol</a:t>
            </a:r>
            <a:r>
              <a:rPr lang="en-ID" sz="2800"/>
              <a:t> </a:t>
            </a:r>
            <a:r>
              <a:rPr lang="en-ID" sz="2800" err="1"/>
              <a:t>dengan</a:t>
            </a:r>
            <a:r>
              <a:rPr lang="en-ID" sz="2800"/>
              <a:t> </a:t>
            </a:r>
            <a:r>
              <a:rPr lang="en-ID" sz="2800" err="1"/>
              <a:t>keunggulan</a:t>
            </a:r>
            <a:r>
              <a:rPr lang="en-ID" sz="2800"/>
              <a:t> </a:t>
            </a:r>
            <a:r>
              <a:rPr lang="en-ID" sz="2800" err="1"/>
              <a:t>kompetitif</a:t>
            </a:r>
            <a:r>
              <a:rPr lang="en-ID" sz="2800"/>
              <a:t> yang </a:t>
            </a:r>
            <a:r>
              <a:rPr lang="en-ID" sz="2800" err="1"/>
              <a:t>dapat</a:t>
            </a:r>
            <a:r>
              <a:rPr lang="en-ID" sz="2800"/>
              <a:t> </a:t>
            </a:r>
            <a:r>
              <a:rPr lang="en-ID" sz="2800" err="1"/>
              <a:t>menarik</a:t>
            </a:r>
            <a:r>
              <a:rPr lang="en-ID" sz="2800"/>
              <a:t> </a:t>
            </a:r>
            <a:r>
              <a:rPr lang="en-ID" sz="2800" err="1"/>
              <a:t>perhatian</a:t>
            </a:r>
            <a:r>
              <a:rPr lang="en-ID" sz="2800"/>
              <a:t> </a:t>
            </a:r>
            <a:r>
              <a:rPr lang="en-ID" sz="2800" err="1"/>
              <a:t>konsumen</a:t>
            </a:r>
            <a:r>
              <a:rPr lang="en-ID" sz="2800"/>
              <a:t> yang </a:t>
            </a:r>
            <a:r>
              <a:rPr lang="en-ID" sz="2800" err="1"/>
              <a:t>cerdas</a:t>
            </a:r>
            <a:r>
              <a:rPr lang="en-ID" sz="2800"/>
              <a:t> dan </a:t>
            </a:r>
            <a:r>
              <a:rPr lang="en-ID" sz="2800" err="1"/>
              <a:t>mencari</a:t>
            </a:r>
            <a:r>
              <a:rPr lang="en-ID" sz="2800"/>
              <a:t> </a:t>
            </a:r>
            <a:r>
              <a:rPr lang="en-ID" sz="2800" err="1"/>
              <a:t>produk</a:t>
            </a:r>
            <a:r>
              <a:rPr lang="en-ID" sz="2800"/>
              <a:t> yang </a:t>
            </a:r>
            <a:r>
              <a:rPr lang="en-ID" sz="2800" err="1"/>
              <a:t>unik</a:t>
            </a:r>
            <a:r>
              <a:rPr lang="en-ID" sz="2800"/>
              <a:t>. </a:t>
            </a:r>
            <a:r>
              <a:rPr lang="en-ID" sz="2800" err="1"/>
              <a:t>Dengan</a:t>
            </a:r>
            <a:r>
              <a:rPr lang="en-ID" sz="2800"/>
              <a:t> </a:t>
            </a:r>
            <a:r>
              <a:rPr lang="en-ID" sz="2800" err="1"/>
              <a:t>fokus</a:t>
            </a:r>
            <a:r>
              <a:rPr lang="en-ID" sz="2800"/>
              <a:t> pada </a:t>
            </a:r>
            <a:r>
              <a:rPr lang="en-ID" sz="2800" err="1"/>
              <a:t>desain</a:t>
            </a:r>
            <a:r>
              <a:rPr lang="en-ID" sz="2800"/>
              <a:t> yang </a:t>
            </a:r>
            <a:r>
              <a:rPr lang="en-ID" sz="2800" err="1"/>
              <a:t>elegan</a:t>
            </a:r>
            <a:r>
              <a:rPr lang="en-ID" sz="2800"/>
              <a:t> dan </a:t>
            </a:r>
            <a:r>
              <a:rPr lang="en-ID" sz="2800" err="1"/>
              <a:t>minimalis</a:t>
            </a:r>
            <a:r>
              <a:rPr lang="en-ID" sz="2800"/>
              <a:t>, </a:t>
            </a:r>
            <a:r>
              <a:rPr lang="en-ID" sz="2800" err="1"/>
              <a:t>produk</a:t>
            </a:r>
            <a:r>
              <a:rPr lang="en-ID" sz="2800"/>
              <a:t> </a:t>
            </a:r>
            <a:r>
              <a:rPr lang="en-ID" sz="2800" err="1"/>
              <a:t>ini</a:t>
            </a:r>
            <a:r>
              <a:rPr lang="en-ID" sz="2800"/>
              <a:t> </a:t>
            </a:r>
            <a:r>
              <a:rPr lang="en-ID" sz="2800" err="1"/>
              <a:t>tidak</a:t>
            </a:r>
            <a:r>
              <a:rPr lang="en-ID" sz="2800"/>
              <a:t> </a:t>
            </a:r>
            <a:r>
              <a:rPr lang="en-ID" sz="2800" err="1"/>
              <a:t>hanya</a:t>
            </a:r>
            <a:r>
              <a:rPr lang="en-ID" sz="2800"/>
              <a:t> </a:t>
            </a:r>
            <a:r>
              <a:rPr lang="en-ID" sz="2800" err="1"/>
              <a:t>menjadi</a:t>
            </a:r>
            <a:r>
              <a:rPr lang="en-ID" sz="2800"/>
              <a:t> </a:t>
            </a:r>
            <a:r>
              <a:rPr lang="en-ID" sz="2800" err="1"/>
              <a:t>aksesori</a:t>
            </a:r>
            <a:r>
              <a:rPr lang="en-ID" sz="2800"/>
              <a:t> </a:t>
            </a:r>
            <a:r>
              <a:rPr lang="en-ID" sz="2800" err="1"/>
              <a:t>sehari-hari</a:t>
            </a:r>
            <a:r>
              <a:rPr lang="en-ID" sz="2800"/>
              <a:t>, </a:t>
            </a:r>
            <a:r>
              <a:rPr lang="en-ID" sz="2800" err="1"/>
              <a:t>tetapi</a:t>
            </a:r>
            <a:r>
              <a:rPr lang="en-ID" sz="2800"/>
              <a:t> juga </a:t>
            </a:r>
            <a:r>
              <a:rPr lang="en-ID" sz="2800" err="1"/>
              <a:t>pernyataan</a:t>
            </a:r>
            <a:r>
              <a:rPr lang="en-ID" sz="2800"/>
              <a:t> </a:t>
            </a:r>
            <a:r>
              <a:rPr lang="en-ID" sz="2800" err="1"/>
              <a:t>gaya</a:t>
            </a:r>
            <a:r>
              <a:rPr lang="en-ID" sz="2800"/>
              <a:t> yang </a:t>
            </a:r>
            <a:r>
              <a:rPr lang="en-ID" sz="2800" err="1"/>
              <a:t>menghadirkan</a:t>
            </a:r>
            <a:r>
              <a:rPr lang="en-ID" sz="2800"/>
              <a:t> </a:t>
            </a:r>
            <a:r>
              <a:rPr lang="en-ID" sz="2800" err="1"/>
              <a:t>keanggunan</a:t>
            </a:r>
            <a:r>
              <a:rPr lang="en-ID" sz="2800"/>
              <a:t> </a:t>
            </a:r>
            <a:r>
              <a:rPr lang="en-ID" sz="2800" err="1"/>
              <a:t>dalam</a:t>
            </a:r>
            <a:r>
              <a:rPr lang="en-ID" sz="2800"/>
              <a:t> </a:t>
            </a:r>
            <a:r>
              <a:rPr lang="en-ID" sz="2800" err="1"/>
              <a:t>kesederhanaan.Kualitas</a:t>
            </a:r>
            <a:r>
              <a:rPr lang="en-ID" sz="2800"/>
              <a:t> </a:t>
            </a:r>
            <a:r>
              <a:rPr lang="en-ID" sz="2800" err="1"/>
              <a:t>bahan</a:t>
            </a:r>
            <a:r>
              <a:rPr lang="en-ID" sz="2800"/>
              <a:t> yang </a:t>
            </a:r>
            <a:r>
              <a:rPr lang="en-ID" sz="2800" err="1"/>
              <a:t>digunakan</a:t>
            </a:r>
            <a:r>
              <a:rPr lang="en-ID" sz="2800"/>
              <a:t> oleh Monochrome </a:t>
            </a:r>
            <a:r>
              <a:rPr lang="en-ID" sz="2800" err="1"/>
              <a:t>memastikan</a:t>
            </a:r>
            <a:r>
              <a:rPr lang="en-ID" sz="2800"/>
              <a:t> </a:t>
            </a:r>
            <a:r>
              <a:rPr lang="en-ID" sz="2800" err="1"/>
              <a:t>bahwa</a:t>
            </a:r>
            <a:r>
              <a:rPr lang="en-ID" sz="2800"/>
              <a:t> </a:t>
            </a:r>
            <a:r>
              <a:rPr lang="en-ID" sz="2800" err="1"/>
              <a:t>gantungan</a:t>
            </a:r>
            <a:r>
              <a:rPr lang="en-ID" sz="2800"/>
              <a:t> </a:t>
            </a:r>
            <a:r>
              <a:rPr lang="en-ID" sz="2800" err="1"/>
              <a:t>kunci</a:t>
            </a:r>
            <a:r>
              <a:rPr lang="en-ID" sz="2800"/>
              <a:t> </a:t>
            </a:r>
            <a:r>
              <a:rPr lang="en-ID" sz="2800" err="1"/>
              <a:t>ini</a:t>
            </a:r>
            <a:r>
              <a:rPr lang="en-ID" sz="2800"/>
              <a:t> </a:t>
            </a:r>
            <a:r>
              <a:rPr lang="en-ID" sz="2800" err="1"/>
              <a:t>tidak</a:t>
            </a:r>
            <a:r>
              <a:rPr lang="en-ID" sz="2800"/>
              <a:t> </a:t>
            </a:r>
            <a:r>
              <a:rPr lang="en-ID" sz="2800" err="1"/>
              <a:t>hanya</a:t>
            </a:r>
            <a:r>
              <a:rPr lang="en-ID" sz="2800"/>
              <a:t> </a:t>
            </a:r>
            <a:r>
              <a:rPr lang="en-ID" sz="2800" err="1"/>
              <a:t>estetis</a:t>
            </a:r>
            <a:r>
              <a:rPr lang="en-ID" sz="2800"/>
              <a:t>, </a:t>
            </a:r>
            <a:r>
              <a:rPr lang="en-ID" sz="2800" err="1"/>
              <a:t>tetapi</a:t>
            </a:r>
            <a:r>
              <a:rPr lang="en-ID" sz="2800"/>
              <a:t> juga </a:t>
            </a:r>
            <a:r>
              <a:rPr lang="en-ID" sz="2800" err="1"/>
              <a:t>tangguh</a:t>
            </a:r>
            <a:r>
              <a:rPr lang="en-ID" sz="2800"/>
              <a:t> dan </a:t>
            </a:r>
            <a:r>
              <a:rPr lang="en-ID" sz="2800" err="1"/>
              <a:t>tahan</a:t>
            </a:r>
            <a:r>
              <a:rPr lang="en-ID" sz="2800"/>
              <a:t> lama. </a:t>
            </a:r>
            <a:r>
              <a:rPr lang="en-ID" sz="2800" err="1"/>
              <a:t>Pilihan</a:t>
            </a:r>
            <a:r>
              <a:rPr lang="en-ID" sz="2800"/>
              <a:t> </a:t>
            </a:r>
            <a:r>
              <a:rPr lang="en-ID" sz="2800" err="1"/>
              <a:t>personalisasi</a:t>
            </a:r>
            <a:r>
              <a:rPr lang="en-ID" sz="2800"/>
              <a:t> yang </a:t>
            </a:r>
            <a:r>
              <a:rPr lang="en-ID" sz="2800" err="1"/>
              <a:t>luas</a:t>
            </a:r>
            <a:r>
              <a:rPr lang="en-ID" sz="2800"/>
              <a:t> </a:t>
            </a:r>
            <a:r>
              <a:rPr lang="en-ID" sz="2800" err="1"/>
              <a:t>memungkinkan</a:t>
            </a:r>
            <a:r>
              <a:rPr lang="en-ID" sz="2800"/>
              <a:t> </a:t>
            </a:r>
            <a:r>
              <a:rPr lang="en-ID" sz="2800" err="1"/>
              <a:t>pelanggan</a:t>
            </a:r>
            <a:r>
              <a:rPr lang="en-ID" sz="2800"/>
              <a:t> </a:t>
            </a:r>
            <a:r>
              <a:rPr lang="en-ID" sz="2800" err="1"/>
              <a:t>untuk</a:t>
            </a:r>
            <a:r>
              <a:rPr lang="en-ID" sz="2800"/>
              <a:t> </a:t>
            </a:r>
            <a:r>
              <a:rPr lang="en-ID" sz="2800" err="1"/>
              <a:t>membuat</a:t>
            </a:r>
            <a:r>
              <a:rPr lang="en-ID" sz="2800"/>
              <a:t> </a:t>
            </a:r>
            <a:r>
              <a:rPr lang="en-ID" sz="2800" err="1"/>
              <a:t>gantungan</a:t>
            </a:r>
            <a:r>
              <a:rPr lang="en-ID" sz="2800"/>
              <a:t> </a:t>
            </a:r>
            <a:r>
              <a:rPr lang="en-ID" sz="2800" err="1"/>
              <a:t>kunci</a:t>
            </a:r>
            <a:r>
              <a:rPr lang="en-ID" sz="2800"/>
              <a:t> </a:t>
            </a:r>
            <a:r>
              <a:rPr lang="en-ID" sz="2800" err="1"/>
              <a:t>mereka</a:t>
            </a:r>
            <a:r>
              <a:rPr lang="en-ID" sz="2800"/>
              <a:t> </a:t>
            </a:r>
            <a:r>
              <a:rPr lang="en-ID" sz="2800" err="1"/>
              <a:t>sendiri</a:t>
            </a:r>
            <a:r>
              <a:rPr lang="en-ID" sz="2800"/>
              <a:t>, </a:t>
            </a:r>
            <a:r>
              <a:rPr lang="en-ID" sz="2800" err="1"/>
              <a:t>menciptakan</a:t>
            </a:r>
            <a:r>
              <a:rPr lang="en-ID" sz="2800"/>
              <a:t> </a:t>
            </a:r>
            <a:r>
              <a:rPr lang="en-ID" sz="2800" err="1"/>
              <a:t>pengalaman</a:t>
            </a:r>
            <a:r>
              <a:rPr lang="en-ID" sz="2800"/>
              <a:t> yang sangat individual dan personal. </a:t>
            </a:r>
            <a:r>
              <a:rPr lang="en-ID" sz="2800" err="1"/>
              <a:t>Dengan</a:t>
            </a:r>
            <a:r>
              <a:rPr lang="en-ID" sz="2800"/>
              <a:t> </a:t>
            </a:r>
            <a:r>
              <a:rPr lang="en-ID" sz="2800" err="1"/>
              <a:t>menyediakan</a:t>
            </a:r>
            <a:r>
              <a:rPr lang="en-ID" sz="2800"/>
              <a:t> </a:t>
            </a:r>
            <a:r>
              <a:rPr lang="en-ID" sz="2800" err="1"/>
              <a:t>opsi</a:t>
            </a:r>
            <a:r>
              <a:rPr lang="en-ID" sz="2800"/>
              <a:t> </a:t>
            </a:r>
            <a:r>
              <a:rPr lang="en-ID" sz="2800" err="1"/>
              <a:t>untuk</a:t>
            </a:r>
            <a:r>
              <a:rPr lang="en-ID" sz="2800"/>
              <a:t> </a:t>
            </a:r>
            <a:r>
              <a:rPr lang="en-ID" sz="2800" err="1"/>
              <a:t>gravir</a:t>
            </a:r>
            <a:r>
              <a:rPr lang="en-ID" sz="2800"/>
              <a:t> </a:t>
            </a:r>
            <a:r>
              <a:rPr lang="en-ID" sz="2800" err="1"/>
              <a:t>inisial</a:t>
            </a:r>
            <a:r>
              <a:rPr lang="en-ID" sz="2800"/>
              <a:t> </a:t>
            </a:r>
            <a:r>
              <a:rPr lang="en-ID" sz="2800" err="1"/>
              <a:t>atau</a:t>
            </a:r>
            <a:r>
              <a:rPr lang="en-ID" sz="2800"/>
              <a:t> </a:t>
            </a:r>
            <a:r>
              <a:rPr lang="en-ID" sz="2800" err="1"/>
              <a:t>pesan</a:t>
            </a:r>
            <a:r>
              <a:rPr lang="en-ID" sz="2800"/>
              <a:t> </a:t>
            </a:r>
            <a:r>
              <a:rPr lang="en-ID" sz="2800" err="1"/>
              <a:t>khusus</a:t>
            </a:r>
            <a:r>
              <a:rPr lang="en-ID" sz="2800"/>
              <a:t>, Monochrome </a:t>
            </a:r>
            <a:r>
              <a:rPr lang="en-ID" sz="2800" err="1"/>
              <a:t>memberikan</a:t>
            </a:r>
            <a:r>
              <a:rPr lang="en-ID" sz="2800"/>
              <a:t> </a:t>
            </a:r>
            <a:r>
              <a:rPr lang="en-ID" sz="2800" err="1"/>
              <a:t>pelanggan</a:t>
            </a:r>
            <a:r>
              <a:rPr lang="en-ID" sz="2800"/>
              <a:t> </a:t>
            </a:r>
            <a:r>
              <a:rPr lang="en-ID" sz="2800" err="1"/>
              <a:t>kesempatan</a:t>
            </a:r>
            <a:r>
              <a:rPr lang="en-ID" sz="2800"/>
              <a:t> </a:t>
            </a:r>
            <a:r>
              <a:rPr lang="en-ID" sz="2800" err="1"/>
              <a:t>untuk</a:t>
            </a:r>
            <a:r>
              <a:rPr lang="en-ID" sz="2800"/>
              <a:t> </a:t>
            </a:r>
            <a:r>
              <a:rPr lang="en-ID" sz="2800" err="1"/>
              <a:t>mengekspresikan</a:t>
            </a:r>
            <a:r>
              <a:rPr lang="en-ID" sz="2800"/>
              <a:t> </a:t>
            </a:r>
            <a:r>
              <a:rPr lang="en-ID" sz="2800" err="1"/>
              <a:t>diri</a:t>
            </a:r>
            <a:r>
              <a:rPr lang="en-ID" sz="2800"/>
              <a:t> </a:t>
            </a:r>
            <a:r>
              <a:rPr lang="en-ID" sz="2800" err="1"/>
              <a:t>mereka</a:t>
            </a:r>
            <a:r>
              <a:rPr lang="en-ID" sz="2800"/>
              <a:t> </a:t>
            </a:r>
            <a:r>
              <a:rPr lang="en-ID" sz="2800" err="1"/>
              <a:t>melalui</a:t>
            </a:r>
            <a:r>
              <a:rPr lang="en-ID" sz="2800"/>
              <a:t> </a:t>
            </a:r>
            <a:r>
              <a:rPr lang="en-ID" sz="2800" err="1"/>
              <a:t>produk</a:t>
            </a:r>
            <a:r>
              <a:rPr lang="en-ID" sz="2800"/>
              <a:t> </a:t>
            </a:r>
            <a:r>
              <a:rPr lang="en-ID" sz="2800" err="1"/>
              <a:t>tersebut</a:t>
            </a:r>
            <a:r>
              <a:rPr lang="en-ID" sz="2800"/>
              <a:t>.</a:t>
            </a:r>
          </a:p>
        </p:txBody>
      </p:sp>
      <p:sp>
        <p:nvSpPr>
          <p:cNvPr id="123" name="TextBox 123"/>
          <p:cNvSpPr txBox="1"/>
          <p:nvPr/>
        </p:nvSpPr>
        <p:spPr>
          <a:xfrm>
            <a:off x="2741151" y="2582944"/>
            <a:ext cx="5180351" cy="418576"/>
          </a:xfrm>
          <a:prstGeom prst="rect">
            <a:avLst/>
          </a:prstGeom>
        </p:spPr>
        <p:txBody>
          <a:bodyPr lIns="0" tIns="0" rIns="0" bIns="0" rtlCol="0" anchor="t">
            <a:spAutoFit/>
          </a:bodyPr>
          <a:lstStyle/>
          <a:p>
            <a:pPr marL="0" lvl="0" indent="0" algn="l">
              <a:lnSpc>
                <a:spcPts val="3613"/>
              </a:lnSpc>
              <a:spcBef>
                <a:spcPct val="0"/>
              </a:spcBef>
            </a:pPr>
            <a:r>
              <a:rPr lang="en-US" sz="2581"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NIM/</a:t>
            </a:r>
            <a:r>
              <a:rPr lang="en-US" sz="2581" b="1">
                <a:solidFill>
                  <a:srgbClr val="000000"/>
                </a:solidFill>
                <a:latin typeface="Anonymous Pro" panose="02060609030202000504" pitchFamily="49" charset="0"/>
                <a:ea typeface="Anonymous Pro" panose="02060609030202000504" pitchFamily="49" charset="0"/>
                <a:cs typeface="Poppins" panose="00000500000000000000" pitchFamily="2" charset="0"/>
              </a:rPr>
              <a:t>NAMA</a:t>
            </a:r>
            <a:endParaRPr lang="en-US" sz="2581" b="1" u="none">
              <a:solidFill>
                <a:srgbClr val="000000"/>
              </a:solidFill>
              <a:latin typeface="Anonymous Pro" panose="02060609030202000504" pitchFamily="49" charset="0"/>
              <a:ea typeface="Anonymous Pro" panose="02060609030202000504" pitchFamily="49" charset="0"/>
              <a:cs typeface="Poppins" panose="00000500000000000000" pitchFamily="2" charset="0"/>
            </a:endParaRPr>
          </a:p>
        </p:txBody>
      </p:sp>
      <p:sp>
        <p:nvSpPr>
          <p:cNvPr id="124" name="TextBox 124"/>
          <p:cNvSpPr txBox="1"/>
          <p:nvPr/>
        </p:nvSpPr>
        <p:spPr>
          <a:xfrm>
            <a:off x="2741151" y="3024926"/>
            <a:ext cx="7424182" cy="1052724"/>
          </a:xfrm>
          <a:prstGeom prst="rect">
            <a:avLst/>
          </a:prstGeom>
        </p:spPr>
        <p:txBody>
          <a:bodyPr lIns="0" tIns="0" rIns="0" bIns="0" rtlCol="0" anchor="t">
            <a:spAutoFit/>
          </a:bodyPr>
          <a:lstStyle/>
          <a:p>
            <a:pPr marL="0" lvl="0" indent="0" algn="l">
              <a:lnSpc>
                <a:spcPts val="2746"/>
              </a:lnSpc>
              <a:spcBef>
                <a:spcPct val="0"/>
              </a:spcBef>
            </a:pPr>
            <a:r>
              <a:rPr lang="en-US" sz="2800" u="none">
                <a:solidFill>
                  <a:srgbClr val="000000"/>
                </a:solidFill>
                <a:latin typeface="Poppins" panose="00000500000000000000" pitchFamily="2" charset="0"/>
                <a:cs typeface="Poppins" panose="00000500000000000000" pitchFamily="2" charset="0"/>
              </a:rPr>
              <a:t>112110029 / Geraldo Harold </a:t>
            </a:r>
            <a:r>
              <a:rPr lang="en-US" sz="2800" u="none" err="1">
                <a:solidFill>
                  <a:srgbClr val="000000"/>
                </a:solidFill>
                <a:latin typeface="Poppins" panose="00000500000000000000" pitchFamily="2" charset="0"/>
                <a:cs typeface="Poppins" panose="00000500000000000000" pitchFamily="2" charset="0"/>
              </a:rPr>
              <a:t>Sutrisna</a:t>
            </a:r>
            <a:endParaRPr lang="en-US" sz="2800" u="none">
              <a:solidFill>
                <a:srgbClr val="000000"/>
              </a:solidFill>
              <a:latin typeface="Poppins" panose="00000500000000000000" pitchFamily="2" charset="0"/>
              <a:cs typeface="Poppins" panose="00000500000000000000" pitchFamily="2" charset="0"/>
            </a:endParaRPr>
          </a:p>
          <a:p>
            <a:pPr marL="0" lvl="0" indent="0" algn="l">
              <a:lnSpc>
                <a:spcPts val="2746"/>
              </a:lnSpc>
              <a:spcBef>
                <a:spcPct val="0"/>
              </a:spcBef>
            </a:pPr>
            <a:r>
              <a:rPr lang="en-US" sz="2800">
                <a:solidFill>
                  <a:srgbClr val="000000"/>
                </a:solidFill>
                <a:latin typeface="Poppins" panose="00000500000000000000" pitchFamily="2" charset="0"/>
                <a:cs typeface="Poppins" panose="00000500000000000000" pitchFamily="2" charset="0"/>
              </a:rPr>
              <a:t>112110055 / Richard </a:t>
            </a:r>
            <a:r>
              <a:rPr lang="en-US" sz="2800" err="1">
                <a:solidFill>
                  <a:srgbClr val="000000"/>
                </a:solidFill>
                <a:latin typeface="Poppins" panose="00000500000000000000" pitchFamily="2" charset="0"/>
                <a:cs typeface="Poppins" panose="00000500000000000000" pitchFamily="2" charset="0"/>
              </a:rPr>
              <a:t>Wibiaono</a:t>
            </a:r>
            <a:r>
              <a:rPr lang="en-US" sz="2800">
                <a:solidFill>
                  <a:srgbClr val="000000"/>
                </a:solidFill>
                <a:latin typeface="Poppins" panose="00000500000000000000" pitchFamily="2" charset="0"/>
                <a:cs typeface="Poppins" panose="00000500000000000000" pitchFamily="2" charset="0"/>
              </a:rPr>
              <a:t> Permadi</a:t>
            </a:r>
          </a:p>
          <a:p>
            <a:pPr marL="0" lvl="0" indent="0" algn="l">
              <a:lnSpc>
                <a:spcPts val="2746"/>
              </a:lnSpc>
              <a:spcBef>
                <a:spcPct val="0"/>
              </a:spcBef>
            </a:pPr>
            <a:r>
              <a:rPr lang="en-US" sz="2800" u="none">
                <a:solidFill>
                  <a:srgbClr val="000000"/>
                </a:solidFill>
                <a:latin typeface="Poppins" panose="00000500000000000000" pitchFamily="2" charset="0"/>
                <a:cs typeface="Poppins" panose="00000500000000000000" pitchFamily="2" charset="0"/>
              </a:rPr>
              <a:t>112010013 / Daniel Setia </a:t>
            </a:r>
            <a:r>
              <a:rPr lang="en-US" sz="2800" u="none" err="1">
                <a:solidFill>
                  <a:srgbClr val="000000"/>
                </a:solidFill>
                <a:latin typeface="Poppins" panose="00000500000000000000" pitchFamily="2" charset="0"/>
                <a:cs typeface="Poppins" panose="00000500000000000000" pitchFamily="2" charset="0"/>
              </a:rPr>
              <a:t>Sidarta</a:t>
            </a:r>
            <a:endParaRPr lang="en-US" sz="2800" u="none">
              <a:solidFill>
                <a:srgbClr val="000000"/>
              </a:solidFill>
              <a:latin typeface="Poppins" panose="00000500000000000000" pitchFamily="2" charset="0"/>
              <a:cs typeface="Poppins" panose="00000500000000000000" pitchFamily="2" charset="0"/>
            </a:endParaRPr>
          </a:p>
        </p:txBody>
      </p:sp>
      <p:pic>
        <p:nvPicPr>
          <p:cNvPr id="11" name="Picture 10" descr="A blue and green logo&#10;&#10;Description automatically generated">
            <a:extLst>
              <a:ext uri="{FF2B5EF4-FFF2-40B4-BE49-F238E27FC236}">
                <a16:creationId xmlns:a16="http://schemas.microsoft.com/office/drawing/2014/main" id="{607351EE-B166-7E36-D28D-4439F93C5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4383" y="36495796"/>
            <a:ext cx="5160274" cy="4526289"/>
          </a:xfrm>
          <a:prstGeom prst="rect">
            <a:avLst/>
          </a:prstGeom>
        </p:spPr>
      </p:pic>
      <p:sp>
        <p:nvSpPr>
          <p:cNvPr id="12" name="AutoShape 9">
            <a:extLst>
              <a:ext uri="{FF2B5EF4-FFF2-40B4-BE49-F238E27FC236}">
                <a16:creationId xmlns:a16="http://schemas.microsoft.com/office/drawing/2014/main" id="{6ACFF218-0645-1EAE-C13C-7EDB407FF4C5}"/>
              </a:ext>
            </a:extLst>
          </p:cNvPr>
          <p:cNvSpPr/>
          <p:nvPr/>
        </p:nvSpPr>
        <p:spPr>
          <a:xfrm>
            <a:off x="11908699" y="1803216"/>
            <a:ext cx="19123597" cy="6652949"/>
          </a:xfrm>
          <a:prstGeom prst="rect">
            <a:avLst/>
          </a:prstGeom>
          <a:solidFill>
            <a:srgbClr val="FFFFFF"/>
          </a:solidFill>
        </p:spPr>
        <p:txBody>
          <a:bodyPr/>
          <a:lstStyle/>
          <a:p>
            <a:endParaRPr lang="en-ID"/>
          </a:p>
        </p:txBody>
      </p:sp>
      <p:grpSp>
        <p:nvGrpSpPr>
          <p:cNvPr id="13" name="Group 56">
            <a:extLst>
              <a:ext uri="{FF2B5EF4-FFF2-40B4-BE49-F238E27FC236}">
                <a16:creationId xmlns:a16="http://schemas.microsoft.com/office/drawing/2014/main" id="{4335CB21-BE1F-CA50-E9C6-24C56B392AAC}"/>
              </a:ext>
            </a:extLst>
          </p:cNvPr>
          <p:cNvGrpSpPr/>
          <p:nvPr/>
        </p:nvGrpSpPr>
        <p:grpSpPr>
          <a:xfrm>
            <a:off x="11481175" y="2223673"/>
            <a:ext cx="19123597" cy="6652949"/>
            <a:chOff x="0" y="0"/>
            <a:chExt cx="83459085" cy="29034760"/>
          </a:xfrm>
        </p:grpSpPr>
        <p:sp>
          <p:nvSpPr>
            <p:cNvPr id="14" name="Freeform 57">
              <a:extLst>
                <a:ext uri="{FF2B5EF4-FFF2-40B4-BE49-F238E27FC236}">
                  <a16:creationId xmlns:a16="http://schemas.microsoft.com/office/drawing/2014/main" id="{44C3CDF5-61BC-7618-0CCC-00456D46D053}"/>
                </a:ext>
              </a:extLst>
            </p:cNvPr>
            <p:cNvSpPr/>
            <p:nvPr/>
          </p:nvSpPr>
          <p:spPr>
            <a:xfrm>
              <a:off x="72390" y="72390"/>
              <a:ext cx="83314303" cy="28889982"/>
            </a:xfrm>
            <a:custGeom>
              <a:avLst/>
              <a:gdLst/>
              <a:ahLst/>
              <a:cxnLst/>
              <a:rect l="l" t="t" r="r" b="b"/>
              <a:pathLst>
                <a:path w="83314303" h="28889982">
                  <a:moveTo>
                    <a:pt x="0" y="0"/>
                  </a:moveTo>
                  <a:lnTo>
                    <a:pt x="83314303" y="0"/>
                  </a:lnTo>
                  <a:lnTo>
                    <a:pt x="83314303" y="28889982"/>
                  </a:lnTo>
                  <a:lnTo>
                    <a:pt x="0" y="28889982"/>
                  </a:lnTo>
                  <a:lnTo>
                    <a:pt x="0" y="0"/>
                  </a:lnTo>
                  <a:close/>
                </a:path>
              </a:pathLst>
            </a:custGeom>
            <a:solidFill>
              <a:srgbClr val="000000">
                <a:alpha val="0"/>
              </a:srgbClr>
            </a:solidFill>
          </p:spPr>
          <p:txBody>
            <a:bodyPr/>
            <a:lstStyle/>
            <a:p>
              <a:endParaRPr lang="en-ID"/>
            </a:p>
          </p:txBody>
        </p:sp>
        <p:sp>
          <p:nvSpPr>
            <p:cNvPr id="15" name="Freeform 58">
              <a:extLst>
                <a:ext uri="{FF2B5EF4-FFF2-40B4-BE49-F238E27FC236}">
                  <a16:creationId xmlns:a16="http://schemas.microsoft.com/office/drawing/2014/main" id="{ABA8DB98-6753-30A6-CEBD-27B0BA0D2DC9}"/>
                </a:ext>
              </a:extLst>
            </p:cNvPr>
            <p:cNvSpPr/>
            <p:nvPr/>
          </p:nvSpPr>
          <p:spPr>
            <a:xfrm>
              <a:off x="0" y="0"/>
              <a:ext cx="83459086" cy="29034761"/>
            </a:xfrm>
            <a:custGeom>
              <a:avLst/>
              <a:gdLst/>
              <a:ahLst/>
              <a:cxnLst/>
              <a:rect l="l" t="t" r="r" b="b"/>
              <a:pathLst>
                <a:path w="83459086" h="29034761">
                  <a:moveTo>
                    <a:pt x="83314307" y="28889979"/>
                  </a:moveTo>
                  <a:lnTo>
                    <a:pt x="83459086" y="28889979"/>
                  </a:lnTo>
                  <a:lnTo>
                    <a:pt x="83459086" y="29034761"/>
                  </a:lnTo>
                  <a:lnTo>
                    <a:pt x="83314307" y="29034761"/>
                  </a:lnTo>
                  <a:lnTo>
                    <a:pt x="83314307" y="28889979"/>
                  </a:lnTo>
                  <a:close/>
                  <a:moveTo>
                    <a:pt x="0" y="144780"/>
                  </a:moveTo>
                  <a:lnTo>
                    <a:pt x="144780" y="144780"/>
                  </a:lnTo>
                  <a:lnTo>
                    <a:pt x="144780" y="28889979"/>
                  </a:lnTo>
                  <a:lnTo>
                    <a:pt x="0" y="28889979"/>
                  </a:lnTo>
                  <a:lnTo>
                    <a:pt x="0" y="144780"/>
                  </a:lnTo>
                  <a:close/>
                  <a:moveTo>
                    <a:pt x="0" y="28889979"/>
                  </a:moveTo>
                  <a:lnTo>
                    <a:pt x="144780" y="28889979"/>
                  </a:lnTo>
                  <a:lnTo>
                    <a:pt x="144780" y="29034761"/>
                  </a:lnTo>
                  <a:lnTo>
                    <a:pt x="0" y="29034761"/>
                  </a:lnTo>
                  <a:lnTo>
                    <a:pt x="0" y="28889979"/>
                  </a:lnTo>
                  <a:close/>
                  <a:moveTo>
                    <a:pt x="83314307" y="144780"/>
                  </a:moveTo>
                  <a:lnTo>
                    <a:pt x="83459086" y="144780"/>
                  </a:lnTo>
                  <a:lnTo>
                    <a:pt x="83459086" y="28889979"/>
                  </a:lnTo>
                  <a:lnTo>
                    <a:pt x="83314307" y="28889979"/>
                  </a:lnTo>
                  <a:lnTo>
                    <a:pt x="83314307" y="144780"/>
                  </a:lnTo>
                  <a:close/>
                  <a:moveTo>
                    <a:pt x="144780" y="28889979"/>
                  </a:moveTo>
                  <a:lnTo>
                    <a:pt x="83314307" y="28889979"/>
                  </a:lnTo>
                  <a:lnTo>
                    <a:pt x="83314307" y="29034761"/>
                  </a:lnTo>
                  <a:lnTo>
                    <a:pt x="144780" y="29034761"/>
                  </a:lnTo>
                  <a:lnTo>
                    <a:pt x="144780" y="28889979"/>
                  </a:lnTo>
                  <a:close/>
                  <a:moveTo>
                    <a:pt x="83314307" y="0"/>
                  </a:moveTo>
                  <a:lnTo>
                    <a:pt x="83459086" y="0"/>
                  </a:lnTo>
                  <a:lnTo>
                    <a:pt x="83459086" y="144780"/>
                  </a:lnTo>
                  <a:lnTo>
                    <a:pt x="83314307" y="144780"/>
                  </a:lnTo>
                  <a:lnTo>
                    <a:pt x="83314307" y="0"/>
                  </a:lnTo>
                  <a:close/>
                  <a:moveTo>
                    <a:pt x="0" y="0"/>
                  </a:moveTo>
                  <a:lnTo>
                    <a:pt x="144780" y="0"/>
                  </a:lnTo>
                  <a:lnTo>
                    <a:pt x="144780" y="144780"/>
                  </a:lnTo>
                  <a:lnTo>
                    <a:pt x="0" y="144780"/>
                  </a:lnTo>
                  <a:lnTo>
                    <a:pt x="0" y="0"/>
                  </a:lnTo>
                  <a:close/>
                  <a:moveTo>
                    <a:pt x="144780" y="0"/>
                  </a:moveTo>
                  <a:lnTo>
                    <a:pt x="83314307" y="0"/>
                  </a:lnTo>
                  <a:lnTo>
                    <a:pt x="83314307" y="144780"/>
                  </a:lnTo>
                  <a:lnTo>
                    <a:pt x="144780" y="144780"/>
                  </a:lnTo>
                  <a:lnTo>
                    <a:pt x="144780" y="0"/>
                  </a:lnTo>
                  <a:close/>
                </a:path>
              </a:pathLst>
            </a:custGeom>
            <a:solidFill>
              <a:srgbClr val="9D9084"/>
            </a:solidFill>
          </p:spPr>
          <p:txBody>
            <a:bodyPr/>
            <a:lstStyle/>
            <a:p>
              <a:endParaRPr lang="en-ID"/>
            </a:p>
          </p:txBody>
        </p:sp>
      </p:grpSp>
      <p:sp>
        <p:nvSpPr>
          <p:cNvPr id="16" name="TextBox 120">
            <a:extLst>
              <a:ext uri="{FF2B5EF4-FFF2-40B4-BE49-F238E27FC236}">
                <a16:creationId xmlns:a16="http://schemas.microsoft.com/office/drawing/2014/main" id="{54AE0322-F79E-793F-A616-3C81D9329A4C}"/>
              </a:ext>
            </a:extLst>
          </p:cNvPr>
          <p:cNvSpPr txBox="1"/>
          <p:nvPr/>
        </p:nvSpPr>
        <p:spPr>
          <a:xfrm>
            <a:off x="12302950" y="2290604"/>
            <a:ext cx="17413504" cy="1487587"/>
          </a:xfrm>
          <a:prstGeom prst="rect">
            <a:avLst/>
          </a:prstGeom>
        </p:spPr>
        <p:txBody>
          <a:bodyPr lIns="0" tIns="0" rIns="0" bIns="0" rtlCol="0" anchor="t">
            <a:spAutoFit/>
          </a:bodyPr>
          <a:lstStyle/>
          <a:p>
            <a:pPr>
              <a:lnSpc>
                <a:spcPts val="11564"/>
              </a:lnSpc>
            </a:pPr>
            <a:r>
              <a:rPr lang="en-US" sz="11564" b="1">
                <a:solidFill>
                  <a:srgbClr val="9D9084"/>
                </a:solidFill>
                <a:latin typeface="Anonymous Pro" panose="02060609030202000504" pitchFamily="49" charset="0"/>
                <a:ea typeface="Anonymous Pro" panose="02060609030202000504" pitchFamily="49" charset="0"/>
                <a:cs typeface="Poppins" panose="00000500000000000000" pitchFamily="2" charset="0"/>
              </a:rPr>
              <a:t>	</a:t>
            </a:r>
            <a:r>
              <a:rPr lang="en-US" sz="7200" b="1">
                <a:solidFill>
                  <a:srgbClr val="9D9084"/>
                </a:solidFill>
                <a:latin typeface="Anonymous Pro" panose="02060609030202000504" pitchFamily="49" charset="0"/>
                <a:ea typeface="Anonymous Pro" panose="02060609030202000504" pitchFamily="49" charset="0"/>
                <a:cs typeface="Poppins" panose="00000500000000000000" pitchFamily="2" charset="0"/>
              </a:rPr>
              <a:t>Monochrome</a:t>
            </a:r>
          </a:p>
        </p:txBody>
      </p:sp>
      <p:sp>
        <p:nvSpPr>
          <p:cNvPr id="17" name="TextBox 121">
            <a:extLst>
              <a:ext uri="{FF2B5EF4-FFF2-40B4-BE49-F238E27FC236}">
                <a16:creationId xmlns:a16="http://schemas.microsoft.com/office/drawing/2014/main" id="{62E2AB8A-B450-772C-AE41-1D4D5F14368C}"/>
              </a:ext>
            </a:extLst>
          </p:cNvPr>
          <p:cNvSpPr txBox="1"/>
          <p:nvPr/>
        </p:nvSpPr>
        <p:spPr>
          <a:xfrm>
            <a:off x="12711940" y="3826179"/>
            <a:ext cx="16581713" cy="4359783"/>
          </a:xfrm>
          <a:prstGeom prst="rect">
            <a:avLst/>
          </a:prstGeom>
        </p:spPr>
        <p:txBody>
          <a:bodyPr wrap="square" lIns="0" tIns="0" rIns="0" bIns="0" rtlCol="0" anchor="t">
            <a:spAutoFit/>
          </a:bodyPr>
          <a:lstStyle/>
          <a:p>
            <a:pPr algn="just">
              <a:lnSpc>
                <a:spcPts val="4336"/>
              </a:lnSpc>
            </a:pPr>
            <a:r>
              <a:rPr lang="en-US" sz="2400" err="1">
                <a:solidFill>
                  <a:srgbClr val="000000"/>
                </a:solidFill>
                <a:latin typeface="Poppins" panose="00000500000000000000" pitchFamily="2" charset="0"/>
                <a:cs typeface="Poppins" panose="00000500000000000000" pitchFamily="2" charset="0"/>
              </a:rPr>
              <a:t>Gantungan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kunci</a:t>
            </a:r>
            <a:r>
              <a:rPr lang="en-US" sz="2400">
                <a:solidFill>
                  <a:srgbClr val="000000"/>
                </a:solidFill>
                <a:latin typeface="Poppins" panose="00000500000000000000" pitchFamily="2" charset="0"/>
                <a:cs typeface="Poppins" panose="00000500000000000000" pitchFamily="2" charset="0"/>
              </a:rPr>
              <a:t> Monochrome, </a:t>
            </a:r>
            <a:r>
              <a:rPr lang="en-US" sz="2400" err="1">
                <a:solidFill>
                  <a:srgbClr val="000000"/>
                </a:solidFill>
                <a:latin typeface="Poppins" panose="00000500000000000000" pitchFamily="2" charset="0"/>
                <a:cs typeface="Poppins" panose="00000500000000000000" pitchFamily="2" charset="0"/>
              </a:rPr>
              <a:t>sebuah</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produk</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unik</a:t>
            </a:r>
            <a:r>
              <a:rPr lang="en-US" sz="2400">
                <a:solidFill>
                  <a:srgbClr val="000000"/>
                </a:solidFill>
                <a:latin typeface="Poppins" panose="00000500000000000000" pitchFamily="2" charset="0"/>
                <a:cs typeface="Poppins" panose="00000500000000000000" pitchFamily="2" charset="0"/>
              </a:rPr>
              <a:t> yang </a:t>
            </a:r>
            <a:r>
              <a:rPr lang="en-US" sz="2400" err="1">
                <a:solidFill>
                  <a:srgbClr val="000000"/>
                </a:solidFill>
                <a:latin typeface="Poppins" panose="00000500000000000000" pitchFamily="2" charset="0"/>
                <a:cs typeface="Poppins" panose="00000500000000000000" pitchFamily="2" charset="0"/>
              </a:rPr>
              <a:t>menggabungkan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desain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sepatu</a:t>
            </a:r>
            <a:r>
              <a:rPr lang="en-US" sz="2400">
                <a:solidFill>
                  <a:srgbClr val="000000"/>
                </a:solidFill>
                <a:latin typeface="Poppins" panose="00000500000000000000" pitchFamily="2" charset="0"/>
                <a:cs typeface="Poppins" panose="00000500000000000000" pitchFamily="2" charset="0"/>
              </a:rPr>
              <a:t> dan </a:t>
            </a:r>
            <a:r>
              <a:rPr lang="en-US" sz="2400" err="1">
                <a:solidFill>
                  <a:srgbClr val="000000"/>
                </a:solidFill>
                <a:latin typeface="Poppins" panose="00000500000000000000" pitchFamily="2" charset="0"/>
                <a:cs typeface="Poppins" panose="00000500000000000000" pitchFamily="2" charset="0"/>
              </a:rPr>
              <a:t>kecintaan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akan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sepak</a:t>
            </a:r>
            <a:r>
              <a:rPr lang="en-US" sz="2400">
                <a:solidFill>
                  <a:srgbClr val="000000"/>
                </a:solidFill>
                <a:latin typeface="Poppins" panose="00000500000000000000" pitchFamily="2" charset="0"/>
                <a:cs typeface="Poppins" panose="00000500000000000000" pitchFamily="2" charset="0"/>
              </a:rPr>
              <a:t> bola, </a:t>
            </a:r>
            <a:r>
              <a:rPr lang="en-US" sz="2400" err="1">
                <a:solidFill>
                  <a:srgbClr val="000000"/>
                </a:solidFill>
                <a:latin typeface="Poppins" panose="00000500000000000000" pitchFamily="2" charset="0"/>
                <a:cs typeface="Poppins" panose="00000500000000000000" pitchFamily="2" charset="0"/>
              </a:rPr>
              <a:t>adalah</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representasi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sempurna</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dari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gaya</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hidup</a:t>
            </a:r>
            <a:r>
              <a:rPr lang="en-US" sz="2400">
                <a:solidFill>
                  <a:srgbClr val="000000"/>
                </a:solidFill>
                <a:latin typeface="Poppins" panose="00000500000000000000" pitchFamily="2" charset="0"/>
                <a:cs typeface="Poppins" panose="00000500000000000000" pitchFamily="2" charset="0"/>
              </a:rPr>
              <a:t> yang </a:t>
            </a:r>
            <a:r>
              <a:rPr lang="en-US" sz="2400" err="1">
                <a:solidFill>
                  <a:srgbClr val="000000"/>
                </a:solidFill>
                <a:latin typeface="Poppins" panose="00000500000000000000" pitchFamily="2" charset="0"/>
                <a:cs typeface="Poppins" panose="00000500000000000000" pitchFamily="2" charset="0"/>
              </a:rPr>
              <a:t>dinamis</a:t>
            </a:r>
            <a:r>
              <a:rPr lang="en-US" sz="2400">
                <a:solidFill>
                  <a:srgbClr val="000000"/>
                </a:solidFill>
                <a:latin typeface="Poppins" panose="00000500000000000000" pitchFamily="2" charset="0"/>
                <a:cs typeface="Poppins" panose="00000500000000000000" pitchFamily="2" charset="0"/>
              </a:rPr>
              <a:t> dan sporty. </a:t>
            </a:r>
            <a:r>
              <a:rPr lang="en-US" sz="2400" err="1">
                <a:solidFill>
                  <a:srgbClr val="000000"/>
                </a:solidFill>
                <a:latin typeface="Poppins" panose="00000500000000000000" pitchFamily="2" charset="0"/>
                <a:cs typeface="Poppins" panose="00000500000000000000" pitchFamily="2" charset="0"/>
              </a:rPr>
              <a:t>Dengan</a:t>
            </a:r>
            <a:r>
              <a:rPr lang="en-US" sz="2400">
                <a:solidFill>
                  <a:srgbClr val="000000"/>
                </a:solidFill>
                <a:latin typeface="Poppins" panose="00000500000000000000" pitchFamily="2" charset="0"/>
                <a:cs typeface="Poppins" panose="00000500000000000000" pitchFamily="2" charset="0"/>
              </a:rPr>
              <a:t> merk yang </a:t>
            </a:r>
            <a:r>
              <a:rPr lang="en-US" sz="2400" err="1">
                <a:solidFill>
                  <a:srgbClr val="000000"/>
                </a:solidFill>
                <a:latin typeface="Poppins" panose="00000500000000000000" pitchFamily="2" charset="0"/>
                <a:cs typeface="Poppins" panose="00000500000000000000" pitchFamily="2" charset="0"/>
              </a:rPr>
              <a:t>melekat</a:t>
            </a:r>
            <a:r>
              <a:rPr lang="en-US" sz="2400">
                <a:solidFill>
                  <a:srgbClr val="000000"/>
                </a:solidFill>
                <a:latin typeface="Poppins" panose="00000500000000000000" pitchFamily="2" charset="0"/>
                <a:cs typeface="Poppins" panose="00000500000000000000" pitchFamily="2" charset="0"/>
              </a:rPr>
              <a:t> pada </a:t>
            </a:r>
            <a:r>
              <a:rPr lang="en-US" sz="2400" err="1">
                <a:solidFill>
                  <a:srgbClr val="000000"/>
                </a:solidFill>
                <a:latin typeface="Poppins" panose="00000500000000000000" pitchFamily="2" charset="0"/>
                <a:cs typeface="Poppins" panose="00000500000000000000" pitchFamily="2" charset="0"/>
              </a:rPr>
              <a:t>inovasi</a:t>
            </a:r>
            <a:r>
              <a:rPr lang="en-US" sz="2400">
                <a:solidFill>
                  <a:srgbClr val="000000"/>
                </a:solidFill>
                <a:latin typeface="Poppins" panose="00000500000000000000" pitchFamily="2" charset="0"/>
                <a:cs typeface="Poppins" panose="00000500000000000000" pitchFamily="2" charset="0"/>
              </a:rPr>
              <a:t> dan </a:t>
            </a:r>
            <a:r>
              <a:rPr lang="en-US" sz="2400" err="1">
                <a:solidFill>
                  <a:srgbClr val="000000"/>
                </a:solidFill>
                <a:latin typeface="Poppins" panose="00000500000000000000" pitchFamily="2" charset="0"/>
                <a:cs typeface="Poppins" panose="00000500000000000000" pitchFamily="2" charset="0"/>
              </a:rPr>
              <a:t>keunggulan</a:t>
            </a:r>
            <a:r>
              <a:rPr lang="en-US" sz="2400">
                <a:solidFill>
                  <a:srgbClr val="000000"/>
                </a:solidFill>
                <a:latin typeface="Poppins" panose="00000500000000000000" pitchFamily="2" charset="0"/>
                <a:cs typeface="Poppins" panose="00000500000000000000" pitchFamily="2" charset="0"/>
              </a:rPr>
              <a:t>, Monochrome </a:t>
            </a:r>
            <a:r>
              <a:rPr lang="en-US" sz="2400" err="1">
                <a:solidFill>
                  <a:srgbClr val="000000"/>
                </a:solidFill>
                <a:latin typeface="Poppins" panose="00000500000000000000" pitchFamily="2" charset="0"/>
                <a:cs typeface="Poppins" panose="00000500000000000000" pitchFamily="2" charset="0"/>
              </a:rPr>
              <a:t>memberikan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pengalaman</a:t>
            </a:r>
            <a:r>
              <a:rPr lang="en-US" sz="2400">
                <a:solidFill>
                  <a:srgbClr val="000000"/>
                </a:solidFill>
                <a:latin typeface="Poppins" panose="00000500000000000000" pitchFamily="2" charset="0"/>
                <a:cs typeface="Poppins" panose="00000500000000000000" pitchFamily="2" charset="0"/>
              </a:rPr>
              <a:t> yang </a:t>
            </a:r>
            <a:r>
              <a:rPr lang="en-US" sz="2400" err="1">
                <a:solidFill>
                  <a:srgbClr val="000000"/>
                </a:solidFill>
                <a:latin typeface="Poppins" panose="00000500000000000000" pitchFamily="2" charset="0"/>
                <a:cs typeface="Poppins" panose="00000500000000000000" pitchFamily="2" charset="0"/>
              </a:rPr>
              <a:t>tak</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terlupakan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melalui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gantungan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kunci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ini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Kualitas</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adalah</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landasan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dari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setiap</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produk</a:t>
            </a:r>
            <a:r>
              <a:rPr lang="en-US" sz="2400">
                <a:solidFill>
                  <a:srgbClr val="000000"/>
                </a:solidFill>
                <a:latin typeface="Poppins" panose="00000500000000000000" pitchFamily="2" charset="0"/>
                <a:cs typeface="Poppins" panose="00000500000000000000" pitchFamily="2" charset="0"/>
              </a:rPr>
              <a:t> Monochrome. </a:t>
            </a:r>
            <a:r>
              <a:rPr lang="en-US" sz="2400" err="1">
                <a:solidFill>
                  <a:srgbClr val="000000"/>
                </a:solidFill>
                <a:latin typeface="Poppins" panose="00000500000000000000" pitchFamily="2" charset="0"/>
                <a:cs typeface="Poppins" panose="00000500000000000000" pitchFamily="2" charset="0"/>
              </a:rPr>
              <a:t>Gantungan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kunci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ini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dibuat</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dengan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menggunakan</a:t>
            </a:r>
            <a:r>
              <a:rPr lang="en-US" sz="2400">
                <a:solidFill>
                  <a:srgbClr val="000000"/>
                </a:solidFill>
                <a:latin typeface="Poppins" panose="00000500000000000000" pitchFamily="2" charset="0"/>
                <a:cs typeface="Poppins" panose="00000500000000000000" pitchFamily="2" charset="0"/>
              </a:rPr>
              <a:t> material </a:t>
            </a:r>
            <a:r>
              <a:rPr lang="en-US" sz="2400" err="1">
                <a:solidFill>
                  <a:srgbClr val="000000"/>
                </a:solidFill>
                <a:latin typeface="Poppins" panose="00000500000000000000" pitchFamily="2" charset="0"/>
                <a:cs typeface="Poppins" panose="00000500000000000000" pitchFamily="2" charset="0"/>
              </a:rPr>
              <a:t>berkualitas</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tinggi</a:t>
            </a:r>
            <a:r>
              <a:rPr lang="en-US" sz="2400">
                <a:solidFill>
                  <a:srgbClr val="000000"/>
                </a:solidFill>
                <a:latin typeface="Poppins" panose="00000500000000000000" pitchFamily="2" charset="0"/>
                <a:cs typeface="Poppins" panose="00000500000000000000" pitchFamily="2" charset="0"/>
              </a:rPr>
              <a:t> yang </a:t>
            </a:r>
            <a:r>
              <a:rPr lang="en-US" sz="2400" err="1">
                <a:solidFill>
                  <a:srgbClr val="000000"/>
                </a:solidFill>
                <a:latin typeface="Poppins" panose="00000500000000000000" pitchFamily="2" charset="0"/>
                <a:cs typeface="Poppins" panose="00000500000000000000" pitchFamily="2" charset="0"/>
              </a:rPr>
              <a:t>tahan</a:t>
            </a:r>
            <a:r>
              <a:rPr lang="en-US" sz="2400">
                <a:solidFill>
                  <a:srgbClr val="000000"/>
                </a:solidFill>
                <a:latin typeface="Poppins" panose="00000500000000000000" pitchFamily="2" charset="0"/>
                <a:cs typeface="Poppins" panose="00000500000000000000" pitchFamily="2" charset="0"/>
              </a:rPr>
              <a:t> lama. </a:t>
            </a:r>
            <a:r>
              <a:rPr lang="en-US" sz="2400" err="1">
                <a:solidFill>
                  <a:srgbClr val="000000"/>
                </a:solidFill>
                <a:latin typeface="Poppins" panose="00000500000000000000" pitchFamily="2" charset="0"/>
                <a:cs typeface="Poppins" panose="00000500000000000000" pitchFamily="2" charset="0"/>
              </a:rPr>
              <a:t>Dengan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perpaduan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bahan</a:t>
            </a:r>
            <a:r>
              <a:rPr lang="en-US" sz="2400">
                <a:solidFill>
                  <a:srgbClr val="000000"/>
                </a:solidFill>
                <a:latin typeface="Poppins" panose="00000500000000000000" pitchFamily="2" charset="0"/>
                <a:cs typeface="Poppins" panose="00000500000000000000" pitchFamily="2" charset="0"/>
              </a:rPr>
              <a:t> yang </a:t>
            </a:r>
            <a:r>
              <a:rPr lang="en-US" sz="2400" err="1">
                <a:solidFill>
                  <a:srgbClr val="000000"/>
                </a:solidFill>
                <a:latin typeface="Poppins" panose="00000500000000000000" pitchFamily="2" charset="0"/>
                <a:cs typeface="Poppins" panose="00000500000000000000" pitchFamily="2" charset="0"/>
              </a:rPr>
              <a:t>dipilih</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secara</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cermat</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gantungan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kunci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ini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memiliki</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ketahanan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terhadap</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benturan</a:t>
            </a:r>
            <a:r>
              <a:rPr lang="en-US" sz="2400">
                <a:solidFill>
                  <a:srgbClr val="000000"/>
                </a:solidFill>
                <a:latin typeface="Poppins" panose="00000500000000000000" pitchFamily="2" charset="0"/>
                <a:cs typeface="Poppins" panose="00000500000000000000" pitchFamily="2" charset="0"/>
              </a:rPr>
              <a:t> dan </a:t>
            </a:r>
            <a:r>
              <a:rPr lang="en-US" sz="2400" err="1">
                <a:solidFill>
                  <a:srgbClr val="000000"/>
                </a:solidFill>
                <a:latin typeface="Poppins" panose="00000500000000000000" pitchFamily="2" charset="0"/>
                <a:cs typeface="Poppins" panose="00000500000000000000" pitchFamily="2" charset="0"/>
              </a:rPr>
              <a:t>gesekan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sehingga</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tetap</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tampak</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baru</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meskipun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digunakan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setiap</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hari</a:t>
            </a:r>
            <a:r>
              <a:rPr lang="en-US" sz="2400">
                <a:solidFill>
                  <a:srgbClr val="000000"/>
                </a:solidFill>
                <a:latin typeface="Poppins" panose="00000500000000000000" pitchFamily="2" charset="0"/>
                <a:cs typeface="Poppins" panose="00000500000000000000" pitchFamily="2" charset="0"/>
              </a:rPr>
              <a:t>. Desain monochrome yang </a:t>
            </a:r>
            <a:r>
              <a:rPr lang="en-US" sz="2400" err="1">
                <a:solidFill>
                  <a:srgbClr val="000000"/>
                </a:solidFill>
                <a:latin typeface="Poppins" panose="00000500000000000000" pitchFamily="2" charset="0"/>
                <a:cs typeface="Poppins" panose="00000500000000000000" pitchFamily="2" charset="0"/>
              </a:rPr>
              <a:t>elegan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memberikan</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sentuhan</a:t>
            </a:r>
            <a:r>
              <a:rPr lang="en-US" sz="2400">
                <a:solidFill>
                  <a:srgbClr val="000000"/>
                </a:solidFill>
                <a:latin typeface="Poppins" panose="00000500000000000000" pitchFamily="2" charset="0"/>
                <a:cs typeface="Poppins" panose="00000500000000000000" pitchFamily="2" charset="0"/>
              </a:rPr>
              <a:t> modern yang timeless, </a:t>
            </a:r>
            <a:r>
              <a:rPr lang="en-US" sz="2400" err="1">
                <a:solidFill>
                  <a:srgbClr val="000000"/>
                </a:solidFill>
                <a:latin typeface="Poppins" panose="00000500000000000000" pitchFamily="2" charset="0"/>
                <a:cs typeface="Poppins" panose="00000500000000000000" pitchFamily="2" charset="0"/>
              </a:rPr>
              <a:t>membuatnya</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cocok</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untuk</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setiap</a:t>
            </a:r>
            <a:r>
              <a:rPr lang="en-US" sz="2400">
                <a:solidFill>
                  <a:srgbClr val="000000"/>
                </a:solidFill>
                <a:latin typeface="Poppins" panose="00000500000000000000" pitchFamily="2" charset="0"/>
                <a:cs typeface="Poppins" panose="00000500000000000000" pitchFamily="2" charset="0"/>
              </a:rPr>
              <a:t> </a:t>
            </a:r>
            <a:r>
              <a:rPr lang="en-US" sz="2400" err="1">
                <a:solidFill>
                  <a:srgbClr val="000000"/>
                </a:solidFill>
                <a:latin typeface="Poppins" panose="00000500000000000000" pitchFamily="2" charset="0"/>
                <a:cs typeface="Poppins" panose="00000500000000000000" pitchFamily="2" charset="0"/>
              </a:rPr>
              <a:t>gaya</a:t>
            </a:r>
            <a:r>
              <a:rPr lang="en-US" sz="2400">
                <a:solidFill>
                  <a:srgbClr val="000000"/>
                </a:solidFill>
                <a:latin typeface="Poppins" panose="00000500000000000000" pitchFamily="2" charset="0"/>
                <a:cs typeface="Poppins" panose="00000500000000000000" pitchFamily="2" charset="0"/>
              </a:rPr>
              <a:t>.</a:t>
            </a:r>
          </a:p>
        </p:txBody>
      </p:sp>
      <p:sp>
        <p:nvSpPr>
          <p:cNvPr id="18" name="AutoShape 4">
            <a:extLst>
              <a:ext uri="{FF2B5EF4-FFF2-40B4-BE49-F238E27FC236}">
                <a16:creationId xmlns:a16="http://schemas.microsoft.com/office/drawing/2014/main" id="{2CBDC4EC-BE8C-46E0-8800-2491DE17EB3A}"/>
              </a:ext>
            </a:extLst>
          </p:cNvPr>
          <p:cNvSpPr/>
          <p:nvPr/>
        </p:nvSpPr>
        <p:spPr>
          <a:xfrm>
            <a:off x="11925286" y="35543353"/>
            <a:ext cx="19123597" cy="6575576"/>
          </a:xfrm>
          <a:prstGeom prst="rect">
            <a:avLst/>
          </a:prstGeom>
          <a:solidFill>
            <a:srgbClr val="FFFFFF"/>
          </a:solidFill>
        </p:spPr>
        <p:txBody>
          <a:bodyPr/>
          <a:lstStyle/>
          <a:p>
            <a:endParaRPr lang="en-ID"/>
          </a:p>
        </p:txBody>
      </p:sp>
      <p:grpSp>
        <p:nvGrpSpPr>
          <p:cNvPr id="19" name="Group 41">
            <a:extLst>
              <a:ext uri="{FF2B5EF4-FFF2-40B4-BE49-F238E27FC236}">
                <a16:creationId xmlns:a16="http://schemas.microsoft.com/office/drawing/2014/main" id="{63C81357-2FB6-284D-5808-05CA48D192BC}"/>
              </a:ext>
            </a:extLst>
          </p:cNvPr>
          <p:cNvGrpSpPr/>
          <p:nvPr/>
        </p:nvGrpSpPr>
        <p:grpSpPr>
          <a:xfrm>
            <a:off x="11925286" y="35510896"/>
            <a:ext cx="19123597" cy="6608033"/>
            <a:chOff x="0" y="0"/>
            <a:chExt cx="83459085" cy="28838734"/>
          </a:xfrm>
        </p:grpSpPr>
        <p:sp>
          <p:nvSpPr>
            <p:cNvPr id="20" name="Freeform 42">
              <a:extLst>
                <a:ext uri="{FF2B5EF4-FFF2-40B4-BE49-F238E27FC236}">
                  <a16:creationId xmlns:a16="http://schemas.microsoft.com/office/drawing/2014/main" id="{B6B13C52-F755-1FBC-A9DD-967197290D8D}"/>
                </a:ext>
              </a:extLst>
            </p:cNvPr>
            <p:cNvSpPr/>
            <p:nvPr/>
          </p:nvSpPr>
          <p:spPr>
            <a:xfrm>
              <a:off x="72390" y="72390"/>
              <a:ext cx="83314303" cy="28693953"/>
            </a:xfrm>
            <a:custGeom>
              <a:avLst/>
              <a:gdLst/>
              <a:ahLst/>
              <a:cxnLst/>
              <a:rect l="l" t="t" r="r" b="b"/>
              <a:pathLst>
                <a:path w="83314303" h="28693953">
                  <a:moveTo>
                    <a:pt x="0" y="0"/>
                  </a:moveTo>
                  <a:lnTo>
                    <a:pt x="83314303" y="0"/>
                  </a:lnTo>
                  <a:lnTo>
                    <a:pt x="83314303" y="28693953"/>
                  </a:lnTo>
                  <a:lnTo>
                    <a:pt x="0" y="28693953"/>
                  </a:lnTo>
                  <a:lnTo>
                    <a:pt x="0" y="0"/>
                  </a:lnTo>
                  <a:close/>
                </a:path>
              </a:pathLst>
            </a:custGeom>
            <a:solidFill>
              <a:srgbClr val="000000">
                <a:alpha val="0"/>
              </a:srgbClr>
            </a:solidFill>
          </p:spPr>
          <p:txBody>
            <a:bodyPr/>
            <a:lstStyle/>
            <a:p>
              <a:endParaRPr lang="en-ID"/>
            </a:p>
          </p:txBody>
        </p:sp>
        <p:sp>
          <p:nvSpPr>
            <p:cNvPr id="21" name="Freeform 43">
              <a:extLst>
                <a:ext uri="{FF2B5EF4-FFF2-40B4-BE49-F238E27FC236}">
                  <a16:creationId xmlns:a16="http://schemas.microsoft.com/office/drawing/2014/main" id="{67664479-276E-24C6-181E-192BCA277C6D}"/>
                </a:ext>
              </a:extLst>
            </p:cNvPr>
            <p:cNvSpPr/>
            <p:nvPr/>
          </p:nvSpPr>
          <p:spPr>
            <a:xfrm>
              <a:off x="0" y="0"/>
              <a:ext cx="83459086" cy="28838733"/>
            </a:xfrm>
            <a:custGeom>
              <a:avLst/>
              <a:gdLst/>
              <a:ahLst/>
              <a:cxnLst/>
              <a:rect l="l" t="t" r="r" b="b"/>
              <a:pathLst>
                <a:path w="83459086" h="28838733">
                  <a:moveTo>
                    <a:pt x="83314307" y="28693954"/>
                  </a:moveTo>
                  <a:lnTo>
                    <a:pt x="83459086" y="28693954"/>
                  </a:lnTo>
                  <a:lnTo>
                    <a:pt x="83459086" y="28838733"/>
                  </a:lnTo>
                  <a:lnTo>
                    <a:pt x="83314307" y="28838733"/>
                  </a:lnTo>
                  <a:lnTo>
                    <a:pt x="83314307" y="28693954"/>
                  </a:lnTo>
                  <a:close/>
                  <a:moveTo>
                    <a:pt x="0" y="144780"/>
                  </a:moveTo>
                  <a:lnTo>
                    <a:pt x="144780" y="144780"/>
                  </a:lnTo>
                  <a:lnTo>
                    <a:pt x="144780" y="28693954"/>
                  </a:lnTo>
                  <a:lnTo>
                    <a:pt x="0" y="28693954"/>
                  </a:lnTo>
                  <a:lnTo>
                    <a:pt x="0" y="144780"/>
                  </a:lnTo>
                  <a:close/>
                  <a:moveTo>
                    <a:pt x="0" y="28693954"/>
                  </a:moveTo>
                  <a:lnTo>
                    <a:pt x="144780" y="28693954"/>
                  </a:lnTo>
                  <a:lnTo>
                    <a:pt x="144780" y="28838733"/>
                  </a:lnTo>
                  <a:lnTo>
                    <a:pt x="0" y="28838733"/>
                  </a:lnTo>
                  <a:lnTo>
                    <a:pt x="0" y="28693954"/>
                  </a:lnTo>
                  <a:close/>
                  <a:moveTo>
                    <a:pt x="83314307" y="144780"/>
                  </a:moveTo>
                  <a:lnTo>
                    <a:pt x="83459086" y="144780"/>
                  </a:lnTo>
                  <a:lnTo>
                    <a:pt x="83459086" y="28693954"/>
                  </a:lnTo>
                  <a:lnTo>
                    <a:pt x="83314307" y="28693954"/>
                  </a:lnTo>
                  <a:lnTo>
                    <a:pt x="83314307" y="144780"/>
                  </a:lnTo>
                  <a:close/>
                  <a:moveTo>
                    <a:pt x="144780" y="28693954"/>
                  </a:moveTo>
                  <a:lnTo>
                    <a:pt x="83314307" y="28693954"/>
                  </a:lnTo>
                  <a:lnTo>
                    <a:pt x="83314307" y="28838733"/>
                  </a:lnTo>
                  <a:lnTo>
                    <a:pt x="144780" y="28838733"/>
                  </a:lnTo>
                  <a:lnTo>
                    <a:pt x="144780" y="28693954"/>
                  </a:lnTo>
                  <a:close/>
                  <a:moveTo>
                    <a:pt x="83314307" y="0"/>
                  </a:moveTo>
                  <a:lnTo>
                    <a:pt x="83459086" y="0"/>
                  </a:lnTo>
                  <a:lnTo>
                    <a:pt x="83459086" y="144780"/>
                  </a:lnTo>
                  <a:lnTo>
                    <a:pt x="83314307" y="144780"/>
                  </a:lnTo>
                  <a:lnTo>
                    <a:pt x="83314307" y="0"/>
                  </a:lnTo>
                  <a:close/>
                  <a:moveTo>
                    <a:pt x="0" y="0"/>
                  </a:moveTo>
                  <a:lnTo>
                    <a:pt x="144780" y="0"/>
                  </a:lnTo>
                  <a:lnTo>
                    <a:pt x="144780" y="144780"/>
                  </a:lnTo>
                  <a:lnTo>
                    <a:pt x="0" y="144780"/>
                  </a:lnTo>
                  <a:lnTo>
                    <a:pt x="0" y="0"/>
                  </a:lnTo>
                  <a:close/>
                  <a:moveTo>
                    <a:pt x="144780" y="0"/>
                  </a:moveTo>
                  <a:lnTo>
                    <a:pt x="83314307" y="0"/>
                  </a:lnTo>
                  <a:lnTo>
                    <a:pt x="83314307" y="144780"/>
                  </a:lnTo>
                  <a:lnTo>
                    <a:pt x="144780" y="144780"/>
                  </a:lnTo>
                  <a:lnTo>
                    <a:pt x="144780" y="0"/>
                  </a:lnTo>
                  <a:close/>
                </a:path>
              </a:pathLst>
            </a:custGeom>
            <a:solidFill>
              <a:srgbClr val="9D9084"/>
            </a:solidFill>
          </p:spPr>
          <p:txBody>
            <a:bodyPr/>
            <a:lstStyle/>
            <a:p>
              <a:endParaRPr lang="en-ID"/>
            </a:p>
          </p:txBody>
        </p:sp>
      </p:grpSp>
      <p:sp>
        <p:nvSpPr>
          <p:cNvPr id="22" name="TextBox 106">
            <a:extLst>
              <a:ext uri="{FF2B5EF4-FFF2-40B4-BE49-F238E27FC236}">
                <a16:creationId xmlns:a16="http://schemas.microsoft.com/office/drawing/2014/main" id="{2C0DB16D-A4AA-59A1-80BC-F806EC424836}"/>
              </a:ext>
            </a:extLst>
          </p:cNvPr>
          <p:cNvSpPr txBox="1"/>
          <p:nvPr/>
        </p:nvSpPr>
        <p:spPr>
          <a:xfrm>
            <a:off x="21846215" y="35661288"/>
            <a:ext cx="6908525" cy="557140"/>
          </a:xfrm>
          <a:prstGeom prst="rect">
            <a:avLst/>
          </a:prstGeom>
        </p:spPr>
        <p:txBody>
          <a:bodyPr lIns="0" tIns="0" rIns="0" bIns="0" rtlCol="0" anchor="t">
            <a:spAutoFit/>
          </a:bodyPr>
          <a:lstStyle/>
          <a:p>
            <a:pPr marL="0" lvl="0" indent="0" algn="l">
              <a:lnSpc>
                <a:spcPts val="4770"/>
              </a:lnSpc>
              <a:spcBef>
                <a:spcPct val="0"/>
              </a:spcBef>
            </a:pPr>
            <a:r>
              <a:rPr lang="en-US" sz="3407" b="1" u="none">
                <a:solidFill>
                  <a:srgbClr val="000000"/>
                </a:solidFill>
                <a:latin typeface="Anonymous Pro" panose="02060609030202000504" pitchFamily="49" charset="0"/>
                <a:ea typeface="Anonymous Pro" panose="02060609030202000504" pitchFamily="49" charset="0"/>
                <a:cs typeface="Poppins" panose="00000500000000000000" pitchFamily="2" charset="0"/>
              </a:rPr>
              <a:t>Microsite</a:t>
            </a:r>
          </a:p>
        </p:txBody>
      </p:sp>
      <p:sp>
        <p:nvSpPr>
          <p:cNvPr id="23" name="TextBox 107">
            <a:extLst>
              <a:ext uri="{FF2B5EF4-FFF2-40B4-BE49-F238E27FC236}">
                <a16:creationId xmlns:a16="http://schemas.microsoft.com/office/drawing/2014/main" id="{B77DA0EC-BAB2-F000-13C7-19C452AB99E3}"/>
              </a:ext>
            </a:extLst>
          </p:cNvPr>
          <p:cNvSpPr txBox="1"/>
          <p:nvPr/>
        </p:nvSpPr>
        <p:spPr>
          <a:xfrm>
            <a:off x="21846215" y="36081745"/>
            <a:ext cx="9104802" cy="5776197"/>
          </a:xfrm>
          <a:prstGeom prst="rect">
            <a:avLst/>
          </a:prstGeom>
        </p:spPr>
        <p:txBody>
          <a:bodyPr wrap="square" lIns="0" tIns="0" rIns="0" bIns="0" rtlCol="0" anchor="t">
            <a:spAutoFit/>
          </a:bodyPr>
          <a:lstStyle/>
          <a:p>
            <a:pPr algn="just">
              <a:lnSpc>
                <a:spcPts val="3758"/>
              </a:lnSpc>
            </a:pPr>
            <a:r>
              <a:rPr lang="en-US" sz="1400">
                <a:solidFill>
                  <a:srgbClr val="000000"/>
                </a:solidFill>
                <a:latin typeface="Poppins" panose="00000500000000000000" pitchFamily="2" charset="0"/>
                <a:cs typeface="Poppins" panose="00000500000000000000" pitchFamily="2" charset="0"/>
              </a:rPr>
              <a:t>Microsite </a:t>
            </a:r>
            <a:r>
              <a:rPr lang="en-US" sz="1400" err="1">
                <a:solidFill>
                  <a:srgbClr val="000000"/>
                </a:solidFill>
                <a:latin typeface="Poppins" panose="00000500000000000000" pitchFamily="2" charset="0"/>
                <a:cs typeface="Poppins" panose="00000500000000000000" pitchFamily="2" charset="0"/>
              </a:rPr>
              <a:t>eksklusif</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untuk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gantungan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kunci</a:t>
            </a:r>
            <a:r>
              <a:rPr lang="en-US" sz="1400">
                <a:solidFill>
                  <a:srgbClr val="000000"/>
                </a:solidFill>
                <a:latin typeface="Poppins" panose="00000500000000000000" pitchFamily="2" charset="0"/>
                <a:cs typeface="Poppins" panose="00000500000000000000" pitchFamily="2" charset="0"/>
              </a:rPr>
              <a:t> Monochrome </a:t>
            </a:r>
            <a:r>
              <a:rPr lang="en-US" sz="1400" err="1">
                <a:solidFill>
                  <a:srgbClr val="000000"/>
                </a:solidFill>
                <a:latin typeface="Poppins" panose="00000500000000000000" pitchFamily="2" charset="0"/>
                <a:cs typeface="Poppins" panose="00000500000000000000" pitchFamily="2" charset="0"/>
              </a:rPr>
              <a:t>telah</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dirancang</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dengan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cermat</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untuk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memberikan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pengalaman</a:t>
            </a:r>
            <a:r>
              <a:rPr lang="en-US" sz="1400">
                <a:solidFill>
                  <a:srgbClr val="000000"/>
                </a:solidFill>
                <a:latin typeface="Poppins" panose="00000500000000000000" pitchFamily="2" charset="0"/>
                <a:cs typeface="Poppins" panose="00000500000000000000" pitchFamily="2" charset="0"/>
              </a:rPr>
              <a:t> yang </a:t>
            </a:r>
            <a:r>
              <a:rPr lang="en-US" sz="1400" err="1">
                <a:solidFill>
                  <a:srgbClr val="000000"/>
                </a:solidFill>
                <a:latin typeface="Poppins" panose="00000500000000000000" pitchFamily="2" charset="0"/>
                <a:cs typeface="Poppins" panose="00000500000000000000" pitchFamily="2" charset="0"/>
              </a:rPr>
              <a:t>unik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kepada</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pelanggan</a:t>
            </a:r>
            <a:r>
              <a:rPr lang="en-US" sz="1400">
                <a:solidFill>
                  <a:srgbClr val="000000"/>
                </a:solidFill>
                <a:latin typeface="Poppins" panose="00000500000000000000" pitchFamily="2" charset="0"/>
                <a:cs typeface="Poppins" panose="00000500000000000000" pitchFamily="2" charset="0"/>
              </a:rPr>
              <a:t> kami. </a:t>
            </a:r>
            <a:r>
              <a:rPr lang="en-US" sz="1400" err="1">
                <a:solidFill>
                  <a:srgbClr val="000000"/>
                </a:solidFill>
                <a:latin typeface="Poppins" panose="00000500000000000000" pitchFamily="2" charset="0"/>
                <a:cs typeface="Poppins" panose="00000500000000000000" pitchFamily="2" charset="0"/>
              </a:rPr>
              <a:t>Melalui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navigasi</a:t>
            </a:r>
            <a:r>
              <a:rPr lang="en-US" sz="1400">
                <a:solidFill>
                  <a:srgbClr val="000000"/>
                </a:solidFill>
                <a:latin typeface="Poppins" panose="00000500000000000000" pitchFamily="2" charset="0"/>
                <a:cs typeface="Poppins" panose="00000500000000000000" pitchFamily="2" charset="0"/>
              </a:rPr>
              <a:t> yang </a:t>
            </a:r>
            <a:r>
              <a:rPr lang="en-US" sz="1400" err="1">
                <a:solidFill>
                  <a:srgbClr val="000000"/>
                </a:solidFill>
                <a:latin typeface="Poppins" panose="00000500000000000000" pitchFamily="2" charset="0"/>
                <a:cs typeface="Poppins" panose="00000500000000000000" pitchFamily="2" charset="0"/>
              </a:rPr>
              <a:t>intuitif</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pengunjung</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dapat</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menjelajahi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berbagai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koleksi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gantungan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kunci</a:t>
            </a:r>
            <a:r>
              <a:rPr lang="en-US" sz="1400">
                <a:solidFill>
                  <a:srgbClr val="000000"/>
                </a:solidFill>
                <a:latin typeface="Poppins" panose="00000500000000000000" pitchFamily="2" charset="0"/>
                <a:cs typeface="Poppins" panose="00000500000000000000" pitchFamily="2" charset="0"/>
              </a:rPr>
              <a:t> yang </a:t>
            </a:r>
            <a:r>
              <a:rPr lang="en-US" sz="1400" err="1">
                <a:solidFill>
                  <a:srgbClr val="000000"/>
                </a:solidFill>
                <a:latin typeface="Poppins" panose="00000500000000000000" pitchFamily="2" charset="0"/>
                <a:cs typeface="Poppins" panose="00000500000000000000" pitchFamily="2" charset="0"/>
              </a:rPr>
              <a:t>dilengkapi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dengan</a:t>
            </a:r>
            <a:r>
              <a:rPr lang="en-US" sz="1400">
                <a:solidFill>
                  <a:srgbClr val="000000"/>
                </a:solidFill>
                <a:latin typeface="Poppins" panose="00000500000000000000" pitchFamily="2" charset="0"/>
                <a:cs typeface="Poppins" panose="00000500000000000000" pitchFamily="2" charset="0"/>
              </a:rPr>
              <a:t> motif </a:t>
            </a:r>
            <a:r>
              <a:rPr lang="en-US" sz="1400" err="1">
                <a:solidFill>
                  <a:srgbClr val="000000"/>
                </a:solidFill>
                <a:latin typeface="Poppins" panose="00000500000000000000" pitchFamily="2" charset="0"/>
                <a:cs typeface="Poppins" panose="00000500000000000000" pitchFamily="2" charset="0"/>
              </a:rPr>
              <a:t>sepatu</a:t>
            </a:r>
            <a:r>
              <a:rPr lang="en-US" sz="1400">
                <a:solidFill>
                  <a:srgbClr val="000000"/>
                </a:solidFill>
                <a:latin typeface="Poppins" panose="00000500000000000000" pitchFamily="2" charset="0"/>
                <a:cs typeface="Poppins" panose="00000500000000000000" pitchFamily="2" charset="0"/>
              </a:rPr>
              <a:t> yang </a:t>
            </a:r>
            <a:r>
              <a:rPr lang="en-US" sz="1400" err="1">
                <a:solidFill>
                  <a:srgbClr val="000000"/>
                </a:solidFill>
                <a:latin typeface="Poppins" panose="00000500000000000000" pitchFamily="2" charset="0"/>
                <a:cs typeface="Poppins" panose="00000500000000000000" pitchFamily="2" charset="0"/>
              </a:rPr>
              <a:t>menarik</a:t>
            </a:r>
            <a:r>
              <a:rPr lang="en-US" sz="1400">
                <a:solidFill>
                  <a:srgbClr val="000000"/>
                </a:solidFill>
                <a:latin typeface="Poppins" panose="00000500000000000000" pitchFamily="2" charset="0"/>
                <a:cs typeface="Poppins" panose="00000500000000000000" pitchFamily="2" charset="0"/>
              </a:rPr>
              <a:t> dan </a:t>
            </a:r>
            <a:r>
              <a:rPr lang="en-US" sz="1400" err="1">
                <a:solidFill>
                  <a:srgbClr val="000000"/>
                </a:solidFill>
                <a:latin typeface="Poppins" panose="00000500000000000000" pitchFamily="2" charset="0"/>
                <a:cs typeface="Poppins" panose="00000500000000000000" pitchFamily="2" charset="0"/>
              </a:rPr>
              <a:t>tampilan</a:t>
            </a:r>
            <a:r>
              <a:rPr lang="en-US" sz="1400">
                <a:solidFill>
                  <a:srgbClr val="000000"/>
                </a:solidFill>
                <a:latin typeface="Poppins" panose="00000500000000000000" pitchFamily="2" charset="0"/>
                <a:cs typeface="Poppins" panose="00000500000000000000" pitchFamily="2" charset="0"/>
              </a:rPr>
              <a:t> yang detail. Situs </a:t>
            </a:r>
            <a:r>
              <a:rPr lang="en-US" sz="1400" err="1">
                <a:solidFill>
                  <a:srgbClr val="000000"/>
                </a:solidFill>
                <a:latin typeface="Poppins" panose="00000500000000000000" pitchFamily="2" charset="0"/>
                <a:cs typeface="Poppins" panose="00000500000000000000" pitchFamily="2" charset="0"/>
              </a:rPr>
              <a:t>ini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tidak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hanya</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berfungsi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sebagai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tempat</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untuk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pembelian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produk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tetapi</a:t>
            </a:r>
            <a:r>
              <a:rPr lang="en-US" sz="1400">
                <a:solidFill>
                  <a:srgbClr val="000000"/>
                </a:solidFill>
                <a:latin typeface="Poppins" panose="00000500000000000000" pitchFamily="2" charset="0"/>
                <a:cs typeface="Poppins" panose="00000500000000000000" pitchFamily="2" charset="0"/>
              </a:rPr>
              <a:t> juga </a:t>
            </a:r>
            <a:r>
              <a:rPr lang="en-US" sz="1400" err="1">
                <a:solidFill>
                  <a:srgbClr val="000000"/>
                </a:solidFill>
                <a:latin typeface="Poppins" panose="00000500000000000000" pitchFamily="2" charset="0"/>
                <a:cs typeface="Poppins" panose="00000500000000000000" pitchFamily="2" charset="0"/>
              </a:rPr>
              <a:t>sebagai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sumber</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inspirasi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melalui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konten</a:t>
            </a:r>
            <a:r>
              <a:rPr lang="en-US" sz="1400">
                <a:solidFill>
                  <a:srgbClr val="000000"/>
                </a:solidFill>
                <a:latin typeface="Poppins" panose="00000500000000000000" pitchFamily="2" charset="0"/>
                <a:cs typeface="Poppins" panose="00000500000000000000" pitchFamily="2" charset="0"/>
              </a:rPr>
              <a:t> visual </a:t>
            </a:r>
            <a:r>
              <a:rPr lang="en-US" sz="1400" err="1">
                <a:solidFill>
                  <a:srgbClr val="000000"/>
                </a:solidFill>
                <a:latin typeface="Poppins" panose="00000500000000000000" pitchFamily="2" charset="0"/>
                <a:cs typeface="Poppins" panose="00000500000000000000" pitchFamily="2" charset="0"/>
              </a:rPr>
              <a:t>berkualitas</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tinggi</a:t>
            </a:r>
            <a:r>
              <a:rPr lang="en-US" sz="1400">
                <a:solidFill>
                  <a:srgbClr val="000000"/>
                </a:solidFill>
                <a:latin typeface="Poppins" panose="00000500000000000000" pitchFamily="2" charset="0"/>
                <a:cs typeface="Poppins" panose="00000500000000000000" pitchFamily="2" charset="0"/>
              </a:rPr>
              <a:t> yang </a:t>
            </a:r>
            <a:r>
              <a:rPr lang="en-US" sz="1400" err="1">
                <a:solidFill>
                  <a:srgbClr val="000000"/>
                </a:solidFill>
                <a:latin typeface="Poppins" panose="00000500000000000000" pitchFamily="2" charset="0"/>
                <a:cs typeface="Poppins" panose="00000500000000000000" pitchFamily="2" charset="0"/>
              </a:rPr>
              <a:t>menonjolkan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keunikan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desain</a:t>
            </a:r>
            <a:r>
              <a:rPr lang="en-US" sz="1400">
                <a:solidFill>
                  <a:srgbClr val="000000"/>
                </a:solidFill>
                <a:latin typeface="Poppins" panose="00000500000000000000" pitchFamily="2" charset="0"/>
                <a:cs typeface="Poppins" panose="00000500000000000000" pitchFamily="2" charset="0"/>
              </a:rPr>
              <a:t> Monochrome. </a:t>
            </a:r>
            <a:r>
              <a:rPr lang="en-US" sz="1400" err="1">
                <a:solidFill>
                  <a:srgbClr val="000000"/>
                </a:solidFill>
                <a:latin typeface="Poppins" panose="00000500000000000000" pitchFamily="2" charset="0"/>
                <a:cs typeface="Poppins" panose="00000500000000000000" pitchFamily="2" charset="0"/>
              </a:rPr>
              <a:t>Pengguna</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dapat</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mengeksplor</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berita</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terbaru</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panduan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gaya</a:t>
            </a:r>
            <a:r>
              <a:rPr lang="en-US" sz="1400">
                <a:solidFill>
                  <a:srgbClr val="000000"/>
                </a:solidFill>
                <a:latin typeface="Poppins" panose="00000500000000000000" pitchFamily="2" charset="0"/>
                <a:cs typeface="Poppins" panose="00000500000000000000" pitchFamily="2" charset="0"/>
              </a:rPr>
              <a:t>, dan </a:t>
            </a:r>
            <a:r>
              <a:rPr lang="en-US" sz="1400" err="1">
                <a:solidFill>
                  <a:srgbClr val="000000"/>
                </a:solidFill>
                <a:latin typeface="Poppins" panose="00000500000000000000" pitchFamily="2" charset="0"/>
                <a:cs typeface="Poppins" panose="00000500000000000000" pitchFamily="2" charset="0"/>
              </a:rPr>
              <a:t>cerita</a:t>
            </a:r>
            <a:r>
              <a:rPr lang="en-US" sz="1400">
                <a:solidFill>
                  <a:srgbClr val="000000"/>
                </a:solidFill>
                <a:latin typeface="Poppins" panose="00000500000000000000" pitchFamily="2" charset="0"/>
                <a:cs typeface="Poppins" panose="00000500000000000000" pitchFamily="2" charset="0"/>
              </a:rPr>
              <a:t> di </a:t>
            </a:r>
            <a:r>
              <a:rPr lang="en-US" sz="1400" err="1">
                <a:solidFill>
                  <a:srgbClr val="000000"/>
                </a:solidFill>
                <a:latin typeface="Poppins" panose="00000500000000000000" pitchFamily="2" charset="0"/>
                <a:cs typeface="Poppins" panose="00000500000000000000" pitchFamily="2" charset="0"/>
              </a:rPr>
              <a:t>balik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setiap</a:t>
            </a:r>
            <a:r>
              <a:rPr lang="en-US" sz="1400">
                <a:solidFill>
                  <a:srgbClr val="000000"/>
                </a:solidFill>
                <a:latin typeface="Poppins" panose="00000500000000000000" pitchFamily="2" charset="0"/>
                <a:cs typeface="Poppins" panose="00000500000000000000" pitchFamily="2" charset="0"/>
              </a:rPr>
              <a:t> motif. </a:t>
            </a:r>
            <a:r>
              <a:rPr lang="en-US" sz="1400" err="1">
                <a:solidFill>
                  <a:srgbClr val="000000"/>
                </a:solidFill>
                <a:latin typeface="Poppins" panose="00000500000000000000" pitchFamily="2" charset="0"/>
                <a:cs typeface="Poppins" panose="00000500000000000000" pitchFamily="2" charset="0"/>
              </a:rPr>
              <a:t>Mocrosite</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ini</a:t>
            </a:r>
            <a:r>
              <a:rPr lang="en-US" sz="1400">
                <a:solidFill>
                  <a:srgbClr val="000000"/>
                </a:solidFill>
                <a:latin typeface="Poppins" panose="00000500000000000000" pitchFamily="2" charset="0"/>
                <a:cs typeface="Poppins" panose="00000500000000000000" pitchFamily="2" charset="0"/>
              </a:rPr>
              <a:t> juga </a:t>
            </a:r>
            <a:r>
              <a:rPr lang="en-US" sz="1400" err="1">
                <a:solidFill>
                  <a:srgbClr val="000000"/>
                </a:solidFill>
                <a:latin typeface="Poppins" panose="00000500000000000000" pitchFamily="2" charset="0"/>
                <a:cs typeface="Poppins" panose="00000500000000000000" pitchFamily="2" charset="0"/>
              </a:rPr>
              <a:t>menawarkan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kesempatan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untuk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berpartisipasi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dalam</a:t>
            </a:r>
            <a:r>
              <a:rPr lang="en-US" sz="1400">
                <a:solidFill>
                  <a:srgbClr val="000000"/>
                </a:solidFill>
                <a:latin typeface="Poppins" panose="00000500000000000000" pitchFamily="2" charset="0"/>
                <a:cs typeface="Poppins" panose="00000500000000000000" pitchFamily="2" charset="0"/>
              </a:rPr>
              <a:t> program </a:t>
            </a:r>
            <a:r>
              <a:rPr lang="en-US" sz="1400" err="1">
                <a:solidFill>
                  <a:srgbClr val="000000"/>
                </a:solidFill>
                <a:latin typeface="Poppins" panose="00000500000000000000" pitchFamily="2" charset="0"/>
                <a:cs typeface="Poppins" panose="00000500000000000000" pitchFamily="2" charset="0"/>
              </a:rPr>
              <a:t>eksklusif</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meraih</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diskon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istimewa</a:t>
            </a:r>
            <a:r>
              <a:rPr lang="en-US" sz="1400">
                <a:solidFill>
                  <a:srgbClr val="000000"/>
                </a:solidFill>
                <a:latin typeface="Poppins" panose="00000500000000000000" pitchFamily="2" charset="0"/>
                <a:cs typeface="Poppins" panose="00000500000000000000" pitchFamily="2" charset="0"/>
              </a:rPr>
              <a:t>, dan </a:t>
            </a:r>
            <a:r>
              <a:rPr lang="en-US" sz="1400" err="1">
                <a:solidFill>
                  <a:srgbClr val="000000"/>
                </a:solidFill>
                <a:latin typeface="Poppins" panose="00000500000000000000" pitchFamily="2" charset="0"/>
                <a:cs typeface="Poppins" panose="00000500000000000000" pitchFamily="2" charset="0"/>
              </a:rPr>
              <a:t>mendapatkan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wawasan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mendalam</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tentang</a:t>
            </a:r>
            <a:r>
              <a:rPr lang="en-US" sz="1400">
                <a:solidFill>
                  <a:srgbClr val="000000"/>
                </a:solidFill>
                <a:latin typeface="Poppins" panose="00000500000000000000" pitchFamily="2" charset="0"/>
                <a:cs typeface="Poppins" panose="00000500000000000000" pitchFamily="2" charset="0"/>
              </a:rPr>
              <a:t> proses </a:t>
            </a:r>
            <a:r>
              <a:rPr lang="en-US" sz="1400" err="1">
                <a:solidFill>
                  <a:srgbClr val="000000"/>
                </a:solidFill>
                <a:latin typeface="Poppins" panose="00000500000000000000" pitchFamily="2" charset="0"/>
                <a:cs typeface="Poppins" panose="00000500000000000000" pitchFamily="2" charset="0"/>
              </a:rPr>
              <a:t>kreatif</a:t>
            </a:r>
            <a:r>
              <a:rPr lang="en-US" sz="1400">
                <a:solidFill>
                  <a:srgbClr val="000000"/>
                </a:solidFill>
                <a:latin typeface="Poppins" panose="00000500000000000000" pitchFamily="2" charset="0"/>
                <a:cs typeface="Poppins" panose="00000500000000000000" pitchFamily="2" charset="0"/>
              </a:rPr>
              <a:t> di </a:t>
            </a:r>
            <a:r>
              <a:rPr lang="en-US" sz="1400" err="1">
                <a:solidFill>
                  <a:srgbClr val="000000"/>
                </a:solidFill>
                <a:latin typeface="Poppins" panose="00000500000000000000" pitchFamily="2" charset="0"/>
                <a:cs typeface="Poppins" panose="00000500000000000000" pitchFamily="2" charset="0"/>
              </a:rPr>
              <a:t>balik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setiap</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gantungan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kunci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Dengan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tampilan</a:t>
            </a:r>
            <a:r>
              <a:rPr lang="en-US" sz="1400">
                <a:solidFill>
                  <a:srgbClr val="000000"/>
                </a:solidFill>
                <a:latin typeface="Poppins" panose="00000500000000000000" pitchFamily="2" charset="0"/>
                <a:cs typeface="Poppins" panose="00000500000000000000" pitchFamily="2" charset="0"/>
              </a:rPr>
              <a:t> yang </a:t>
            </a:r>
            <a:r>
              <a:rPr lang="en-US" sz="1400" err="1">
                <a:solidFill>
                  <a:srgbClr val="000000"/>
                </a:solidFill>
                <a:latin typeface="Poppins" panose="00000500000000000000" pitchFamily="2" charset="0"/>
                <a:cs typeface="Poppins" panose="00000500000000000000" pitchFamily="2" charset="0"/>
              </a:rPr>
              <a:t>responsif</a:t>
            </a:r>
            <a:r>
              <a:rPr lang="en-US" sz="1400">
                <a:solidFill>
                  <a:srgbClr val="000000"/>
                </a:solidFill>
                <a:latin typeface="Poppins" panose="00000500000000000000" pitchFamily="2" charset="0"/>
                <a:cs typeface="Poppins" panose="00000500000000000000" pitchFamily="2" charset="0"/>
              </a:rPr>
              <a:t> di </a:t>
            </a:r>
            <a:r>
              <a:rPr lang="en-US" sz="1400" err="1">
                <a:solidFill>
                  <a:srgbClr val="000000"/>
                </a:solidFill>
                <a:latin typeface="Poppins" panose="00000500000000000000" pitchFamily="2" charset="0"/>
                <a:cs typeface="Poppins" panose="00000500000000000000" pitchFamily="2" charset="0"/>
              </a:rPr>
              <a:t>berbagai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perangkat</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mocrosite</a:t>
            </a:r>
            <a:r>
              <a:rPr lang="en-US" sz="1400">
                <a:solidFill>
                  <a:srgbClr val="000000"/>
                </a:solidFill>
                <a:latin typeface="Poppins" panose="00000500000000000000" pitchFamily="2" charset="0"/>
                <a:cs typeface="Poppins" panose="00000500000000000000" pitchFamily="2" charset="0"/>
              </a:rPr>
              <a:t> Monochrome </a:t>
            </a:r>
            <a:r>
              <a:rPr lang="en-US" sz="1400" err="1">
                <a:solidFill>
                  <a:srgbClr val="000000"/>
                </a:solidFill>
                <a:latin typeface="Poppins" panose="00000500000000000000" pitchFamily="2" charset="0"/>
                <a:cs typeface="Poppins" panose="00000500000000000000" pitchFamily="2" charset="0"/>
              </a:rPr>
              <a:t>bertujuan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untuk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memberikan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pengalaman</a:t>
            </a:r>
            <a:r>
              <a:rPr lang="en-US" sz="1400">
                <a:solidFill>
                  <a:srgbClr val="000000"/>
                </a:solidFill>
                <a:latin typeface="Poppins" panose="00000500000000000000" pitchFamily="2" charset="0"/>
                <a:cs typeface="Poppins" panose="00000500000000000000" pitchFamily="2" charset="0"/>
              </a:rPr>
              <a:t> yang </a:t>
            </a:r>
            <a:r>
              <a:rPr lang="en-US" sz="1400" err="1">
                <a:solidFill>
                  <a:srgbClr val="000000"/>
                </a:solidFill>
                <a:latin typeface="Poppins" panose="00000500000000000000" pitchFamily="2" charset="0"/>
                <a:cs typeface="Poppins" panose="00000500000000000000" pitchFamily="2" charset="0"/>
              </a:rPr>
              <a:t>memikat</a:t>
            </a:r>
            <a:r>
              <a:rPr lang="en-US" sz="1400">
                <a:solidFill>
                  <a:srgbClr val="000000"/>
                </a:solidFill>
                <a:latin typeface="Poppins" panose="00000500000000000000" pitchFamily="2" charset="0"/>
                <a:cs typeface="Poppins" panose="00000500000000000000" pitchFamily="2" charset="0"/>
              </a:rPr>
              <a:t> dan </a:t>
            </a:r>
            <a:r>
              <a:rPr lang="en-US" sz="1400" err="1">
                <a:solidFill>
                  <a:srgbClr val="000000"/>
                </a:solidFill>
                <a:latin typeface="Poppins" panose="00000500000000000000" pitchFamily="2" charset="0"/>
                <a:cs typeface="Poppins" panose="00000500000000000000" pitchFamily="2" charset="0"/>
              </a:rPr>
              <a:t>mendalam</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kepada</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pelanggan</a:t>
            </a:r>
            <a:r>
              <a:rPr lang="en-US" sz="1400">
                <a:solidFill>
                  <a:srgbClr val="000000"/>
                </a:solidFill>
                <a:latin typeface="Poppins" panose="00000500000000000000" pitchFamily="2" charset="0"/>
                <a:cs typeface="Poppins" panose="00000500000000000000" pitchFamily="2" charset="0"/>
              </a:rPr>
              <a:t> yang </a:t>
            </a:r>
            <a:r>
              <a:rPr lang="en-US" sz="1400" err="1">
                <a:solidFill>
                  <a:srgbClr val="000000"/>
                </a:solidFill>
                <a:latin typeface="Poppins" panose="00000500000000000000" pitchFamily="2" charset="0"/>
                <a:cs typeface="Poppins" panose="00000500000000000000" pitchFamily="2" charset="0"/>
              </a:rPr>
              <a:t>mencari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lebih</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dari</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sekadar</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produk</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gantungan</a:t>
            </a:r>
            <a:r>
              <a:rPr lang="en-US" sz="1400">
                <a:solidFill>
                  <a:srgbClr val="000000"/>
                </a:solidFill>
                <a:latin typeface="Poppins" panose="00000500000000000000" pitchFamily="2" charset="0"/>
                <a:cs typeface="Poppins" panose="00000500000000000000" pitchFamily="2" charset="0"/>
              </a:rPr>
              <a:t> </a:t>
            </a:r>
            <a:r>
              <a:rPr lang="en-US" sz="1400" err="1">
                <a:solidFill>
                  <a:srgbClr val="000000"/>
                </a:solidFill>
                <a:latin typeface="Poppins" panose="00000500000000000000" pitchFamily="2" charset="0"/>
                <a:cs typeface="Poppins" panose="00000500000000000000" pitchFamily="2" charset="0"/>
              </a:rPr>
              <a:t>kunci</a:t>
            </a:r>
            <a:endParaRPr lang="en-US" sz="1400">
              <a:solidFill>
                <a:srgbClr val="000000"/>
              </a:solidFill>
              <a:latin typeface="Poppins" panose="00000500000000000000" pitchFamily="2" charset="0"/>
              <a:cs typeface="Poppins" panose="00000500000000000000" pitchFamily="2" charset="0"/>
            </a:endParaRPr>
          </a:p>
        </p:txBody>
      </p:sp>
      <p:pic>
        <p:nvPicPr>
          <p:cNvPr id="9" name="Picture 8" descr="A key chain with a cartoon character&#10;&#10;Description automatically generated">
            <a:extLst>
              <a:ext uri="{FF2B5EF4-FFF2-40B4-BE49-F238E27FC236}">
                <a16:creationId xmlns:a16="http://schemas.microsoft.com/office/drawing/2014/main" id="{64E6134B-293D-7D95-4F19-CF57CF30E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2958" y="9469238"/>
            <a:ext cx="6979011" cy="6138167"/>
          </a:xfrm>
          <a:prstGeom prst="rect">
            <a:avLst/>
          </a:prstGeom>
        </p:spPr>
      </p:pic>
      <p:pic>
        <p:nvPicPr>
          <p:cNvPr id="25" name="Picture 24" descr="A screen shot of a cellphone&#10;&#10;Description automatically generated">
            <a:extLst>
              <a:ext uri="{FF2B5EF4-FFF2-40B4-BE49-F238E27FC236}">
                <a16:creationId xmlns:a16="http://schemas.microsoft.com/office/drawing/2014/main" id="{7495D6F1-0F13-2AD0-CC1C-D8BC3E195F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2870" y="36031106"/>
            <a:ext cx="9698966" cy="54556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3F791834C8F6488ABE42D2FE254B3A" ma:contentTypeVersion="9" ma:contentTypeDescription="Create a new document." ma:contentTypeScope="" ma:versionID="6de55e69dce7467111a76f21a2342032">
  <xsd:schema xmlns:xsd="http://www.w3.org/2001/XMLSchema" xmlns:xs="http://www.w3.org/2001/XMLSchema" xmlns:p="http://schemas.microsoft.com/office/2006/metadata/properties" xmlns:ns2="d38de8e1-351a-48d6-8471-4065a17eca4a" xmlns:ns3="02e3a355-9fa6-4075-8b4a-10102fc62fcb" targetNamespace="http://schemas.microsoft.com/office/2006/metadata/properties" ma:root="true" ma:fieldsID="cb3143e181e12fef4d8896e55ec5ac8d" ns2:_="" ns3:_="">
    <xsd:import namespace="d38de8e1-351a-48d6-8471-4065a17eca4a"/>
    <xsd:import namespace="02e3a355-9fa6-4075-8b4a-10102fc62fcb"/>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de8e1-351a-48d6-8471-4065a17eca4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c70f42b-93b8-4f45-ad0f-086deba82bd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3a355-9fa6-4075-8b4a-10102fc62fc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f506055-2622-455d-bd42-0fd1cdbb430b}" ma:internalName="TaxCatchAll" ma:showField="CatchAllData" ma:web="02e3a355-9fa6-4075-8b4a-10102fc62f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95651-1971-4729-AAD0-D4D2C5ABBA04}">
  <ds:schemaRefs>
    <ds:schemaRef ds:uri="http://schemas.microsoft.com/office/2006/metadata/contentType"/>
    <ds:schemaRef ds:uri="http://schemas.microsoft.com/office/2006/metadata/properties/metaAttributes"/>
    <ds:schemaRef ds:uri="http://www.w3.org/2000/xmlns/"/>
    <ds:schemaRef ds:uri="http://www.w3.org/2001/XMLSchema"/>
    <ds:schemaRef ds:uri="d38de8e1-351a-48d6-8471-4065a17eca4a"/>
    <ds:schemaRef ds:uri="02e3a355-9fa6-4075-8b4a-10102fc62fcb"/>
  </ds:schemaRefs>
</ds:datastoreItem>
</file>

<file path=customXml/itemProps2.xml><?xml version="1.0" encoding="utf-8"?>
<ds:datastoreItem xmlns:ds="http://schemas.openxmlformats.org/officeDocument/2006/customXml" ds:itemID="{2EA3E14B-3DC3-4698-997D-0B9DB64935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850</TotalTime>
  <Words>713</Words>
  <Application>Microsoft Office PowerPoint</Application>
  <PresentationFormat>Kustom</PresentationFormat>
  <Paragraphs>20</Paragraphs>
  <Slides>1</Slides>
  <Notes>0</Notes>
  <HiddenSlides>0</HiddenSlides>
  <MMClips>0</MMClips>
  <ScaleCrop>false</ScaleCrop>
  <HeadingPairs>
    <vt:vector size="4" baseType="variant">
      <vt:variant>
        <vt:lpstr>Tema</vt:lpstr>
      </vt:variant>
      <vt:variant>
        <vt:i4>1</vt:i4>
      </vt:variant>
      <vt:variant>
        <vt:lpstr>Judul Slide</vt:lpstr>
      </vt:variant>
      <vt:variant>
        <vt:i4>1</vt:i4>
      </vt:variant>
    </vt:vector>
  </HeadingPairs>
  <TitlesOfParts>
    <vt:vector size="2" baseType="lpstr">
      <vt:lpstr>Office Theme</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2,3,5,6,8,9</dc:title>
  <dc:creator>user</dc:creator>
  <cp:lastModifiedBy>Geraldo Harold Sutrisna</cp:lastModifiedBy>
  <cp:revision>14</cp:revision>
  <dcterms:created xsi:type="dcterms:W3CDTF">2006-08-16T00:00:00Z</dcterms:created>
  <dcterms:modified xsi:type="dcterms:W3CDTF">2024-01-11T07:36:40Z</dcterms:modified>
  <dc:identifier>DAFYZ9KaMFo</dc:identifier>
</cp:coreProperties>
</file>