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0" r:id="rId4"/>
    <p:sldMasterId id="2147483683" r:id="rId5"/>
  </p:sldMasterIdLst>
  <p:notesMasterIdLst>
    <p:notesMasterId r:id="rId15"/>
  </p:notesMasterIdLst>
  <p:sldIdLst>
    <p:sldId id="257" r:id="rId6"/>
    <p:sldId id="686" r:id="rId7"/>
    <p:sldId id="687" r:id="rId8"/>
    <p:sldId id="688" r:id="rId9"/>
    <p:sldId id="689" r:id="rId10"/>
    <p:sldId id="690" r:id="rId11"/>
    <p:sldId id="691" r:id="rId12"/>
    <p:sldId id="692" r:id="rId13"/>
    <p:sldId id="321" r:id="rId14"/>
  </p:sldIdLst>
  <p:sldSz cx="9720263"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Front slide" id="{1FA28124-F0EC-4BA7-A903-4DB511CF1BFB}">
          <p14:sldIdLst>
            <p14:sldId id="257"/>
          </p14:sldIdLst>
        </p14:section>
        <p14:section name="Energy Modelling Intro" id="{A2245C88-30D4-4999-B01E-B050B5C38CA6}">
          <p14:sldIdLst>
            <p14:sldId id="686"/>
            <p14:sldId id="687"/>
            <p14:sldId id="688"/>
            <p14:sldId id="689"/>
            <p14:sldId id="690"/>
            <p14:sldId id="691"/>
            <p14:sldId id="692"/>
          </p14:sldIdLst>
        </p14:section>
        <p14:section name="Last slide" id="{4D943CDF-FAB9-4A77-9EFE-FE3E8E0197F2}">
          <p14:sldIdLst>
            <p14:sldId id="321"/>
          </p14:sldIdLst>
        </p14:section>
      </p14:sectionLst>
    </p:ext>
    <p:ext uri="{EFAFB233-063F-42B5-8137-9DF3F51BA10A}">
      <p15:sldGuideLst xmlns:p15="http://schemas.microsoft.com/office/powerpoint/2012/main">
        <p15:guide id="1" orient="horz" pos="2160">
          <p15:clr>
            <a:srgbClr val="A4A3A4"/>
          </p15:clr>
        </p15:guide>
        <p15:guide id="2" pos="306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478F"/>
    <a:srgbClr val="46988D"/>
    <a:srgbClr val="C9E9D1"/>
    <a:srgbClr val="4AB467"/>
    <a:srgbClr val="C7D6F1"/>
    <a:srgbClr val="E4EBF8"/>
    <a:srgbClr val="7F7F7F"/>
    <a:srgbClr val="F1F1F1"/>
    <a:srgbClr val="224891"/>
    <a:srgbClr val="828E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43" autoAdjust="0"/>
    <p:restoredTop sz="95351" autoAdjust="0"/>
  </p:normalViewPr>
  <p:slideViewPr>
    <p:cSldViewPr snapToGrid="0">
      <p:cViewPr varScale="1">
        <p:scale>
          <a:sx n="56" d="100"/>
          <a:sy n="56" d="100"/>
        </p:scale>
        <p:origin x="1516" y="44"/>
      </p:cViewPr>
      <p:guideLst>
        <p:guide orient="horz" pos="2160"/>
        <p:guide pos="3061"/>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78" d="100"/>
          <a:sy n="78" d="100"/>
        </p:scale>
        <p:origin x="2046"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milo Ramirez Gomez" userId="S::camilorg_kth.se#ext#@epuntuagr.onmicrosoft.com::524d6658-1b7c-4a68-9568-13c5fd848039" providerId="AD" clId="Web-{40D2498E-8CA8-AD71-D698-1D5508D1689A}"/>
    <pc:docChg chg="modSld">
      <pc:chgData name="Camilo Ramirez Gomez" userId="S::camilorg_kth.se#ext#@epuntuagr.onmicrosoft.com::524d6658-1b7c-4a68-9568-13c5fd848039" providerId="AD" clId="Web-{40D2498E-8CA8-AD71-D698-1D5508D1689A}" dt="2024-05-27T13:36:29.842" v="12"/>
      <pc:docMkLst>
        <pc:docMk/>
      </pc:docMkLst>
      <pc:sldChg chg="modNotes">
        <pc:chgData name="Camilo Ramirez Gomez" userId="S::camilorg_kth.se#ext#@epuntuagr.onmicrosoft.com::524d6658-1b7c-4a68-9568-13c5fd848039" providerId="AD" clId="Web-{40D2498E-8CA8-AD71-D698-1D5508D1689A}" dt="2024-05-27T13:13:40.415" v="1"/>
        <pc:sldMkLst>
          <pc:docMk/>
          <pc:sldMk cId="2940320564" sldId="257"/>
        </pc:sldMkLst>
      </pc:sldChg>
      <pc:sldChg chg="modNotes">
        <pc:chgData name="Camilo Ramirez Gomez" userId="S::camilorg_kth.se#ext#@epuntuagr.onmicrosoft.com::524d6658-1b7c-4a68-9568-13c5fd848039" providerId="AD" clId="Web-{40D2498E-8CA8-AD71-D698-1D5508D1689A}" dt="2024-05-27T13:35:41.246" v="6"/>
        <pc:sldMkLst>
          <pc:docMk/>
          <pc:sldMk cId="2707689475" sldId="686"/>
        </pc:sldMkLst>
      </pc:sldChg>
      <pc:sldChg chg="modNotes">
        <pc:chgData name="Camilo Ramirez Gomez" userId="S::camilorg_kth.se#ext#@epuntuagr.onmicrosoft.com::524d6658-1b7c-4a68-9568-13c5fd848039" providerId="AD" clId="Web-{40D2498E-8CA8-AD71-D698-1D5508D1689A}" dt="2024-05-27T13:36:01.153" v="10"/>
        <pc:sldMkLst>
          <pc:docMk/>
          <pc:sldMk cId="2289212837" sldId="687"/>
        </pc:sldMkLst>
      </pc:sldChg>
      <pc:sldChg chg="modNotes">
        <pc:chgData name="Camilo Ramirez Gomez" userId="S::camilorg_kth.se#ext#@epuntuagr.onmicrosoft.com::524d6658-1b7c-4a68-9568-13c5fd848039" providerId="AD" clId="Web-{40D2498E-8CA8-AD71-D698-1D5508D1689A}" dt="2024-05-27T13:36:29.842" v="12"/>
        <pc:sldMkLst>
          <pc:docMk/>
          <pc:sldMk cId="2119165335" sldId="692"/>
        </pc:sldMkLst>
      </pc:sldChg>
    </pc:docChg>
  </pc:docChgLst>
  <pc:docChgLst>
    <pc:chgData name="Camilo Ramirez Gomez" userId="S::camilorg_kth.se#ext#@epuntuagr.onmicrosoft.com::524d6658-1b7c-4a68-9568-13c5fd848039" providerId="AD" clId="Web-{000E3990-CF66-F990-C88E-AAD9F7A8AF12}"/>
    <pc:docChg chg="modSld">
      <pc:chgData name="Camilo Ramirez Gomez" userId="S::camilorg_kth.se#ext#@epuntuagr.onmicrosoft.com::524d6658-1b7c-4a68-9568-13c5fd848039" providerId="AD" clId="Web-{000E3990-CF66-F990-C88E-AAD9F7A8AF12}" dt="2024-01-22T18:33:23.078" v="8" actId="14100"/>
      <pc:docMkLst>
        <pc:docMk/>
      </pc:docMkLst>
      <pc:sldChg chg="modSp">
        <pc:chgData name="Camilo Ramirez Gomez" userId="S::camilorg_kth.se#ext#@epuntuagr.onmicrosoft.com::524d6658-1b7c-4a68-9568-13c5fd848039" providerId="AD" clId="Web-{000E3990-CF66-F990-C88E-AAD9F7A8AF12}" dt="2024-01-22T18:33:05.718" v="3" actId="20577"/>
        <pc:sldMkLst>
          <pc:docMk/>
          <pc:sldMk cId="3737832662" sldId="265"/>
        </pc:sldMkLst>
        <pc:spChg chg="mod">
          <ac:chgData name="Camilo Ramirez Gomez" userId="S::camilorg_kth.se#ext#@epuntuagr.onmicrosoft.com::524d6658-1b7c-4a68-9568-13c5fd848039" providerId="AD" clId="Web-{000E3990-CF66-F990-C88E-AAD9F7A8AF12}" dt="2024-01-22T18:33:05.718" v="3" actId="20577"/>
          <ac:spMkLst>
            <pc:docMk/>
            <pc:sldMk cId="3737832662" sldId="265"/>
            <ac:spMk id="2" creationId="{E945BBF1-F859-4051-801C-851675E31070}"/>
          </ac:spMkLst>
        </pc:spChg>
      </pc:sldChg>
      <pc:sldChg chg="modSp">
        <pc:chgData name="Camilo Ramirez Gomez" userId="S::camilorg_kth.se#ext#@epuntuagr.onmicrosoft.com::524d6658-1b7c-4a68-9568-13c5fd848039" providerId="AD" clId="Web-{000E3990-CF66-F990-C88E-AAD9F7A8AF12}" dt="2024-01-22T18:33:23.078" v="8" actId="14100"/>
        <pc:sldMkLst>
          <pc:docMk/>
          <pc:sldMk cId="3922539888" sldId="272"/>
        </pc:sldMkLst>
        <pc:spChg chg="mod">
          <ac:chgData name="Camilo Ramirez Gomez" userId="S::camilorg_kth.se#ext#@epuntuagr.onmicrosoft.com::524d6658-1b7c-4a68-9568-13c5fd848039" providerId="AD" clId="Web-{000E3990-CF66-F990-C88E-AAD9F7A8AF12}" dt="2024-01-22T18:33:23.078" v="8" actId="14100"/>
          <ac:spMkLst>
            <pc:docMk/>
            <pc:sldMk cId="3922539888" sldId="272"/>
            <ac:spMk id="9" creationId="{D65E6D98-BE8C-6B4C-B23E-6167300445AE}"/>
          </ac:spMkLst>
        </pc:spChg>
      </pc:sldChg>
    </pc:docChg>
  </pc:docChgLst>
  <pc:docChgLst>
    <pc:chgData name="Francesco Gardumi" userId="S::gardumi_kth.se#ext#@epuntuagr.onmicrosoft.com::5ea7c68b-b580-45e5-aa4b-de4dbb1c7b2b" providerId="AD" clId="Web-{352523F4-83BB-334E-0612-C912DC2BD75B}"/>
    <pc:docChg chg="modSld">
      <pc:chgData name="Francesco Gardumi" userId="S::gardumi_kth.se#ext#@epuntuagr.onmicrosoft.com::5ea7c68b-b580-45e5-aa4b-de4dbb1c7b2b" providerId="AD" clId="Web-{352523F4-83BB-334E-0612-C912DC2BD75B}" dt="2024-02-22T14:49:29.783" v="7" actId="20577"/>
      <pc:docMkLst>
        <pc:docMk/>
      </pc:docMkLst>
      <pc:sldChg chg="modSp">
        <pc:chgData name="Francesco Gardumi" userId="S::gardumi_kth.se#ext#@epuntuagr.onmicrosoft.com::5ea7c68b-b580-45e5-aa4b-de4dbb1c7b2b" providerId="AD" clId="Web-{352523F4-83BB-334E-0612-C912DC2BD75B}" dt="2024-02-22T14:48:47.797" v="2" actId="1076"/>
        <pc:sldMkLst>
          <pc:docMk/>
          <pc:sldMk cId="2940320564" sldId="257"/>
        </pc:sldMkLst>
        <pc:spChg chg="mod">
          <ac:chgData name="Francesco Gardumi" userId="S::gardumi_kth.se#ext#@epuntuagr.onmicrosoft.com::5ea7c68b-b580-45e5-aa4b-de4dbb1c7b2b" providerId="AD" clId="Web-{352523F4-83BB-334E-0612-C912DC2BD75B}" dt="2024-02-22T14:48:47.797" v="2" actId="1076"/>
          <ac:spMkLst>
            <pc:docMk/>
            <pc:sldMk cId="2940320564" sldId="257"/>
            <ac:spMk id="8" creationId="{365AF703-EBBF-4342-9B3C-9B0C7562D9B1}"/>
          </ac:spMkLst>
        </pc:spChg>
      </pc:sldChg>
      <pc:sldChg chg="modSp">
        <pc:chgData name="Francesco Gardumi" userId="S::gardumi_kth.se#ext#@epuntuagr.onmicrosoft.com::5ea7c68b-b580-45e5-aa4b-de4dbb1c7b2b" providerId="AD" clId="Web-{352523F4-83BB-334E-0612-C912DC2BD75B}" dt="2024-02-22T14:49:18.970" v="6" actId="1076"/>
        <pc:sldMkLst>
          <pc:docMk/>
          <pc:sldMk cId="3587821475" sldId="690"/>
        </pc:sldMkLst>
        <pc:spChg chg="mod">
          <ac:chgData name="Francesco Gardumi" userId="S::gardumi_kth.se#ext#@epuntuagr.onmicrosoft.com::5ea7c68b-b580-45e5-aa4b-de4dbb1c7b2b" providerId="AD" clId="Web-{352523F4-83BB-334E-0612-C912DC2BD75B}" dt="2024-02-22T14:49:18.970" v="6" actId="1076"/>
          <ac:spMkLst>
            <pc:docMk/>
            <pc:sldMk cId="3587821475" sldId="690"/>
            <ac:spMk id="4" creationId="{00000000-0000-0000-0000-000000000000}"/>
          </ac:spMkLst>
        </pc:spChg>
      </pc:sldChg>
      <pc:sldChg chg="modSp">
        <pc:chgData name="Francesco Gardumi" userId="S::gardumi_kth.se#ext#@epuntuagr.onmicrosoft.com::5ea7c68b-b580-45e5-aa4b-de4dbb1c7b2b" providerId="AD" clId="Web-{352523F4-83BB-334E-0612-C912DC2BD75B}" dt="2024-02-22T14:49:29.783" v="7" actId="20577"/>
        <pc:sldMkLst>
          <pc:docMk/>
          <pc:sldMk cId="2119165335" sldId="692"/>
        </pc:sldMkLst>
        <pc:spChg chg="mod">
          <ac:chgData name="Francesco Gardumi" userId="S::gardumi_kth.se#ext#@epuntuagr.onmicrosoft.com::5ea7c68b-b580-45e5-aa4b-de4dbb1c7b2b" providerId="AD" clId="Web-{352523F4-83BB-334E-0612-C912DC2BD75B}" dt="2024-02-22T14:49:29.783" v="7" actId="20577"/>
          <ac:spMkLst>
            <pc:docMk/>
            <pc:sldMk cId="2119165335" sldId="692"/>
            <ac:spMk id="5" creationId="{63FE2775-FB72-4D44-B480-06EBB7F679B3}"/>
          </ac:spMkLst>
        </pc:spChg>
      </pc:sldChg>
    </pc:docChg>
  </pc:docChgLst>
  <pc:docChgLst>
    <pc:chgData name="Nicolo' Stevanato" userId="56ba42d4-5a33-47a4-bf8d-76054d5bbe9c" providerId="ADAL" clId="{FA4F819E-075B-4612-B8CD-EBE58BA836CD}"/>
    <pc:docChg chg="undo custSel addSld delSld modSld sldOrd modSection">
      <pc:chgData name="Nicolo' Stevanato" userId="56ba42d4-5a33-47a4-bf8d-76054d5bbe9c" providerId="ADAL" clId="{FA4F819E-075B-4612-B8CD-EBE58BA836CD}" dt="2024-01-22T17:59:00.515" v="123" actId="1076"/>
      <pc:docMkLst>
        <pc:docMk/>
      </pc:docMkLst>
      <pc:sldChg chg="modSp mod">
        <pc:chgData name="Nicolo' Stevanato" userId="56ba42d4-5a33-47a4-bf8d-76054d5bbe9c" providerId="ADAL" clId="{FA4F819E-075B-4612-B8CD-EBE58BA836CD}" dt="2024-01-19T08:41:38.180" v="0" actId="20577"/>
        <pc:sldMkLst>
          <pc:docMk/>
          <pc:sldMk cId="2940320564" sldId="257"/>
        </pc:sldMkLst>
        <pc:spChg chg="mod">
          <ac:chgData name="Nicolo' Stevanato" userId="56ba42d4-5a33-47a4-bf8d-76054d5bbe9c" providerId="ADAL" clId="{FA4F819E-075B-4612-B8CD-EBE58BA836CD}" dt="2024-01-19T08:41:38.180" v="0" actId="20577"/>
          <ac:spMkLst>
            <pc:docMk/>
            <pc:sldMk cId="2940320564" sldId="257"/>
            <ac:spMk id="8" creationId="{365AF703-EBBF-4342-9B3C-9B0C7562D9B1}"/>
          </ac:spMkLst>
        </pc:spChg>
      </pc:sldChg>
      <pc:sldChg chg="add del">
        <pc:chgData name="Nicolo' Stevanato" userId="56ba42d4-5a33-47a4-bf8d-76054d5bbe9c" providerId="ADAL" clId="{FA4F819E-075B-4612-B8CD-EBE58BA836CD}" dt="2024-01-22T17:38:20.469" v="91" actId="2696"/>
        <pc:sldMkLst>
          <pc:docMk/>
          <pc:sldMk cId="3278782939" sldId="265"/>
        </pc:sldMkLst>
      </pc:sldChg>
      <pc:sldChg chg="add">
        <pc:chgData name="Nicolo' Stevanato" userId="56ba42d4-5a33-47a4-bf8d-76054d5bbe9c" providerId="ADAL" clId="{FA4F819E-075B-4612-B8CD-EBE58BA836CD}" dt="2024-01-22T17:38:26.025" v="92"/>
        <pc:sldMkLst>
          <pc:docMk/>
          <pc:sldMk cId="3737832662" sldId="265"/>
        </pc:sldMkLst>
      </pc:sldChg>
      <pc:sldChg chg="add del">
        <pc:chgData name="Nicolo' Stevanato" userId="56ba42d4-5a33-47a4-bf8d-76054d5bbe9c" providerId="ADAL" clId="{FA4F819E-075B-4612-B8CD-EBE58BA836CD}" dt="2024-01-22T17:38:20.469" v="91" actId="2696"/>
        <pc:sldMkLst>
          <pc:docMk/>
          <pc:sldMk cId="512869664" sldId="272"/>
        </pc:sldMkLst>
      </pc:sldChg>
      <pc:sldChg chg="add">
        <pc:chgData name="Nicolo' Stevanato" userId="56ba42d4-5a33-47a4-bf8d-76054d5bbe9c" providerId="ADAL" clId="{FA4F819E-075B-4612-B8CD-EBE58BA836CD}" dt="2024-01-22T17:38:26.025" v="92"/>
        <pc:sldMkLst>
          <pc:docMk/>
          <pc:sldMk cId="3922539888" sldId="272"/>
        </pc:sldMkLst>
      </pc:sldChg>
      <pc:sldChg chg="addSp modSp mod">
        <pc:chgData name="Nicolo' Stevanato" userId="56ba42d4-5a33-47a4-bf8d-76054d5bbe9c" providerId="ADAL" clId="{FA4F819E-075B-4612-B8CD-EBE58BA836CD}" dt="2024-01-22T17:54:13.895" v="107" actId="962"/>
        <pc:sldMkLst>
          <pc:docMk/>
          <pc:sldMk cId="3599369191" sldId="321"/>
        </pc:sldMkLst>
        <pc:spChg chg="mod">
          <ac:chgData name="Nicolo' Stevanato" userId="56ba42d4-5a33-47a4-bf8d-76054d5bbe9c" providerId="ADAL" clId="{FA4F819E-075B-4612-B8CD-EBE58BA836CD}" dt="2024-01-19T08:43:22.824" v="5" actId="20577"/>
          <ac:spMkLst>
            <pc:docMk/>
            <pc:sldMk cId="3599369191" sldId="321"/>
            <ac:spMk id="13" creationId="{FA417313-C516-4DCC-B6F0-B91468C517A7}"/>
          </ac:spMkLst>
        </pc:spChg>
        <pc:picChg chg="add mod">
          <ac:chgData name="Nicolo' Stevanato" userId="56ba42d4-5a33-47a4-bf8d-76054d5bbe9c" providerId="ADAL" clId="{FA4F819E-075B-4612-B8CD-EBE58BA836CD}" dt="2024-01-22T17:54:13.895" v="107" actId="962"/>
          <ac:picMkLst>
            <pc:docMk/>
            <pc:sldMk cId="3599369191" sldId="321"/>
            <ac:picMk id="14" creationId="{7D32DB2A-E74C-69BD-3F8E-7ADE89DF659C}"/>
          </ac:picMkLst>
        </pc:picChg>
      </pc:sldChg>
      <pc:sldChg chg="ord">
        <pc:chgData name="Nicolo' Stevanato" userId="56ba42d4-5a33-47a4-bf8d-76054d5bbe9c" providerId="ADAL" clId="{FA4F819E-075B-4612-B8CD-EBE58BA836CD}" dt="2024-01-19T08:45:49.312" v="15"/>
        <pc:sldMkLst>
          <pc:docMk/>
          <pc:sldMk cId="3031357409" sldId="663"/>
        </pc:sldMkLst>
      </pc:sldChg>
      <pc:sldChg chg="ord">
        <pc:chgData name="Nicolo' Stevanato" userId="56ba42d4-5a33-47a4-bf8d-76054d5bbe9c" providerId="ADAL" clId="{FA4F819E-075B-4612-B8CD-EBE58BA836CD}" dt="2024-01-19T08:45:22.498" v="7"/>
        <pc:sldMkLst>
          <pc:docMk/>
          <pc:sldMk cId="2707689475" sldId="686"/>
        </pc:sldMkLst>
      </pc:sldChg>
      <pc:sldChg chg="delSp mod ord">
        <pc:chgData name="Nicolo' Stevanato" userId="56ba42d4-5a33-47a4-bf8d-76054d5bbe9c" providerId="ADAL" clId="{FA4F819E-075B-4612-B8CD-EBE58BA836CD}" dt="2024-01-22T17:57:22.728" v="108" actId="478"/>
        <pc:sldMkLst>
          <pc:docMk/>
          <pc:sldMk cId="1634108876" sldId="693"/>
        </pc:sldMkLst>
        <pc:picChg chg="del">
          <ac:chgData name="Nicolo' Stevanato" userId="56ba42d4-5a33-47a4-bf8d-76054d5bbe9c" providerId="ADAL" clId="{FA4F819E-075B-4612-B8CD-EBE58BA836CD}" dt="2024-01-22T17:57:22.728" v="108" actId="478"/>
          <ac:picMkLst>
            <pc:docMk/>
            <pc:sldMk cId="1634108876" sldId="693"/>
            <ac:picMk id="2" creationId="{8E0558FC-90A2-4541-B84C-E94BF106B83D}"/>
          </ac:picMkLst>
        </pc:picChg>
      </pc:sldChg>
      <pc:sldChg chg="modSp mod ord">
        <pc:chgData name="Nicolo' Stevanato" userId="56ba42d4-5a33-47a4-bf8d-76054d5bbe9c" providerId="ADAL" clId="{FA4F819E-075B-4612-B8CD-EBE58BA836CD}" dt="2024-01-22T17:58:55.534" v="122" actId="404"/>
        <pc:sldMkLst>
          <pc:docMk/>
          <pc:sldMk cId="2562427768" sldId="694"/>
        </pc:sldMkLst>
        <pc:spChg chg="mod">
          <ac:chgData name="Nicolo' Stevanato" userId="56ba42d4-5a33-47a4-bf8d-76054d5bbe9c" providerId="ADAL" clId="{FA4F819E-075B-4612-B8CD-EBE58BA836CD}" dt="2024-01-22T17:58:55.534" v="122" actId="404"/>
          <ac:spMkLst>
            <pc:docMk/>
            <pc:sldMk cId="2562427768" sldId="694"/>
            <ac:spMk id="25" creationId="{F7043F09-DF8A-4E56-AF81-B09F6BFBD75B}"/>
          </ac:spMkLst>
        </pc:spChg>
        <pc:picChg chg="mod">
          <ac:chgData name="Nicolo' Stevanato" userId="56ba42d4-5a33-47a4-bf8d-76054d5bbe9c" providerId="ADAL" clId="{FA4F819E-075B-4612-B8CD-EBE58BA836CD}" dt="2024-01-22T17:58:46.421" v="121" actId="1076"/>
          <ac:picMkLst>
            <pc:docMk/>
            <pc:sldMk cId="2562427768" sldId="694"/>
            <ac:picMk id="31" creationId="{2798CE8C-BA22-410C-8EB3-51786655F362}"/>
          </ac:picMkLst>
        </pc:picChg>
      </pc:sldChg>
      <pc:sldChg chg="modSp mod">
        <pc:chgData name="Nicolo' Stevanato" userId="56ba42d4-5a33-47a4-bf8d-76054d5bbe9c" providerId="ADAL" clId="{FA4F819E-075B-4612-B8CD-EBE58BA836CD}" dt="2024-01-22T17:59:00.515" v="123" actId="1076"/>
        <pc:sldMkLst>
          <pc:docMk/>
          <pc:sldMk cId="2676064100" sldId="696"/>
        </pc:sldMkLst>
        <pc:picChg chg="mod">
          <ac:chgData name="Nicolo' Stevanato" userId="56ba42d4-5a33-47a4-bf8d-76054d5bbe9c" providerId="ADAL" clId="{FA4F819E-075B-4612-B8CD-EBE58BA836CD}" dt="2024-01-22T17:59:00.515" v="123" actId="1076"/>
          <ac:picMkLst>
            <pc:docMk/>
            <pc:sldMk cId="2676064100" sldId="696"/>
            <ac:picMk id="14" creationId="{1675DE82-CE15-480B-A944-61EF68B0DCF9}"/>
          </ac:picMkLst>
        </pc:picChg>
      </pc:sldChg>
      <pc:sldChg chg="del">
        <pc:chgData name="Nicolo' Stevanato" userId="56ba42d4-5a33-47a4-bf8d-76054d5bbe9c" providerId="ADAL" clId="{FA4F819E-075B-4612-B8CD-EBE58BA836CD}" dt="2024-01-22T17:58:35.283" v="120" actId="2696"/>
        <pc:sldMkLst>
          <pc:docMk/>
          <pc:sldMk cId="258376599" sldId="697"/>
        </pc:sldMkLst>
      </pc:sldChg>
      <pc:sldChg chg="modSp mod ord">
        <pc:chgData name="Nicolo' Stevanato" userId="56ba42d4-5a33-47a4-bf8d-76054d5bbe9c" providerId="ADAL" clId="{FA4F819E-075B-4612-B8CD-EBE58BA836CD}" dt="2024-01-22T17:34:50.923" v="63"/>
        <pc:sldMkLst>
          <pc:docMk/>
          <pc:sldMk cId="443205808" sldId="723"/>
        </pc:sldMkLst>
        <pc:spChg chg="mod">
          <ac:chgData name="Nicolo' Stevanato" userId="56ba42d4-5a33-47a4-bf8d-76054d5bbe9c" providerId="ADAL" clId="{FA4F819E-075B-4612-B8CD-EBE58BA836CD}" dt="2024-01-22T17:34:50.923" v="63"/>
          <ac:spMkLst>
            <pc:docMk/>
            <pc:sldMk cId="443205808" sldId="723"/>
            <ac:spMk id="2" creationId="{7EF30DA7-435C-9E80-5D42-383D1B217B5E}"/>
          </ac:spMkLst>
        </pc:spChg>
      </pc:sldChg>
      <pc:sldChg chg="addSp modSp mod modAnim">
        <pc:chgData name="Nicolo' Stevanato" userId="56ba42d4-5a33-47a4-bf8d-76054d5bbe9c" providerId="ADAL" clId="{FA4F819E-075B-4612-B8CD-EBE58BA836CD}" dt="2024-01-19T09:11:27.560" v="50"/>
        <pc:sldMkLst>
          <pc:docMk/>
          <pc:sldMk cId="958308394" sldId="728"/>
        </pc:sldMkLst>
        <pc:spChg chg="mod">
          <ac:chgData name="Nicolo' Stevanato" userId="56ba42d4-5a33-47a4-bf8d-76054d5bbe9c" providerId="ADAL" clId="{FA4F819E-075B-4612-B8CD-EBE58BA836CD}" dt="2024-01-19T09:10:43.150" v="38" actId="1076"/>
          <ac:spMkLst>
            <pc:docMk/>
            <pc:sldMk cId="958308394" sldId="728"/>
            <ac:spMk id="2" creationId="{F6DF9CCB-9970-4EE3-88EF-412FA9536077}"/>
          </ac:spMkLst>
        </pc:spChg>
        <pc:spChg chg="add mod">
          <ac:chgData name="Nicolo' Stevanato" userId="56ba42d4-5a33-47a4-bf8d-76054d5bbe9c" providerId="ADAL" clId="{FA4F819E-075B-4612-B8CD-EBE58BA836CD}" dt="2024-01-19T09:11:12.341" v="46" actId="1582"/>
          <ac:spMkLst>
            <pc:docMk/>
            <pc:sldMk cId="958308394" sldId="728"/>
            <ac:spMk id="11" creationId="{70EE7D45-F62D-EF33-1412-50E8E2F7BD32}"/>
          </ac:spMkLst>
        </pc:spChg>
        <pc:spChg chg="mod">
          <ac:chgData name="Nicolo' Stevanato" userId="56ba42d4-5a33-47a4-bf8d-76054d5bbe9c" providerId="ADAL" clId="{FA4F819E-075B-4612-B8CD-EBE58BA836CD}" dt="2024-01-19T09:10:17.780" v="32" actId="1076"/>
          <ac:spMkLst>
            <pc:docMk/>
            <pc:sldMk cId="958308394" sldId="728"/>
            <ac:spMk id="12" creationId="{11685F79-047B-4540-8E6A-1C955BD6BDC5}"/>
          </ac:spMkLst>
        </pc:spChg>
        <pc:spChg chg="mod">
          <ac:chgData name="Nicolo' Stevanato" userId="56ba42d4-5a33-47a4-bf8d-76054d5bbe9c" providerId="ADAL" clId="{FA4F819E-075B-4612-B8CD-EBE58BA836CD}" dt="2024-01-19T09:10:17.780" v="32" actId="1076"/>
          <ac:spMkLst>
            <pc:docMk/>
            <pc:sldMk cId="958308394" sldId="728"/>
            <ac:spMk id="14" creationId="{E63157A9-D083-43E3-86B1-9687A7B89822}"/>
          </ac:spMkLst>
        </pc:spChg>
        <pc:spChg chg="add mod">
          <ac:chgData name="Nicolo' Stevanato" userId="56ba42d4-5a33-47a4-bf8d-76054d5bbe9c" providerId="ADAL" clId="{FA4F819E-075B-4612-B8CD-EBE58BA836CD}" dt="2024-01-19T09:11:18.925" v="49" actId="14100"/>
          <ac:spMkLst>
            <pc:docMk/>
            <pc:sldMk cId="958308394" sldId="728"/>
            <ac:spMk id="15" creationId="{248F5F4E-72B6-BFF4-B99B-31652DF267D3}"/>
          </ac:spMkLst>
        </pc:spChg>
        <pc:spChg chg="mod">
          <ac:chgData name="Nicolo' Stevanato" userId="56ba42d4-5a33-47a4-bf8d-76054d5bbe9c" providerId="ADAL" clId="{FA4F819E-075B-4612-B8CD-EBE58BA836CD}" dt="2024-01-19T09:10:43.150" v="38" actId="1076"/>
          <ac:spMkLst>
            <pc:docMk/>
            <pc:sldMk cId="958308394" sldId="728"/>
            <ac:spMk id="29" creationId="{64A97AE9-F75D-4F50-8691-FB2DA120E19D}"/>
          </ac:spMkLst>
        </pc:spChg>
        <pc:spChg chg="mod">
          <ac:chgData name="Nicolo' Stevanato" userId="56ba42d4-5a33-47a4-bf8d-76054d5bbe9c" providerId="ADAL" clId="{FA4F819E-075B-4612-B8CD-EBE58BA836CD}" dt="2024-01-19T09:10:35.346" v="36" actId="1076"/>
          <ac:spMkLst>
            <pc:docMk/>
            <pc:sldMk cId="958308394" sldId="728"/>
            <ac:spMk id="31" creationId="{004BC0DF-35EF-4797-A9BC-C92E107BC951}"/>
          </ac:spMkLst>
        </pc:spChg>
        <pc:spChg chg="mod">
          <ac:chgData name="Nicolo' Stevanato" userId="56ba42d4-5a33-47a4-bf8d-76054d5bbe9c" providerId="ADAL" clId="{FA4F819E-075B-4612-B8CD-EBE58BA836CD}" dt="2024-01-19T09:10:43.150" v="38" actId="1076"/>
          <ac:spMkLst>
            <pc:docMk/>
            <pc:sldMk cId="958308394" sldId="728"/>
            <ac:spMk id="34" creationId="{935DA41A-E9F8-4D64-BEFF-7CF55D7CCB7C}"/>
          </ac:spMkLst>
        </pc:spChg>
        <pc:grpChg chg="mod">
          <ac:chgData name="Nicolo' Stevanato" userId="56ba42d4-5a33-47a4-bf8d-76054d5bbe9c" providerId="ADAL" clId="{FA4F819E-075B-4612-B8CD-EBE58BA836CD}" dt="2024-01-19T09:10:17.780" v="32" actId="1076"/>
          <ac:grpSpMkLst>
            <pc:docMk/>
            <pc:sldMk cId="958308394" sldId="728"/>
            <ac:grpSpMk id="7" creationId="{04C55F56-AB8F-2AC3-086E-9E224DE8A263}"/>
          </ac:grpSpMkLst>
        </pc:grpChg>
        <pc:grpChg chg="mod">
          <ac:chgData name="Nicolo' Stevanato" userId="56ba42d4-5a33-47a4-bf8d-76054d5bbe9c" providerId="ADAL" clId="{FA4F819E-075B-4612-B8CD-EBE58BA836CD}" dt="2024-01-19T09:10:17.780" v="32" actId="1076"/>
          <ac:grpSpMkLst>
            <pc:docMk/>
            <pc:sldMk cId="958308394" sldId="728"/>
            <ac:grpSpMk id="33" creationId="{C7E9B328-75FF-489C-844D-DE9173D4FBED}"/>
          </ac:grpSpMkLst>
        </pc:grpChg>
        <pc:picChg chg="mod">
          <ac:chgData name="Nicolo' Stevanato" userId="56ba42d4-5a33-47a4-bf8d-76054d5bbe9c" providerId="ADAL" clId="{FA4F819E-075B-4612-B8CD-EBE58BA836CD}" dt="2024-01-19T09:10:17.780" v="32" actId="1076"/>
          <ac:picMkLst>
            <pc:docMk/>
            <pc:sldMk cId="958308394" sldId="728"/>
            <ac:picMk id="3" creationId="{03B439A0-35B8-4C81-9D57-7FE9C9B78389}"/>
          </ac:picMkLst>
        </pc:picChg>
        <pc:picChg chg="mod">
          <ac:chgData name="Nicolo' Stevanato" userId="56ba42d4-5a33-47a4-bf8d-76054d5bbe9c" providerId="ADAL" clId="{FA4F819E-075B-4612-B8CD-EBE58BA836CD}" dt="2024-01-19T09:10:17.780" v="32" actId="1076"/>
          <ac:picMkLst>
            <pc:docMk/>
            <pc:sldMk cId="958308394" sldId="728"/>
            <ac:picMk id="5" creationId="{6565F088-70B2-4E7D-9743-D86116EBC927}"/>
          </ac:picMkLst>
        </pc:picChg>
        <pc:picChg chg="mod">
          <ac:chgData name="Nicolo' Stevanato" userId="56ba42d4-5a33-47a4-bf8d-76054d5bbe9c" providerId="ADAL" clId="{FA4F819E-075B-4612-B8CD-EBE58BA836CD}" dt="2024-01-19T09:10:17.780" v="32" actId="1076"/>
          <ac:picMkLst>
            <pc:docMk/>
            <pc:sldMk cId="958308394" sldId="728"/>
            <ac:picMk id="9" creationId="{5F6AA1BF-9F74-4279-955E-B1347464B9E6}"/>
          </ac:picMkLst>
        </pc:picChg>
        <pc:picChg chg="add mod">
          <ac:chgData name="Nicolo' Stevanato" userId="56ba42d4-5a33-47a4-bf8d-76054d5bbe9c" providerId="ADAL" clId="{FA4F819E-075B-4612-B8CD-EBE58BA836CD}" dt="2024-01-19T09:10:46.009" v="39" actId="1076"/>
          <ac:picMkLst>
            <pc:docMk/>
            <pc:sldMk cId="958308394" sldId="728"/>
            <ac:picMk id="10" creationId="{75198309-ADB8-EAB6-D08E-4F2CB7E16A88}"/>
          </ac:picMkLst>
        </pc:picChg>
        <pc:picChg chg="mod">
          <ac:chgData name="Nicolo' Stevanato" userId="56ba42d4-5a33-47a4-bf8d-76054d5bbe9c" providerId="ADAL" clId="{FA4F819E-075B-4612-B8CD-EBE58BA836CD}" dt="2024-01-19T09:10:17.780" v="32" actId="1076"/>
          <ac:picMkLst>
            <pc:docMk/>
            <pc:sldMk cId="958308394" sldId="728"/>
            <ac:picMk id="13" creationId="{819D65DD-9F6D-4F71-81A8-0E7829AE7C87}"/>
          </ac:picMkLst>
        </pc:picChg>
        <pc:picChg chg="mod">
          <ac:chgData name="Nicolo' Stevanato" userId="56ba42d4-5a33-47a4-bf8d-76054d5bbe9c" providerId="ADAL" clId="{FA4F819E-075B-4612-B8CD-EBE58BA836CD}" dt="2024-01-19T09:10:17.780" v="32" actId="1076"/>
          <ac:picMkLst>
            <pc:docMk/>
            <pc:sldMk cId="958308394" sldId="728"/>
            <ac:picMk id="16" creationId="{BF9923F0-264B-4F16-9D0E-E8C5A2BD4222}"/>
          </ac:picMkLst>
        </pc:picChg>
        <pc:picChg chg="mod">
          <ac:chgData name="Nicolo' Stevanato" userId="56ba42d4-5a33-47a4-bf8d-76054d5bbe9c" providerId="ADAL" clId="{FA4F819E-075B-4612-B8CD-EBE58BA836CD}" dt="2024-01-19T09:10:17.780" v="32" actId="1076"/>
          <ac:picMkLst>
            <pc:docMk/>
            <pc:sldMk cId="958308394" sldId="728"/>
            <ac:picMk id="25" creationId="{1495A51D-C618-49AF-939E-EAA47471EB91}"/>
          </ac:picMkLst>
        </pc:picChg>
        <pc:picChg chg="mod">
          <ac:chgData name="Nicolo' Stevanato" userId="56ba42d4-5a33-47a4-bf8d-76054d5bbe9c" providerId="ADAL" clId="{FA4F819E-075B-4612-B8CD-EBE58BA836CD}" dt="2024-01-19T09:10:17.780" v="32" actId="1076"/>
          <ac:picMkLst>
            <pc:docMk/>
            <pc:sldMk cId="958308394" sldId="728"/>
            <ac:picMk id="28" creationId="{CB738289-5B29-42BD-86A9-ADD1A93B1C5D}"/>
          </ac:picMkLst>
        </pc:picChg>
        <pc:picChg chg="mod">
          <ac:chgData name="Nicolo' Stevanato" userId="56ba42d4-5a33-47a4-bf8d-76054d5bbe9c" providerId="ADAL" clId="{FA4F819E-075B-4612-B8CD-EBE58BA836CD}" dt="2024-01-19T09:10:17.780" v="32" actId="1076"/>
          <ac:picMkLst>
            <pc:docMk/>
            <pc:sldMk cId="958308394" sldId="728"/>
            <ac:picMk id="30" creationId="{31789A12-D8DA-438D-A17C-C6EAC11A929B}"/>
          </ac:picMkLst>
        </pc:picChg>
        <pc:picChg chg="mod">
          <ac:chgData name="Nicolo' Stevanato" userId="56ba42d4-5a33-47a4-bf8d-76054d5bbe9c" providerId="ADAL" clId="{FA4F819E-075B-4612-B8CD-EBE58BA836CD}" dt="2024-01-19T09:10:37.590" v="37" actId="1076"/>
          <ac:picMkLst>
            <pc:docMk/>
            <pc:sldMk cId="958308394" sldId="728"/>
            <ac:picMk id="32" creationId="{2862AAFF-05F2-4138-9074-C0B32C8CBA5F}"/>
          </ac:picMkLst>
        </pc:picChg>
        <pc:picChg chg="mod">
          <ac:chgData name="Nicolo' Stevanato" userId="56ba42d4-5a33-47a4-bf8d-76054d5bbe9c" providerId="ADAL" clId="{FA4F819E-075B-4612-B8CD-EBE58BA836CD}" dt="2024-01-19T09:10:17.780" v="32" actId="1076"/>
          <ac:picMkLst>
            <pc:docMk/>
            <pc:sldMk cId="958308394" sldId="728"/>
            <ac:picMk id="36" creationId="{F9119BB6-75C2-458F-AD77-FD91B91E00CC}"/>
          </ac:picMkLst>
        </pc:picChg>
        <pc:picChg chg="mod">
          <ac:chgData name="Nicolo' Stevanato" userId="56ba42d4-5a33-47a4-bf8d-76054d5bbe9c" providerId="ADAL" clId="{FA4F819E-075B-4612-B8CD-EBE58BA836CD}" dt="2024-01-19T09:10:17.780" v="32" actId="1076"/>
          <ac:picMkLst>
            <pc:docMk/>
            <pc:sldMk cId="958308394" sldId="728"/>
            <ac:picMk id="44" creationId="{BECE8B5B-E266-45E9-834B-9F8C9772E452}"/>
          </ac:picMkLst>
        </pc:picChg>
        <pc:picChg chg="mod">
          <ac:chgData name="Nicolo' Stevanato" userId="56ba42d4-5a33-47a4-bf8d-76054d5bbe9c" providerId="ADAL" clId="{FA4F819E-075B-4612-B8CD-EBE58BA836CD}" dt="2024-01-19T09:10:17.780" v="32" actId="1076"/>
          <ac:picMkLst>
            <pc:docMk/>
            <pc:sldMk cId="958308394" sldId="728"/>
            <ac:picMk id="45" creationId="{6DF6AB5A-5BF5-4A62-A0FC-9EE5C8067642}"/>
          </ac:picMkLst>
        </pc:picChg>
        <pc:picChg chg="mod">
          <ac:chgData name="Nicolo' Stevanato" userId="56ba42d4-5a33-47a4-bf8d-76054d5bbe9c" providerId="ADAL" clId="{FA4F819E-075B-4612-B8CD-EBE58BA836CD}" dt="2024-01-19T09:10:17.780" v="32" actId="1076"/>
          <ac:picMkLst>
            <pc:docMk/>
            <pc:sldMk cId="958308394" sldId="728"/>
            <ac:picMk id="1026" creationId="{8159EE95-793D-4BE6-A077-3B23EBB80D53}"/>
          </ac:picMkLst>
        </pc:picChg>
      </pc:sldChg>
      <pc:sldChg chg="modSp mod modShow">
        <pc:chgData name="Nicolo' Stevanato" userId="56ba42d4-5a33-47a4-bf8d-76054d5bbe9c" providerId="ADAL" clId="{FA4F819E-075B-4612-B8CD-EBE58BA836CD}" dt="2024-01-19T09:04:59.515" v="20" actId="729"/>
        <pc:sldMkLst>
          <pc:docMk/>
          <pc:sldMk cId="1571423274" sldId="740"/>
        </pc:sldMkLst>
        <pc:spChg chg="mod">
          <ac:chgData name="Nicolo' Stevanato" userId="56ba42d4-5a33-47a4-bf8d-76054d5bbe9c" providerId="ADAL" clId="{FA4F819E-075B-4612-B8CD-EBE58BA836CD}" dt="2024-01-19T09:01:16.692" v="19" actId="20577"/>
          <ac:spMkLst>
            <pc:docMk/>
            <pc:sldMk cId="1571423274" sldId="740"/>
            <ac:spMk id="8" creationId="{97FF3802-22DB-4104-BD69-D1510BCE7CEA}"/>
          </ac:spMkLst>
        </pc:spChg>
      </pc:sldChg>
      <pc:sldChg chg="del">
        <pc:chgData name="Nicolo' Stevanato" userId="56ba42d4-5a33-47a4-bf8d-76054d5bbe9c" providerId="ADAL" clId="{FA4F819E-075B-4612-B8CD-EBE58BA836CD}" dt="2024-01-22T17:34:26.057" v="61" actId="47"/>
        <pc:sldMkLst>
          <pc:docMk/>
          <pc:sldMk cId="920011674" sldId="755"/>
        </pc:sldMkLst>
      </pc:sldChg>
      <pc:sldChg chg="ord">
        <pc:chgData name="Nicolo' Stevanato" userId="56ba42d4-5a33-47a4-bf8d-76054d5bbe9c" providerId="ADAL" clId="{FA4F819E-075B-4612-B8CD-EBE58BA836CD}" dt="2024-01-19T08:45:44.114" v="13"/>
        <pc:sldMkLst>
          <pc:docMk/>
          <pc:sldMk cId="1967138414" sldId="756"/>
        </pc:sldMkLst>
      </pc:sldChg>
      <pc:sldChg chg="mod modShow">
        <pc:chgData name="Nicolo' Stevanato" userId="56ba42d4-5a33-47a4-bf8d-76054d5bbe9c" providerId="ADAL" clId="{FA4F819E-075B-4612-B8CD-EBE58BA836CD}" dt="2024-01-19T09:05:09.271" v="21" actId="729"/>
        <pc:sldMkLst>
          <pc:docMk/>
          <pc:sldMk cId="3031180907" sldId="1708"/>
        </pc:sldMkLst>
      </pc:sldChg>
      <pc:sldChg chg="modSp mod ord">
        <pc:chgData name="Nicolo' Stevanato" userId="56ba42d4-5a33-47a4-bf8d-76054d5bbe9c" providerId="ADAL" clId="{FA4F819E-075B-4612-B8CD-EBE58BA836CD}" dt="2024-01-22T17:34:48.502" v="62"/>
        <pc:sldMkLst>
          <pc:docMk/>
          <pc:sldMk cId="272271775" sldId="1764"/>
        </pc:sldMkLst>
        <pc:spChg chg="mod">
          <ac:chgData name="Nicolo' Stevanato" userId="56ba42d4-5a33-47a4-bf8d-76054d5bbe9c" providerId="ADAL" clId="{FA4F819E-075B-4612-B8CD-EBE58BA836CD}" dt="2024-01-22T17:34:48.502" v="62"/>
          <ac:spMkLst>
            <pc:docMk/>
            <pc:sldMk cId="272271775" sldId="1764"/>
            <ac:spMk id="7" creationId="{1444A23E-7B7F-F546-504E-D465B791772E}"/>
          </ac:spMkLst>
        </pc:spChg>
      </pc:sldChg>
      <pc:sldChg chg="modSp mod modShow">
        <pc:chgData name="Nicolo' Stevanato" userId="56ba42d4-5a33-47a4-bf8d-76054d5bbe9c" providerId="ADAL" clId="{FA4F819E-075B-4612-B8CD-EBE58BA836CD}" dt="2024-01-22T17:40:07.973" v="95" actId="20577"/>
        <pc:sldMkLst>
          <pc:docMk/>
          <pc:sldMk cId="3378882190" sldId="1765"/>
        </pc:sldMkLst>
        <pc:spChg chg="mod">
          <ac:chgData name="Nicolo' Stevanato" userId="56ba42d4-5a33-47a4-bf8d-76054d5bbe9c" providerId="ADAL" clId="{FA4F819E-075B-4612-B8CD-EBE58BA836CD}" dt="2024-01-22T17:40:07.973" v="95" actId="20577"/>
          <ac:spMkLst>
            <pc:docMk/>
            <pc:sldMk cId="3378882190" sldId="1765"/>
            <ac:spMk id="5" creationId="{61FCBB06-7DDC-B681-168D-4AA4FA2C6CC7}"/>
          </ac:spMkLst>
        </pc:spChg>
      </pc:sldChg>
      <pc:sldChg chg="mod modShow">
        <pc:chgData name="Nicolo' Stevanato" userId="56ba42d4-5a33-47a4-bf8d-76054d5bbe9c" providerId="ADAL" clId="{FA4F819E-075B-4612-B8CD-EBE58BA836CD}" dt="2024-01-22T17:39:38.609" v="93" actId="729"/>
        <pc:sldMkLst>
          <pc:docMk/>
          <pc:sldMk cId="2163795418" sldId="1766"/>
        </pc:sldMkLst>
      </pc:sldChg>
      <pc:sldChg chg="mod modShow">
        <pc:chgData name="Nicolo' Stevanato" userId="56ba42d4-5a33-47a4-bf8d-76054d5bbe9c" providerId="ADAL" clId="{FA4F819E-075B-4612-B8CD-EBE58BA836CD}" dt="2024-01-22T17:39:51.651" v="94" actId="729"/>
        <pc:sldMkLst>
          <pc:docMk/>
          <pc:sldMk cId="1893876702" sldId="1767"/>
        </pc:sldMkLst>
      </pc:sldChg>
      <pc:sldChg chg="mod modShow">
        <pc:chgData name="Nicolo' Stevanato" userId="56ba42d4-5a33-47a4-bf8d-76054d5bbe9c" providerId="ADAL" clId="{FA4F819E-075B-4612-B8CD-EBE58BA836CD}" dt="2024-01-22T17:39:38.609" v="93" actId="729"/>
        <pc:sldMkLst>
          <pc:docMk/>
          <pc:sldMk cId="1551862349" sldId="1768"/>
        </pc:sldMkLst>
      </pc:sldChg>
      <pc:sldChg chg="mod modShow">
        <pc:chgData name="Nicolo' Stevanato" userId="56ba42d4-5a33-47a4-bf8d-76054d5bbe9c" providerId="ADAL" clId="{FA4F819E-075B-4612-B8CD-EBE58BA836CD}" dt="2024-01-22T17:39:51.651" v="94" actId="729"/>
        <pc:sldMkLst>
          <pc:docMk/>
          <pc:sldMk cId="772070069" sldId="1770"/>
        </pc:sldMkLst>
      </pc:sldChg>
      <pc:sldChg chg="mod modShow">
        <pc:chgData name="Nicolo' Stevanato" userId="56ba42d4-5a33-47a4-bf8d-76054d5bbe9c" providerId="ADAL" clId="{FA4F819E-075B-4612-B8CD-EBE58BA836CD}" dt="2024-01-22T17:39:51.651" v="94" actId="729"/>
        <pc:sldMkLst>
          <pc:docMk/>
          <pc:sldMk cId="2855163754" sldId="1771"/>
        </pc:sldMkLst>
      </pc:sldChg>
      <pc:sldChg chg="mod modShow">
        <pc:chgData name="Nicolo' Stevanato" userId="56ba42d4-5a33-47a4-bf8d-76054d5bbe9c" providerId="ADAL" clId="{FA4F819E-075B-4612-B8CD-EBE58BA836CD}" dt="2024-01-22T17:39:51.651" v="94" actId="729"/>
        <pc:sldMkLst>
          <pc:docMk/>
          <pc:sldMk cId="921347303" sldId="1772"/>
        </pc:sldMkLst>
      </pc:sldChg>
      <pc:sldChg chg="delSp modSp mod modShow">
        <pc:chgData name="Nicolo' Stevanato" userId="56ba42d4-5a33-47a4-bf8d-76054d5bbe9c" providerId="ADAL" clId="{FA4F819E-075B-4612-B8CD-EBE58BA836CD}" dt="2024-01-22T17:40:59.499" v="103" actId="478"/>
        <pc:sldMkLst>
          <pc:docMk/>
          <pc:sldMk cId="3031548109" sldId="1773"/>
        </pc:sldMkLst>
        <pc:spChg chg="del">
          <ac:chgData name="Nicolo' Stevanato" userId="56ba42d4-5a33-47a4-bf8d-76054d5bbe9c" providerId="ADAL" clId="{FA4F819E-075B-4612-B8CD-EBE58BA836CD}" dt="2024-01-22T17:40:59.499" v="103" actId="478"/>
          <ac:spMkLst>
            <pc:docMk/>
            <pc:sldMk cId="3031548109" sldId="1773"/>
            <ac:spMk id="10" creationId="{C8434EBA-BA09-9E3D-78A6-0FECCFE4FA6C}"/>
          </ac:spMkLst>
        </pc:spChg>
        <pc:spChg chg="mod">
          <ac:chgData name="Nicolo' Stevanato" userId="56ba42d4-5a33-47a4-bf8d-76054d5bbe9c" providerId="ADAL" clId="{FA4F819E-075B-4612-B8CD-EBE58BA836CD}" dt="2024-01-22T17:40:38.044" v="98" actId="20577"/>
          <ac:spMkLst>
            <pc:docMk/>
            <pc:sldMk cId="3031548109" sldId="1773"/>
            <ac:spMk id="13" creationId="{4B820F6B-418C-2904-0861-1A57B4082F50}"/>
          </ac:spMkLst>
        </pc:spChg>
        <pc:graphicFrameChg chg="del mod">
          <ac:chgData name="Nicolo' Stevanato" userId="56ba42d4-5a33-47a4-bf8d-76054d5bbe9c" providerId="ADAL" clId="{FA4F819E-075B-4612-B8CD-EBE58BA836CD}" dt="2024-01-22T17:40:39.552" v="99" actId="478"/>
          <ac:graphicFrameMkLst>
            <pc:docMk/>
            <pc:sldMk cId="3031548109" sldId="1773"/>
            <ac:graphicFrameMk id="2" creationId="{975371F1-03D2-486B-E030-10873919D6E2}"/>
          </ac:graphicFrameMkLst>
        </pc:graphicFrameChg>
        <pc:graphicFrameChg chg="modGraphic">
          <ac:chgData name="Nicolo' Stevanato" userId="56ba42d4-5a33-47a4-bf8d-76054d5bbe9c" providerId="ADAL" clId="{FA4F819E-075B-4612-B8CD-EBE58BA836CD}" dt="2024-01-22T17:40:53.296" v="102" actId="404"/>
          <ac:graphicFrameMkLst>
            <pc:docMk/>
            <pc:sldMk cId="3031548109" sldId="1773"/>
            <ac:graphicFrameMk id="11" creationId="{D326AB06-2292-2013-5938-1C5D320A8B9F}"/>
          </ac:graphicFrameMkLst>
        </pc:graphicFrameChg>
      </pc:sldChg>
      <pc:sldChg chg="addSp delSp modSp add mod">
        <pc:chgData name="Nicolo' Stevanato" userId="56ba42d4-5a33-47a4-bf8d-76054d5bbe9c" providerId="ADAL" clId="{FA4F819E-075B-4612-B8CD-EBE58BA836CD}" dt="2024-01-22T17:58:26.264" v="119" actId="20577"/>
        <pc:sldMkLst>
          <pc:docMk/>
          <pc:sldMk cId="523748852" sldId="1778"/>
        </pc:sldMkLst>
        <pc:spChg chg="mod">
          <ac:chgData name="Nicolo' Stevanato" userId="56ba42d4-5a33-47a4-bf8d-76054d5bbe9c" providerId="ADAL" clId="{FA4F819E-075B-4612-B8CD-EBE58BA836CD}" dt="2024-01-22T17:36:21.655" v="70"/>
          <ac:spMkLst>
            <pc:docMk/>
            <pc:sldMk cId="523748852" sldId="1778"/>
            <ac:spMk id="2" creationId="{9B631E16-98B0-F54E-534F-EF4099F89B82}"/>
          </ac:spMkLst>
        </pc:spChg>
        <pc:spChg chg="add mod">
          <ac:chgData name="Nicolo' Stevanato" userId="56ba42d4-5a33-47a4-bf8d-76054d5bbe9c" providerId="ADAL" clId="{FA4F819E-075B-4612-B8CD-EBE58BA836CD}" dt="2024-01-22T17:58:26.264" v="119" actId="20577"/>
          <ac:spMkLst>
            <pc:docMk/>
            <pc:sldMk cId="523748852" sldId="1778"/>
            <ac:spMk id="3" creationId="{7AEF4770-60C4-4D2B-7447-5C4BDC1E9B6D}"/>
          </ac:spMkLst>
        </pc:spChg>
        <pc:spChg chg="del mod">
          <ac:chgData name="Nicolo' Stevanato" userId="56ba42d4-5a33-47a4-bf8d-76054d5bbe9c" providerId="ADAL" clId="{FA4F819E-075B-4612-B8CD-EBE58BA836CD}" dt="2024-01-22T17:37:18.167" v="79" actId="478"/>
          <ac:spMkLst>
            <pc:docMk/>
            <pc:sldMk cId="523748852" sldId="1778"/>
            <ac:spMk id="4" creationId="{1CD34645-7D75-134D-7AF3-B0F67E210701}"/>
          </ac:spMkLst>
        </pc:spChg>
        <pc:spChg chg="add mod">
          <ac:chgData name="Nicolo' Stevanato" userId="56ba42d4-5a33-47a4-bf8d-76054d5bbe9c" providerId="ADAL" clId="{FA4F819E-075B-4612-B8CD-EBE58BA836CD}" dt="2024-01-22T17:58:23.767" v="118"/>
          <ac:spMkLst>
            <pc:docMk/>
            <pc:sldMk cId="523748852" sldId="1778"/>
            <ac:spMk id="5" creationId="{D3FFDDCF-FD59-D529-474B-D47B28CB0256}"/>
          </ac:spMkLst>
        </pc:spChg>
      </pc:sldChg>
      <pc:sldChg chg="modSp add del mod">
        <pc:chgData name="Nicolo' Stevanato" userId="56ba42d4-5a33-47a4-bf8d-76054d5bbe9c" providerId="ADAL" clId="{FA4F819E-075B-4612-B8CD-EBE58BA836CD}" dt="2024-01-22T17:36:00.623" v="64" actId="2696"/>
        <pc:sldMkLst>
          <pc:docMk/>
          <pc:sldMk cId="559223062" sldId="1778"/>
        </pc:sldMkLst>
        <pc:spChg chg="mod">
          <ac:chgData name="Nicolo' Stevanato" userId="56ba42d4-5a33-47a4-bf8d-76054d5bbe9c" providerId="ADAL" clId="{FA4F819E-075B-4612-B8CD-EBE58BA836CD}" dt="2024-01-22T17:33:53.451" v="59" actId="27636"/>
          <ac:spMkLst>
            <pc:docMk/>
            <pc:sldMk cId="559223062" sldId="1778"/>
            <ac:spMk id="2" creationId="{9B631E16-98B0-F54E-534F-EF4099F89B82}"/>
          </ac:spMkLst>
        </pc:spChg>
      </pc:sldChg>
      <pc:sldChg chg="addSp modSp add mod">
        <pc:chgData name="Nicolo' Stevanato" userId="56ba42d4-5a33-47a4-bf8d-76054d5bbe9c" providerId="ADAL" clId="{FA4F819E-075B-4612-B8CD-EBE58BA836CD}" dt="2024-01-22T17:37:48.794" v="90"/>
        <pc:sldMkLst>
          <pc:docMk/>
          <pc:sldMk cId="1605974513" sldId="1779"/>
        </pc:sldMkLst>
        <pc:spChg chg="mod">
          <ac:chgData name="Nicolo' Stevanato" userId="56ba42d4-5a33-47a4-bf8d-76054d5bbe9c" providerId="ADAL" clId="{FA4F819E-075B-4612-B8CD-EBE58BA836CD}" dt="2024-01-22T17:36:44.505" v="71"/>
          <ac:spMkLst>
            <pc:docMk/>
            <pc:sldMk cId="1605974513" sldId="1779"/>
            <ac:spMk id="2" creationId="{112093B0-D1E4-B9CB-DB94-A102B8A4EC33}"/>
          </ac:spMkLst>
        </pc:spChg>
        <pc:spChg chg="add mod">
          <ac:chgData name="Nicolo' Stevanato" userId="56ba42d4-5a33-47a4-bf8d-76054d5bbe9c" providerId="ADAL" clId="{FA4F819E-075B-4612-B8CD-EBE58BA836CD}" dt="2024-01-22T17:37:34.504" v="87" actId="20577"/>
          <ac:spMkLst>
            <pc:docMk/>
            <pc:sldMk cId="1605974513" sldId="1779"/>
            <ac:spMk id="7" creationId="{6EDB8ADF-81A9-7D25-14D9-36BEEF8CD47A}"/>
          </ac:spMkLst>
        </pc:spChg>
        <pc:spChg chg="add mod">
          <ac:chgData name="Nicolo' Stevanato" userId="56ba42d4-5a33-47a4-bf8d-76054d5bbe9c" providerId="ADAL" clId="{FA4F819E-075B-4612-B8CD-EBE58BA836CD}" dt="2024-01-22T17:37:48.794" v="90"/>
          <ac:spMkLst>
            <pc:docMk/>
            <pc:sldMk cId="1605974513" sldId="1779"/>
            <ac:spMk id="8" creationId="{8F67996C-B4F9-004A-38B2-E9C9C5D1A665}"/>
          </ac:spMkLst>
        </pc:spChg>
        <pc:spChg chg="mod">
          <ac:chgData name="Nicolo' Stevanato" userId="56ba42d4-5a33-47a4-bf8d-76054d5bbe9c" providerId="ADAL" clId="{FA4F819E-075B-4612-B8CD-EBE58BA836CD}" dt="2024-01-22T17:37:46.362" v="89" actId="21"/>
          <ac:spMkLst>
            <pc:docMk/>
            <pc:sldMk cId="1605974513" sldId="1779"/>
            <ac:spMk id="9" creationId="{41F7D924-0A94-37BD-2BFB-14EA8051535E}"/>
          </ac:spMkLst>
        </pc:spChg>
        <pc:picChg chg="mod">
          <ac:chgData name="Nicolo' Stevanato" userId="56ba42d4-5a33-47a4-bf8d-76054d5bbe9c" providerId="ADAL" clId="{FA4F819E-075B-4612-B8CD-EBE58BA836CD}" dt="2024-01-22T17:36:50.298" v="72" actId="1076"/>
          <ac:picMkLst>
            <pc:docMk/>
            <pc:sldMk cId="1605974513" sldId="1779"/>
            <ac:picMk id="6" creationId="{EF092E55-CB61-0E75-9810-8466C6EA6C55}"/>
          </ac:picMkLst>
        </pc:picChg>
      </pc:sldChg>
      <pc:sldChg chg="modSp add del mod">
        <pc:chgData name="Nicolo' Stevanato" userId="56ba42d4-5a33-47a4-bf8d-76054d5bbe9c" providerId="ADAL" clId="{FA4F819E-075B-4612-B8CD-EBE58BA836CD}" dt="2024-01-22T17:36:00.623" v="64" actId="2696"/>
        <pc:sldMkLst>
          <pc:docMk/>
          <pc:sldMk cId="1821955463" sldId="1779"/>
        </pc:sldMkLst>
        <pc:spChg chg="mod">
          <ac:chgData name="Nicolo' Stevanato" userId="56ba42d4-5a33-47a4-bf8d-76054d5bbe9c" providerId="ADAL" clId="{FA4F819E-075B-4612-B8CD-EBE58BA836CD}" dt="2024-01-22T17:33:53.451" v="60" actId="27636"/>
          <ac:spMkLst>
            <pc:docMk/>
            <pc:sldMk cId="1821955463" sldId="1779"/>
            <ac:spMk id="2" creationId="{112093B0-D1E4-B9CB-DB94-A102B8A4EC33}"/>
          </ac:spMkLst>
        </pc:spChg>
      </pc:sldChg>
      <pc:sldMasterChg chg="delSldLayout">
        <pc:chgData name="Nicolo' Stevanato" userId="56ba42d4-5a33-47a4-bf8d-76054d5bbe9c" providerId="ADAL" clId="{FA4F819E-075B-4612-B8CD-EBE58BA836CD}" dt="2024-01-22T17:38:20.469" v="91" actId="2696"/>
        <pc:sldMasterMkLst>
          <pc:docMk/>
          <pc:sldMasterMk cId="3882228011" sldId="2147483683"/>
        </pc:sldMasterMkLst>
        <pc:sldLayoutChg chg="del">
          <pc:chgData name="Nicolo' Stevanato" userId="56ba42d4-5a33-47a4-bf8d-76054d5bbe9c" providerId="ADAL" clId="{FA4F819E-075B-4612-B8CD-EBE58BA836CD}" dt="2024-01-22T17:38:20.469" v="91" actId="2696"/>
          <pc:sldLayoutMkLst>
            <pc:docMk/>
            <pc:sldMasterMk cId="3882228011" sldId="2147483683"/>
            <pc:sldLayoutMk cId="792351407" sldId="2147483695"/>
          </pc:sldLayoutMkLst>
        </pc:sldLayoutChg>
        <pc:sldLayoutChg chg="del">
          <pc:chgData name="Nicolo' Stevanato" userId="56ba42d4-5a33-47a4-bf8d-76054d5bbe9c" providerId="ADAL" clId="{FA4F819E-075B-4612-B8CD-EBE58BA836CD}" dt="2024-01-22T17:36:00.623" v="64" actId="2696"/>
          <pc:sldLayoutMkLst>
            <pc:docMk/>
            <pc:sldMasterMk cId="3882228011" sldId="2147483683"/>
            <pc:sldLayoutMk cId="3009210728" sldId="2147483696"/>
          </pc:sldLayoutMkLst>
        </pc:sldLayoutChg>
      </pc:sldMasterChg>
    </pc:docChg>
  </pc:docChgLst>
  <pc:docChgLst>
    <pc:chgData name="Alexandros  Nikas" userId="2703ce8c-e4bd-4374-a3f0-9ba70a655773" providerId="ADAL" clId="{655ED036-2C1D-4EE4-8B38-ACD89BB1C905}"/>
    <pc:docChg chg="modSld">
      <pc:chgData name="Alexandros  Nikas" userId="2703ce8c-e4bd-4374-a3f0-9ba70a655773" providerId="ADAL" clId="{655ED036-2C1D-4EE4-8B38-ACD89BB1C905}" dt="2024-02-27T16:52:27.744" v="33" actId="20577"/>
      <pc:docMkLst>
        <pc:docMk/>
      </pc:docMkLst>
      <pc:sldChg chg="addSp modSp mod">
        <pc:chgData name="Alexandros  Nikas" userId="2703ce8c-e4bd-4374-a3f0-9ba70a655773" providerId="ADAL" clId="{655ED036-2C1D-4EE4-8B38-ACD89BB1C905}" dt="2024-02-27T16:51:34.314" v="6"/>
        <pc:sldMkLst>
          <pc:docMk/>
          <pc:sldMk cId="2940320564" sldId="257"/>
        </pc:sldMkLst>
        <pc:spChg chg="add mod">
          <ac:chgData name="Alexandros  Nikas" userId="2703ce8c-e4bd-4374-a3f0-9ba70a655773" providerId="ADAL" clId="{655ED036-2C1D-4EE4-8B38-ACD89BB1C905}" dt="2024-02-27T16:51:34.314" v="6"/>
          <ac:spMkLst>
            <pc:docMk/>
            <pc:sldMk cId="2940320564" sldId="257"/>
            <ac:spMk id="2" creationId="{D4191EF6-C05A-7A76-3D63-194AD0DF1847}"/>
          </ac:spMkLst>
        </pc:spChg>
        <pc:spChg chg="mod">
          <ac:chgData name="Alexandros  Nikas" userId="2703ce8c-e4bd-4374-a3f0-9ba70a655773" providerId="ADAL" clId="{655ED036-2C1D-4EE4-8B38-ACD89BB1C905}" dt="2024-02-27T16:51:21.501" v="3" actId="14100"/>
          <ac:spMkLst>
            <pc:docMk/>
            <pc:sldMk cId="2940320564" sldId="257"/>
            <ac:spMk id="7" creationId="{5B144386-13F1-441B-81CB-6A0CAB5E7B39}"/>
          </ac:spMkLst>
        </pc:spChg>
        <pc:spChg chg="mod">
          <ac:chgData name="Alexandros  Nikas" userId="2703ce8c-e4bd-4374-a3f0-9ba70a655773" providerId="ADAL" clId="{655ED036-2C1D-4EE4-8B38-ACD89BB1C905}" dt="2024-02-27T16:51:25.222" v="5" actId="20577"/>
          <ac:spMkLst>
            <pc:docMk/>
            <pc:sldMk cId="2940320564" sldId="257"/>
            <ac:spMk id="8" creationId="{365AF703-EBBF-4342-9B3C-9B0C7562D9B1}"/>
          </ac:spMkLst>
        </pc:spChg>
      </pc:sldChg>
      <pc:sldChg chg="modSp mod">
        <pc:chgData name="Alexandros  Nikas" userId="2703ce8c-e4bd-4374-a3f0-9ba70a655773" providerId="ADAL" clId="{655ED036-2C1D-4EE4-8B38-ACD89BB1C905}" dt="2024-02-27T16:52:27.744" v="33" actId="20577"/>
        <pc:sldMkLst>
          <pc:docMk/>
          <pc:sldMk cId="3599369191" sldId="321"/>
        </pc:sldMkLst>
        <pc:spChg chg="mod">
          <ac:chgData name="Alexandros  Nikas" userId="2703ce8c-e4bd-4374-a3f0-9ba70a655773" providerId="ADAL" clId="{655ED036-2C1D-4EE4-8B38-ACD89BB1C905}" dt="2024-02-27T16:52:27.744" v="33" actId="20577"/>
          <ac:spMkLst>
            <pc:docMk/>
            <pc:sldMk cId="3599369191" sldId="321"/>
            <ac:spMk id="13" creationId="{FA417313-C516-4DCC-B6F0-B91468C517A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0EFB51-9254-4407-BB9C-5CFDCD8D7177}" type="datetimeFigureOut">
              <a:rPr lang="en-US" smtClean="0"/>
              <a:pPr/>
              <a:t>5/27/2024</a:t>
            </a:fld>
            <a:endParaRPr lang="en-US"/>
          </a:p>
        </p:txBody>
      </p:sp>
      <p:sp>
        <p:nvSpPr>
          <p:cNvPr id="4" name="Slide Image Placeholder 3"/>
          <p:cNvSpPr>
            <a:spLocks noGrp="1" noRot="1" noChangeAspect="1"/>
          </p:cNvSpPr>
          <p:nvPr>
            <p:ph type="sldImg" idx="2"/>
          </p:nvPr>
        </p:nvSpPr>
        <p:spPr>
          <a:xfrm>
            <a:off x="1241425" y="1143000"/>
            <a:ext cx="437515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348540-34FC-4E41-B8DB-BDF23B58E2A0}" type="slidenum">
              <a:rPr lang="en-US" smtClean="0"/>
              <a:pPr/>
              <a:t>‹#›</a:t>
            </a:fld>
            <a:endParaRPr lang="en-US"/>
          </a:p>
        </p:txBody>
      </p:sp>
    </p:spTree>
    <p:extLst>
      <p:ext uri="{BB962C8B-B14F-4D97-AF65-F5344CB8AC3E}">
        <p14:creationId xmlns:p14="http://schemas.microsoft.com/office/powerpoint/2010/main" val="18566980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lecture we will briefly introduce the Open Source Spatial Electrification Tool (</a:t>
            </a:r>
            <a:r>
              <a:rPr lang="en-US" dirty="0" err="1"/>
              <a:t>OnSSET</a:t>
            </a:r>
            <a:r>
              <a:rPr lang="en-US" dirty="0"/>
              <a:t>) and some electrification modelling concepts before diving into the hands-on exercise where we will get to </a:t>
            </a:r>
            <a:r>
              <a:rPr lang="en-US" dirty="0" err="1"/>
              <a:t>develope</a:t>
            </a:r>
            <a:r>
              <a:rPr lang="en-US"/>
              <a:t> a country model case.</a:t>
            </a:r>
          </a:p>
        </p:txBody>
      </p:sp>
      <p:sp>
        <p:nvSpPr>
          <p:cNvPr id="4" name="Slide Number Placeholder 3"/>
          <p:cNvSpPr>
            <a:spLocks noGrp="1"/>
          </p:cNvSpPr>
          <p:nvPr>
            <p:ph type="sldNum" sz="quarter" idx="5"/>
          </p:nvPr>
        </p:nvSpPr>
        <p:spPr/>
        <p:txBody>
          <a:bodyPr/>
          <a:lstStyle/>
          <a:p>
            <a:fld id="{3D348540-34FC-4E41-B8DB-BDF23B58E2A0}" type="slidenum">
              <a:rPr lang="en-US" smtClean="0"/>
              <a:pPr/>
              <a:t>1</a:t>
            </a:fld>
            <a:endParaRPr lang="en-US"/>
          </a:p>
        </p:txBody>
      </p:sp>
    </p:spTree>
    <p:extLst>
      <p:ext uri="{BB962C8B-B14F-4D97-AF65-F5344CB8AC3E}">
        <p14:creationId xmlns:p14="http://schemas.microsoft.com/office/powerpoint/2010/main" val="3531979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p:txBody>
          <a:bodyPr/>
          <a:lstStyle/>
          <a:p>
            <a:pPr>
              <a:defRPr/>
            </a:pPr>
            <a:fld id="{9EF6F6D9-8E91-4F38-B49C-0FE503A14331}" type="slidenum">
              <a:rPr lang="it-IT" smtClean="0"/>
              <a:pPr>
                <a:defRPr/>
              </a:pPr>
              <a:t>2</a:t>
            </a:fld>
            <a:endParaRPr lang="it-IT"/>
          </a:p>
        </p:txBody>
      </p:sp>
      <p:sp>
        <p:nvSpPr>
          <p:cNvPr id="101379" name="Rectangle 2"/>
          <p:cNvSpPr>
            <a:spLocks noGrp="1" noRot="1" noChangeAspect="1" noChangeArrowheads="1" noTextEdit="1"/>
          </p:cNvSpPr>
          <p:nvPr>
            <p:ph type="sldImg"/>
          </p:nvPr>
        </p:nvSpPr>
        <p:spPr>
          <a:xfrm>
            <a:off x="952500" y="677863"/>
            <a:ext cx="4802188" cy="3387725"/>
          </a:xfrm>
          <a:ln/>
        </p:spPr>
      </p:sp>
      <p:sp>
        <p:nvSpPr>
          <p:cNvPr id="101380" name="Rectangle 3"/>
          <p:cNvSpPr>
            <a:spLocks noGrp="1" noChangeArrowheads="1"/>
          </p:cNvSpPr>
          <p:nvPr>
            <p:ph type="body" idx="1"/>
          </p:nvPr>
        </p:nvSpPr>
        <p:spPr>
          <a:xfrm>
            <a:off x="894349" y="4291426"/>
            <a:ext cx="4918117" cy="4061757"/>
          </a:xfrm>
          <a:noFill/>
          <a:ln/>
        </p:spPr>
        <p:txBody>
          <a:bodyPr/>
          <a:lstStyle/>
          <a:p>
            <a:pPr>
              <a:defRPr/>
            </a:pPr>
            <a:r>
              <a:rPr lang="sv-SE" dirty="0"/>
              <a:t>The </a:t>
            </a:r>
            <a:r>
              <a:rPr lang="sv-SE" dirty="0" err="1"/>
              <a:t>Open</a:t>
            </a:r>
            <a:r>
              <a:rPr lang="sv-SE" dirty="0"/>
              <a:t> Source Spatial </a:t>
            </a:r>
            <a:r>
              <a:rPr lang="sv-SE" dirty="0" err="1"/>
              <a:t>Electrification</a:t>
            </a:r>
            <a:r>
              <a:rPr lang="sv-SE" dirty="0"/>
              <a:t> </a:t>
            </a:r>
            <a:r>
              <a:rPr lang="sv-SE" dirty="0" err="1"/>
              <a:t>Tool</a:t>
            </a:r>
            <a:r>
              <a:rPr lang="sv-SE" dirty="0"/>
              <a:t> (</a:t>
            </a:r>
            <a:r>
              <a:rPr lang="sv-SE" dirty="0" err="1"/>
              <a:t>OnSSET</a:t>
            </a:r>
            <a:r>
              <a:rPr lang="sv-SE" dirty="0"/>
              <a:t>) </a:t>
            </a:r>
            <a:r>
              <a:rPr lang="sv-SE" dirty="0" err="1"/>
              <a:t>draws</a:t>
            </a:r>
            <a:r>
              <a:rPr lang="sv-SE" dirty="0"/>
              <a:t> on the geospatial dimension to </a:t>
            </a:r>
            <a:r>
              <a:rPr lang="sv-SE" dirty="0" err="1"/>
              <a:t>develop</a:t>
            </a:r>
            <a:r>
              <a:rPr lang="sv-SE" dirty="0"/>
              <a:t> </a:t>
            </a:r>
            <a:r>
              <a:rPr lang="sv-SE" dirty="0" err="1"/>
              <a:t>electrification</a:t>
            </a:r>
            <a:r>
              <a:rPr lang="sv-SE" dirty="0"/>
              <a:t> investment scenarios for </a:t>
            </a:r>
            <a:r>
              <a:rPr lang="sv-SE" dirty="0" err="1"/>
              <a:t>every</a:t>
            </a:r>
            <a:r>
              <a:rPr lang="sv-SE" dirty="0"/>
              <a:t> settlement in a country or region. It </a:t>
            </a:r>
            <a:r>
              <a:rPr lang="sv-SE" dirty="0" err="1"/>
              <a:t>calculates</a:t>
            </a:r>
            <a:r>
              <a:rPr lang="sv-SE" dirty="0"/>
              <a:t> the </a:t>
            </a:r>
            <a:r>
              <a:rPr lang="sv-SE" dirty="0" err="1"/>
              <a:t>lowest</a:t>
            </a:r>
            <a:r>
              <a:rPr lang="sv-SE" dirty="0"/>
              <a:t> </a:t>
            </a:r>
            <a:r>
              <a:rPr lang="sv-SE" dirty="0" err="1"/>
              <a:t>cost</a:t>
            </a:r>
            <a:r>
              <a:rPr lang="sv-SE" dirty="0"/>
              <a:t> scenario for universal access to </a:t>
            </a:r>
            <a:r>
              <a:rPr lang="sv-SE" dirty="0" err="1"/>
              <a:t>electricity</a:t>
            </a:r>
            <a:r>
              <a:rPr lang="sv-SE" dirty="0"/>
              <a:t>. </a:t>
            </a:r>
            <a:r>
              <a:rPr lang="sv-SE" dirty="0" err="1"/>
              <a:t>OnSSET</a:t>
            </a:r>
            <a:r>
              <a:rPr lang="sv-SE" dirty="0"/>
              <a:t> </a:t>
            </a:r>
            <a:r>
              <a:rPr lang="sv-SE" dirty="0" err="1"/>
              <a:t>considers</a:t>
            </a:r>
            <a:r>
              <a:rPr lang="sv-SE" dirty="0"/>
              <a:t> </a:t>
            </a:r>
            <a:r>
              <a:rPr lang="sv-SE" dirty="0" err="1"/>
              <a:t>grid</a:t>
            </a:r>
            <a:r>
              <a:rPr lang="sv-SE" dirty="0"/>
              <a:t> extension, mini-</a:t>
            </a:r>
            <a:r>
              <a:rPr lang="sv-SE" dirty="0" err="1"/>
              <a:t>grids</a:t>
            </a:r>
            <a:r>
              <a:rPr lang="sv-SE" dirty="0"/>
              <a:t>, and </a:t>
            </a:r>
            <a:r>
              <a:rPr lang="sv-SE" dirty="0" err="1"/>
              <a:t>stand-alone</a:t>
            </a:r>
            <a:r>
              <a:rPr lang="sv-SE" dirty="0"/>
              <a:t> </a:t>
            </a:r>
            <a:r>
              <a:rPr lang="sv-SE" dirty="0" err="1"/>
              <a:t>technologies</a:t>
            </a:r>
            <a:r>
              <a:rPr lang="sv-SE" dirty="0"/>
              <a:t>. It </a:t>
            </a:r>
            <a:r>
              <a:rPr lang="sv-SE" dirty="0" err="1"/>
              <a:t>was</a:t>
            </a:r>
            <a:r>
              <a:rPr lang="sv-SE" dirty="0"/>
              <a:t> </a:t>
            </a:r>
            <a:r>
              <a:rPr lang="sv-SE" dirty="0" err="1"/>
              <a:t>first</a:t>
            </a:r>
            <a:r>
              <a:rPr lang="sv-SE" dirty="0"/>
              <a:t> </a:t>
            </a:r>
            <a:r>
              <a:rPr lang="sv-SE" dirty="0" err="1"/>
              <a:t>developed</a:t>
            </a:r>
            <a:r>
              <a:rPr lang="sv-SE" dirty="0"/>
              <a:t> </a:t>
            </a:r>
            <a:r>
              <a:rPr lang="sv-SE" dirty="0" err="1"/>
              <a:t>focusing</a:t>
            </a:r>
            <a:r>
              <a:rPr lang="sv-SE" dirty="0"/>
              <a:t> on SDG7, </a:t>
            </a:r>
            <a:r>
              <a:rPr lang="sv-SE" dirty="0" err="1"/>
              <a:t>namely</a:t>
            </a:r>
            <a:r>
              <a:rPr lang="sv-SE" dirty="0"/>
              <a:t> to </a:t>
            </a:r>
            <a:r>
              <a:rPr lang="sv-SE" dirty="0" err="1"/>
              <a:t>create</a:t>
            </a:r>
            <a:r>
              <a:rPr lang="sv-SE" dirty="0"/>
              <a:t> universal </a:t>
            </a:r>
            <a:r>
              <a:rPr lang="sv-SE" dirty="0" err="1"/>
              <a:t>energy</a:t>
            </a:r>
            <a:r>
              <a:rPr lang="sv-SE" dirty="0"/>
              <a:t> access by 2030. </a:t>
            </a:r>
            <a:r>
              <a:rPr lang="sv-SE" dirty="0" err="1"/>
              <a:t>Today</a:t>
            </a:r>
            <a:r>
              <a:rPr lang="sv-SE" dirty="0"/>
              <a:t> it </a:t>
            </a:r>
            <a:r>
              <a:rPr lang="sv-SE" dirty="0" err="1"/>
              <a:t>can</a:t>
            </a:r>
            <a:r>
              <a:rPr lang="sv-SE" dirty="0"/>
              <a:t> </a:t>
            </a:r>
            <a:r>
              <a:rPr lang="sv-SE" dirty="0" err="1"/>
              <a:t>also</a:t>
            </a:r>
            <a:r>
              <a:rPr lang="sv-SE" dirty="0"/>
              <a:t> be </a:t>
            </a:r>
            <a:r>
              <a:rPr lang="sv-SE" dirty="0" err="1"/>
              <a:t>customized</a:t>
            </a:r>
            <a:r>
              <a:rPr lang="sv-SE" dirty="0"/>
              <a:t> to look at different </a:t>
            </a:r>
            <a:r>
              <a:rPr lang="sv-SE" dirty="0" err="1"/>
              <a:t>timelines</a:t>
            </a:r>
            <a:r>
              <a:rPr lang="sv-SE" dirty="0"/>
              <a:t> and different access rate </a:t>
            </a:r>
            <a:r>
              <a:rPr lang="sv-SE" dirty="0" err="1"/>
              <a:t>targets</a:t>
            </a:r>
            <a:r>
              <a:rPr lang="sv-SE" dirty="0"/>
              <a:t>. </a:t>
            </a:r>
            <a:endParaRPr lang="en-US" dirty="0"/>
          </a:p>
          <a:p>
            <a:pPr>
              <a:defRPr/>
            </a:pPr>
            <a:endParaRPr lang="sv-SE" dirty="0"/>
          </a:p>
          <a:p>
            <a:pPr>
              <a:defRPr/>
            </a:pPr>
            <a:r>
              <a:rPr lang="sv-SE" dirty="0"/>
              <a:t>As the </a:t>
            </a:r>
            <a:r>
              <a:rPr lang="sv-SE" err="1"/>
              <a:t>name</a:t>
            </a:r>
            <a:r>
              <a:rPr lang="sv-SE" dirty="0"/>
              <a:t> suggests, </a:t>
            </a:r>
            <a:r>
              <a:rPr lang="sv-SE" err="1"/>
              <a:t>OnSSET</a:t>
            </a:r>
            <a:r>
              <a:rPr lang="sv-SE" dirty="0"/>
              <a:t> is an </a:t>
            </a:r>
            <a:r>
              <a:rPr lang="sv-SE" err="1"/>
              <a:t>open</a:t>
            </a:r>
            <a:r>
              <a:rPr lang="sv-SE" dirty="0"/>
              <a:t> source </a:t>
            </a:r>
            <a:r>
              <a:rPr lang="sv-SE" err="1"/>
              <a:t>model</a:t>
            </a:r>
            <a:r>
              <a:rPr lang="sv-SE" dirty="0"/>
              <a:t>, </a:t>
            </a:r>
            <a:r>
              <a:rPr lang="sv-SE" err="1"/>
              <a:t>which</a:t>
            </a:r>
            <a:r>
              <a:rPr lang="sv-SE" dirty="0"/>
              <a:t> </a:t>
            </a:r>
            <a:r>
              <a:rPr lang="sv-SE" err="1"/>
              <a:t>means</a:t>
            </a:r>
            <a:r>
              <a:rPr lang="sv-SE" dirty="0"/>
              <a:t> </a:t>
            </a:r>
            <a:r>
              <a:rPr lang="sv-SE" err="1"/>
              <a:t>anyone</a:t>
            </a:r>
            <a:r>
              <a:rPr lang="sv-SE" dirty="0"/>
              <a:t> </a:t>
            </a:r>
            <a:r>
              <a:rPr lang="sv-SE" err="1"/>
              <a:t>can</a:t>
            </a:r>
            <a:r>
              <a:rPr lang="sv-SE" dirty="0"/>
              <a:t> access it </a:t>
            </a:r>
            <a:r>
              <a:rPr lang="sv-SE" err="1"/>
              <a:t>through</a:t>
            </a:r>
            <a:r>
              <a:rPr lang="sv-SE" dirty="0"/>
              <a:t> </a:t>
            </a:r>
            <a:r>
              <a:rPr lang="sv-SE" err="1"/>
              <a:t>our</a:t>
            </a:r>
            <a:r>
              <a:rPr lang="sv-SE" dirty="0"/>
              <a:t> </a:t>
            </a:r>
            <a:r>
              <a:rPr lang="sv-SE" err="1"/>
              <a:t>GitHub</a:t>
            </a:r>
            <a:r>
              <a:rPr lang="sv-SE" dirty="0"/>
              <a:t> </a:t>
            </a:r>
            <a:r>
              <a:rPr lang="sv-SE" err="1"/>
              <a:t>repository</a:t>
            </a:r>
            <a:r>
              <a:rPr lang="sv-SE" dirty="0"/>
              <a:t> (</a:t>
            </a:r>
            <a:r>
              <a:rPr lang="sv-SE" err="1"/>
              <a:t>where</a:t>
            </a:r>
            <a:r>
              <a:rPr lang="sv-SE" dirty="0"/>
              <a:t> </a:t>
            </a:r>
            <a:r>
              <a:rPr lang="sv-SE" err="1"/>
              <a:t>repository</a:t>
            </a:r>
            <a:r>
              <a:rPr lang="sv-SE" dirty="0"/>
              <a:t> is a directory or </a:t>
            </a:r>
            <a:r>
              <a:rPr lang="sv-SE" err="1"/>
              <a:t>storage</a:t>
            </a:r>
            <a:r>
              <a:rPr lang="sv-SE" dirty="0"/>
              <a:t> space online </a:t>
            </a:r>
            <a:r>
              <a:rPr lang="sv-SE" err="1"/>
              <a:t>where</a:t>
            </a:r>
            <a:r>
              <a:rPr lang="sv-SE" dirty="0"/>
              <a:t> </a:t>
            </a:r>
            <a:r>
              <a:rPr lang="sv-SE" err="1"/>
              <a:t>your</a:t>
            </a:r>
            <a:r>
              <a:rPr lang="sv-SE" dirty="0"/>
              <a:t> </a:t>
            </a:r>
            <a:r>
              <a:rPr lang="sv-SE" err="1"/>
              <a:t>projects</a:t>
            </a:r>
            <a:r>
              <a:rPr lang="sv-SE" dirty="0"/>
              <a:t> </a:t>
            </a:r>
            <a:r>
              <a:rPr lang="sv-SE" err="1"/>
              <a:t>can</a:t>
            </a:r>
            <a:r>
              <a:rPr lang="sv-SE" dirty="0"/>
              <a:t> live). And in order to </a:t>
            </a:r>
            <a:r>
              <a:rPr lang="sv-SE" err="1"/>
              <a:t>run</a:t>
            </a:r>
            <a:r>
              <a:rPr lang="sv-SE" dirty="0"/>
              <a:t> an </a:t>
            </a:r>
            <a:r>
              <a:rPr lang="sv-SE" err="1"/>
              <a:t>analysis</a:t>
            </a:r>
            <a:r>
              <a:rPr lang="sv-SE" dirty="0"/>
              <a:t> </a:t>
            </a:r>
            <a:r>
              <a:rPr lang="sv-SE" err="1"/>
              <a:t>using</a:t>
            </a:r>
            <a:r>
              <a:rPr lang="sv-SE" dirty="0"/>
              <a:t> </a:t>
            </a:r>
            <a:r>
              <a:rPr lang="sv-SE" err="1"/>
              <a:t>OnSSET</a:t>
            </a:r>
            <a:r>
              <a:rPr lang="sv-SE" dirty="0"/>
              <a:t>, </a:t>
            </a:r>
            <a:r>
              <a:rPr lang="sv-SE" err="1"/>
              <a:t>you</a:t>
            </a:r>
            <a:r>
              <a:rPr lang="sv-SE" dirty="0"/>
              <a:t> </a:t>
            </a:r>
            <a:r>
              <a:rPr lang="sv-SE" err="1"/>
              <a:t>also</a:t>
            </a:r>
            <a:r>
              <a:rPr lang="sv-SE" dirty="0"/>
              <a:t> </a:t>
            </a:r>
            <a:r>
              <a:rPr lang="sv-SE" err="1"/>
              <a:t>need</a:t>
            </a:r>
            <a:r>
              <a:rPr lang="sv-SE" dirty="0"/>
              <a:t> </a:t>
            </a:r>
            <a:r>
              <a:rPr lang="sv-SE" err="1"/>
              <a:t>two</a:t>
            </a:r>
            <a:r>
              <a:rPr lang="sv-SE" dirty="0"/>
              <a:t> </a:t>
            </a:r>
            <a:r>
              <a:rPr lang="sv-SE" err="1"/>
              <a:t>other</a:t>
            </a:r>
            <a:r>
              <a:rPr lang="sv-SE" dirty="0"/>
              <a:t> </a:t>
            </a:r>
            <a:r>
              <a:rPr lang="sv-SE" err="1"/>
              <a:t>open</a:t>
            </a:r>
            <a:r>
              <a:rPr lang="sv-SE" dirty="0"/>
              <a:t> source </a:t>
            </a:r>
            <a:r>
              <a:rPr lang="sv-SE" err="1"/>
              <a:t>tools</a:t>
            </a:r>
            <a:r>
              <a:rPr lang="sv-SE" dirty="0"/>
              <a:t>. The </a:t>
            </a:r>
            <a:r>
              <a:rPr lang="sv-SE" err="1"/>
              <a:t>first</a:t>
            </a:r>
            <a:r>
              <a:rPr lang="sv-SE" dirty="0"/>
              <a:t> </a:t>
            </a:r>
            <a:r>
              <a:rPr lang="sv-SE" err="1"/>
              <a:t>tool</a:t>
            </a:r>
            <a:r>
              <a:rPr lang="sv-SE" dirty="0"/>
              <a:t> is </a:t>
            </a:r>
            <a:r>
              <a:rPr lang="sv-SE" err="1"/>
              <a:t>Python</a:t>
            </a:r>
            <a:r>
              <a:rPr lang="sv-SE" dirty="0"/>
              <a:t>, </a:t>
            </a:r>
            <a:r>
              <a:rPr lang="sv-SE" err="1"/>
              <a:t>which</a:t>
            </a:r>
            <a:r>
              <a:rPr lang="sv-SE" dirty="0"/>
              <a:t> is a </a:t>
            </a:r>
            <a:r>
              <a:rPr lang="sv-SE" err="1"/>
              <a:t>programming</a:t>
            </a:r>
            <a:r>
              <a:rPr lang="sv-SE" dirty="0"/>
              <a:t> </a:t>
            </a:r>
            <a:r>
              <a:rPr lang="sv-SE" err="1"/>
              <a:t>language</a:t>
            </a:r>
            <a:r>
              <a:rPr lang="sv-SE" dirty="0"/>
              <a:t> </a:t>
            </a:r>
            <a:r>
              <a:rPr lang="sv-SE" err="1"/>
              <a:t>that's</a:t>
            </a:r>
            <a:r>
              <a:rPr lang="sv-SE" dirty="0"/>
              <a:t> </a:t>
            </a:r>
            <a:r>
              <a:rPr lang="sv-SE" err="1"/>
              <a:t>needed</a:t>
            </a:r>
            <a:r>
              <a:rPr lang="sv-SE" dirty="0"/>
              <a:t> to </a:t>
            </a:r>
            <a:r>
              <a:rPr lang="sv-SE" err="1"/>
              <a:t>run</a:t>
            </a:r>
            <a:r>
              <a:rPr lang="sv-SE" dirty="0"/>
              <a:t> the </a:t>
            </a:r>
            <a:r>
              <a:rPr lang="sv-SE" err="1"/>
              <a:t>OnSSET</a:t>
            </a:r>
            <a:r>
              <a:rPr lang="sv-SE" dirty="0"/>
              <a:t> </a:t>
            </a:r>
            <a:r>
              <a:rPr lang="sv-SE" err="1"/>
              <a:t>code</a:t>
            </a:r>
            <a:r>
              <a:rPr lang="sv-SE" dirty="0"/>
              <a:t> </a:t>
            </a:r>
            <a:r>
              <a:rPr lang="sv-SE" err="1"/>
              <a:t>itself</a:t>
            </a:r>
            <a:r>
              <a:rPr lang="sv-SE" dirty="0"/>
              <a:t>. And the second </a:t>
            </a:r>
            <a:r>
              <a:rPr lang="sv-SE" err="1"/>
              <a:t>one</a:t>
            </a:r>
            <a:r>
              <a:rPr lang="sv-SE" dirty="0"/>
              <a:t> is Q.G.I.S, </a:t>
            </a:r>
            <a:r>
              <a:rPr lang="sv-SE" err="1"/>
              <a:t>which</a:t>
            </a:r>
            <a:r>
              <a:rPr lang="sv-SE" dirty="0"/>
              <a:t> is a geospatial information system. </a:t>
            </a:r>
            <a:r>
              <a:rPr lang="sv-SE" err="1"/>
              <a:t>This</a:t>
            </a:r>
            <a:r>
              <a:rPr lang="sv-SE" dirty="0"/>
              <a:t> is software </a:t>
            </a:r>
            <a:r>
              <a:rPr lang="sv-SE" err="1"/>
              <a:t>that</a:t>
            </a:r>
            <a:r>
              <a:rPr lang="sv-SE" dirty="0"/>
              <a:t> is </a:t>
            </a:r>
            <a:r>
              <a:rPr lang="sv-SE" err="1"/>
              <a:t>used</a:t>
            </a:r>
            <a:r>
              <a:rPr lang="sv-SE" dirty="0"/>
              <a:t> to </a:t>
            </a:r>
            <a:r>
              <a:rPr lang="sv-SE" err="1"/>
              <a:t>collect</a:t>
            </a:r>
            <a:r>
              <a:rPr lang="sv-SE" dirty="0"/>
              <a:t> and process the geospatial data </a:t>
            </a:r>
            <a:r>
              <a:rPr lang="sv-SE" err="1"/>
              <a:t>that</a:t>
            </a:r>
            <a:r>
              <a:rPr lang="sv-SE" dirty="0"/>
              <a:t> is </a:t>
            </a:r>
            <a:r>
              <a:rPr lang="sv-SE" err="1"/>
              <a:t>needed</a:t>
            </a:r>
            <a:r>
              <a:rPr lang="sv-SE" dirty="0"/>
              <a:t> as input to the </a:t>
            </a:r>
            <a:r>
              <a:rPr lang="sv-SE" err="1"/>
              <a:t>OnSSET</a:t>
            </a:r>
            <a:r>
              <a:rPr lang="sv-SE" dirty="0"/>
              <a:t> </a:t>
            </a:r>
            <a:r>
              <a:rPr lang="sv-SE" err="1"/>
              <a:t>code</a:t>
            </a:r>
            <a:r>
              <a:rPr lang="sv-SE" dirty="0"/>
              <a:t>. It </a:t>
            </a:r>
            <a:r>
              <a:rPr lang="sv-SE" err="1"/>
              <a:t>should</a:t>
            </a:r>
            <a:r>
              <a:rPr lang="sv-SE" dirty="0"/>
              <a:t> be </a:t>
            </a:r>
            <a:r>
              <a:rPr lang="sv-SE" err="1"/>
              <a:t>noted</a:t>
            </a:r>
            <a:r>
              <a:rPr lang="sv-SE" dirty="0"/>
              <a:t> </a:t>
            </a:r>
            <a:r>
              <a:rPr lang="sv-SE" err="1"/>
              <a:t>that</a:t>
            </a:r>
            <a:r>
              <a:rPr lang="sv-SE" dirty="0"/>
              <a:t> </a:t>
            </a:r>
            <a:r>
              <a:rPr lang="sv-SE" err="1"/>
              <a:t>you</a:t>
            </a:r>
            <a:r>
              <a:rPr lang="sv-SE" dirty="0"/>
              <a:t> </a:t>
            </a:r>
            <a:r>
              <a:rPr lang="sv-SE" err="1"/>
              <a:t>don’t</a:t>
            </a:r>
            <a:r>
              <a:rPr lang="sv-SE" dirty="0"/>
              <a:t> </a:t>
            </a:r>
            <a:r>
              <a:rPr lang="sv-SE" err="1"/>
              <a:t>have</a:t>
            </a:r>
            <a:r>
              <a:rPr lang="sv-SE" dirty="0"/>
              <a:t> to be a </a:t>
            </a:r>
            <a:r>
              <a:rPr lang="sv-SE" err="1"/>
              <a:t>programmer</a:t>
            </a:r>
            <a:r>
              <a:rPr lang="sv-SE" dirty="0"/>
              <a:t> to </a:t>
            </a:r>
            <a:r>
              <a:rPr lang="sv-SE" err="1"/>
              <a:t>use</a:t>
            </a:r>
            <a:r>
              <a:rPr lang="sv-SE" dirty="0"/>
              <a:t> the </a:t>
            </a:r>
            <a:r>
              <a:rPr lang="sv-SE" err="1"/>
              <a:t>OnSSET</a:t>
            </a:r>
            <a:r>
              <a:rPr lang="sv-SE" dirty="0"/>
              <a:t> </a:t>
            </a:r>
            <a:r>
              <a:rPr lang="sv-SE" err="1"/>
              <a:t>tool</a:t>
            </a:r>
            <a:r>
              <a:rPr lang="sv-SE" dirty="0"/>
              <a:t> – it is </a:t>
            </a:r>
            <a:r>
              <a:rPr lang="sv-SE" err="1"/>
              <a:t>only</a:t>
            </a:r>
            <a:r>
              <a:rPr lang="sv-SE" dirty="0"/>
              <a:t> </a:t>
            </a:r>
            <a:r>
              <a:rPr lang="sv-SE" err="1"/>
              <a:t>about</a:t>
            </a:r>
            <a:r>
              <a:rPr lang="sv-SE" dirty="0"/>
              <a:t> </a:t>
            </a:r>
            <a:r>
              <a:rPr lang="sv-SE" err="1"/>
              <a:t>having</a:t>
            </a:r>
            <a:r>
              <a:rPr lang="sv-SE" dirty="0"/>
              <a:t> </a:t>
            </a:r>
            <a:r>
              <a:rPr lang="sv-SE" err="1"/>
              <a:t>Python</a:t>
            </a:r>
            <a:r>
              <a:rPr lang="sv-SE" dirty="0"/>
              <a:t> </a:t>
            </a:r>
            <a:r>
              <a:rPr lang="sv-SE" err="1"/>
              <a:t>available</a:t>
            </a:r>
            <a:r>
              <a:rPr lang="sv-SE" dirty="0"/>
              <a:t> on </a:t>
            </a:r>
            <a:r>
              <a:rPr lang="sv-SE" err="1"/>
              <a:t>your</a:t>
            </a:r>
            <a:r>
              <a:rPr lang="sv-SE" dirty="0"/>
              <a:t> computer. </a:t>
            </a:r>
            <a:r>
              <a:rPr lang="sv-SE" err="1"/>
              <a:t>Also</a:t>
            </a:r>
            <a:r>
              <a:rPr lang="sv-SE" dirty="0"/>
              <a:t>, the Q.G.I.S process </a:t>
            </a:r>
            <a:r>
              <a:rPr lang="sv-SE" err="1"/>
              <a:t>could</a:t>
            </a:r>
            <a:r>
              <a:rPr lang="sv-SE" dirty="0"/>
              <a:t> be </a:t>
            </a:r>
            <a:r>
              <a:rPr lang="sv-SE" err="1"/>
              <a:t>replaced</a:t>
            </a:r>
            <a:r>
              <a:rPr lang="sv-SE" dirty="0"/>
              <a:t> </a:t>
            </a:r>
            <a:r>
              <a:rPr lang="sv-SE" err="1"/>
              <a:t>using</a:t>
            </a:r>
            <a:r>
              <a:rPr lang="sv-SE" dirty="0"/>
              <a:t> </a:t>
            </a:r>
            <a:r>
              <a:rPr lang="sv-SE" err="1"/>
              <a:t>other</a:t>
            </a:r>
            <a:r>
              <a:rPr lang="sv-SE" dirty="0"/>
              <a:t> G I S software, </a:t>
            </a:r>
            <a:r>
              <a:rPr lang="sv-SE" err="1"/>
              <a:t>such</a:t>
            </a:r>
            <a:r>
              <a:rPr lang="sv-SE" dirty="0"/>
              <a:t> as </a:t>
            </a:r>
            <a:r>
              <a:rPr lang="sv-SE" err="1"/>
              <a:t>Arc</a:t>
            </a:r>
            <a:r>
              <a:rPr lang="sv-SE" dirty="0"/>
              <a:t> G.I.S or </a:t>
            </a:r>
            <a:r>
              <a:rPr lang="sv-SE" err="1"/>
              <a:t>GeoPandas</a:t>
            </a:r>
            <a:r>
              <a:rPr lang="sv-SE" dirty="0"/>
              <a:t>. </a:t>
            </a:r>
            <a:endParaRPr lang="sv-SE" dirty="0">
              <a:ea typeface="Calibri"/>
              <a:cs typeface="Calibri"/>
            </a:endParaRPr>
          </a:p>
          <a:p>
            <a:pPr>
              <a:defRPr/>
            </a:pPr>
            <a:endParaRPr lang="sv-SE" dirty="0"/>
          </a:p>
          <a:p>
            <a:pPr>
              <a:defRPr/>
            </a:pPr>
            <a:r>
              <a:rPr lang="sv-SE" dirty="0" err="1"/>
              <a:t>This</a:t>
            </a:r>
            <a:r>
              <a:rPr lang="sv-SE" dirty="0"/>
              <a:t> </a:t>
            </a:r>
            <a:r>
              <a:rPr lang="sv-SE" dirty="0" err="1"/>
              <a:t>tool</a:t>
            </a:r>
            <a:r>
              <a:rPr lang="sv-SE" dirty="0"/>
              <a:t> is </a:t>
            </a:r>
            <a:r>
              <a:rPr lang="sv-SE" dirty="0" err="1"/>
              <a:t>suited</a:t>
            </a:r>
            <a:r>
              <a:rPr lang="sv-SE" dirty="0"/>
              <a:t> for national </a:t>
            </a:r>
            <a:r>
              <a:rPr lang="sv-SE" dirty="0" err="1"/>
              <a:t>analysis</a:t>
            </a:r>
            <a:r>
              <a:rPr lang="sv-SE" dirty="0"/>
              <a:t>, </a:t>
            </a:r>
            <a:r>
              <a:rPr lang="sv-SE" dirty="0" err="1"/>
              <a:t>where</a:t>
            </a:r>
            <a:r>
              <a:rPr lang="sv-SE" dirty="0"/>
              <a:t> </a:t>
            </a:r>
            <a:r>
              <a:rPr lang="sv-SE" dirty="0" err="1"/>
              <a:t>every</a:t>
            </a:r>
            <a:r>
              <a:rPr lang="sv-SE" dirty="0"/>
              <a:t> settlement is </a:t>
            </a:r>
            <a:r>
              <a:rPr lang="sv-SE" dirty="0" err="1"/>
              <a:t>modelled</a:t>
            </a:r>
            <a:r>
              <a:rPr lang="sv-SE" dirty="0"/>
              <a:t> </a:t>
            </a:r>
            <a:r>
              <a:rPr lang="sv-SE" dirty="0" err="1"/>
              <a:t>individually</a:t>
            </a:r>
            <a:r>
              <a:rPr lang="sv-SE" dirty="0"/>
              <a:t>. </a:t>
            </a:r>
            <a:r>
              <a:rPr lang="sv-SE" dirty="0" err="1"/>
              <a:t>However</a:t>
            </a:r>
            <a:r>
              <a:rPr lang="sv-SE" dirty="0"/>
              <a:t>, </a:t>
            </a:r>
            <a:r>
              <a:rPr lang="sv-SE" dirty="0" err="1"/>
              <a:t>this</a:t>
            </a:r>
            <a:r>
              <a:rPr lang="sv-SE" dirty="0"/>
              <a:t> </a:t>
            </a:r>
            <a:r>
              <a:rPr lang="sv-SE" dirty="0" err="1"/>
              <a:t>tool</a:t>
            </a:r>
            <a:r>
              <a:rPr lang="sv-SE" dirty="0"/>
              <a:t> </a:t>
            </a:r>
            <a:r>
              <a:rPr lang="sv-SE" dirty="0" err="1"/>
              <a:t>does</a:t>
            </a:r>
            <a:r>
              <a:rPr lang="sv-SE" dirty="0"/>
              <a:t> not </a:t>
            </a:r>
            <a:r>
              <a:rPr lang="sv-SE" dirty="0" err="1"/>
              <a:t>provide</a:t>
            </a:r>
            <a:r>
              <a:rPr lang="sv-SE" dirty="0"/>
              <a:t> a solution down to </a:t>
            </a:r>
            <a:r>
              <a:rPr lang="sv-SE" dirty="0" err="1"/>
              <a:t>every</a:t>
            </a:r>
            <a:r>
              <a:rPr lang="sv-SE" dirty="0"/>
              <a:t> </a:t>
            </a:r>
            <a:r>
              <a:rPr lang="sv-SE" dirty="0" err="1"/>
              <a:t>single</a:t>
            </a:r>
            <a:r>
              <a:rPr lang="sv-SE" dirty="0"/>
              <a:t> </a:t>
            </a:r>
            <a:r>
              <a:rPr lang="sv-SE" dirty="0" err="1"/>
              <a:t>household</a:t>
            </a:r>
            <a:r>
              <a:rPr lang="sv-SE" dirty="0"/>
              <a:t>. </a:t>
            </a:r>
            <a:r>
              <a:rPr lang="sv-SE" dirty="0" err="1"/>
              <a:t>Instead</a:t>
            </a:r>
            <a:r>
              <a:rPr lang="sv-SE" dirty="0"/>
              <a:t>, it </a:t>
            </a:r>
            <a:r>
              <a:rPr lang="sv-SE" dirty="0" err="1"/>
              <a:t>provides</a:t>
            </a:r>
            <a:r>
              <a:rPr lang="sv-SE" dirty="0"/>
              <a:t> the overall solution for </a:t>
            </a:r>
            <a:r>
              <a:rPr lang="sv-SE" dirty="0" err="1"/>
              <a:t>every</a:t>
            </a:r>
            <a:r>
              <a:rPr lang="sv-SE" dirty="0"/>
              <a:t> </a:t>
            </a:r>
            <a:r>
              <a:rPr lang="sv-SE" dirty="0" err="1"/>
              <a:t>single</a:t>
            </a:r>
            <a:r>
              <a:rPr lang="sv-SE" dirty="0"/>
              <a:t> settlement. </a:t>
            </a:r>
            <a:r>
              <a:rPr lang="sv-SE" dirty="0" err="1"/>
              <a:t>Finally</a:t>
            </a:r>
            <a:r>
              <a:rPr lang="sv-SE" dirty="0"/>
              <a:t>, the </a:t>
            </a:r>
            <a:r>
              <a:rPr lang="sv-SE" dirty="0" err="1"/>
              <a:t>model</a:t>
            </a:r>
            <a:r>
              <a:rPr lang="sv-SE" dirty="0"/>
              <a:t> </a:t>
            </a:r>
            <a:r>
              <a:rPr lang="sv-SE" dirty="0" err="1"/>
              <a:t>can</a:t>
            </a:r>
            <a:r>
              <a:rPr lang="sv-SE" dirty="0"/>
              <a:t> be </a:t>
            </a:r>
            <a:r>
              <a:rPr lang="sv-SE" dirty="0" err="1"/>
              <a:t>customized</a:t>
            </a:r>
            <a:r>
              <a:rPr lang="sv-SE" dirty="0"/>
              <a:t> to </a:t>
            </a:r>
            <a:r>
              <a:rPr lang="sv-SE" dirty="0" err="1"/>
              <a:t>reflect</a:t>
            </a:r>
            <a:r>
              <a:rPr lang="sv-SE" dirty="0"/>
              <a:t> the different </a:t>
            </a:r>
            <a:r>
              <a:rPr lang="sv-SE" dirty="0" err="1"/>
              <a:t>contexts</a:t>
            </a:r>
            <a:r>
              <a:rPr lang="sv-SE" dirty="0"/>
              <a:t> </a:t>
            </a:r>
            <a:r>
              <a:rPr lang="sv-SE" dirty="0" err="1"/>
              <a:t>that</a:t>
            </a:r>
            <a:r>
              <a:rPr lang="sv-SE" dirty="0"/>
              <a:t> </a:t>
            </a:r>
            <a:r>
              <a:rPr lang="sv-SE" dirty="0" err="1"/>
              <a:t>might</a:t>
            </a:r>
            <a:r>
              <a:rPr lang="sv-SE" dirty="0"/>
              <a:t> </a:t>
            </a:r>
            <a:r>
              <a:rPr lang="sv-SE" dirty="0" err="1"/>
              <a:t>apply</a:t>
            </a:r>
            <a:r>
              <a:rPr lang="sv-SE" dirty="0"/>
              <a:t> to different </a:t>
            </a:r>
            <a:r>
              <a:rPr lang="sv-SE" dirty="0" err="1"/>
              <a:t>countries</a:t>
            </a:r>
            <a:r>
              <a:rPr lang="sv-SE" dirty="0"/>
              <a:t>. </a:t>
            </a:r>
            <a:r>
              <a:rPr lang="sv-SE" dirty="0" err="1"/>
              <a:t>There</a:t>
            </a:r>
            <a:r>
              <a:rPr lang="sv-SE" dirty="0"/>
              <a:t> </a:t>
            </a:r>
            <a:r>
              <a:rPr lang="sv-SE" dirty="0" err="1"/>
              <a:t>are</a:t>
            </a:r>
            <a:r>
              <a:rPr lang="sv-SE" dirty="0"/>
              <a:t> </a:t>
            </a:r>
            <a:r>
              <a:rPr lang="sv-SE" dirty="0" err="1"/>
              <a:t>around</a:t>
            </a:r>
            <a:r>
              <a:rPr lang="sv-SE" dirty="0"/>
              <a:t> 15 geospatial </a:t>
            </a:r>
            <a:r>
              <a:rPr lang="sv-SE" dirty="0" err="1"/>
              <a:t>datasets</a:t>
            </a:r>
            <a:r>
              <a:rPr lang="sv-SE" dirty="0"/>
              <a:t> and 150 </a:t>
            </a:r>
            <a:r>
              <a:rPr lang="sv-SE" dirty="0" err="1"/>
              <a:t>other</a:t>
            </a:r>
            <a:r>
              <a:rPr lang="sv-SE" dirty="0"/>
              <a:t> input </a:t>
            </a:r>
            <a:r>
              <a:rPr lang="sv-SE" dirty="0" err="1"/>
              <a:t>variables</a:t>
            </a:r>
            <a:r>
              <a:rPr lang="sv-SE" dirty="0"/>
              <a:t> </a:t>
            </a:r>
            <a:r>
              <a:rPr lang="sv-SE" dirty="0" err="1"/>
              <a:t>that</a:t>
            </a:r>
            <a:r>
              <a:rPr lang="sv-SE" dirty="0"/>
              <a:t> </a:t>
            </a:r>
            <a:r>
              <a:rPr lang="sv-SE" dirty="0" err="1"/>
              <a:t>can</a:t>
            </a:r>
            <a:r>
              <a:rPr lang="sv-SE" dirty="0"/>
              <a:t> </a:t>
            </a:r>
            <a:r>
              <a:rPr lang="sv-SE" dirty="0" err="1"/>
              <a:t>easily</a:t>
            </a:r>
            <a:r>
              <a:rPr lang="sv-SE" dirty="0"/>
              <a:t> be </a:t>
            </a:r>
            <a:r>
              <a:rPr lang="sv-SE" dirty="0" err="1"/>
              <a:t>updated</a:t>
            </a:r>
            <a:r>
              <a:rPr lang="sv-SE" dirty="0"/>
              <a:t> for the </a:t>
            </a:r>
            <a:r>
              <a:rPr lang="sv-SE" dirty="0" err="1"/>
              <a:t>specific</a:t>
            </a:r>
            <a:r>
              <a:rPr lang="sv-SE" dirty="0"/>
              <a:t> country or region </a:t>
            </a:r>
            <a:r>
              <a:rPr lang="sv-SE" dirty="0" err="1"/>
              <a:t>you're</a:t>
            </a:r>
            <a:r>
              <a:rPr lang="sv-SE" dirty="0"/>
              <a:t> </a:t>
            </a:r>
            <a:r>
              <a:rPr lang="sv-SE" dirty="0" err="1"/>
              <a:t>studying</a:t>
            </a:r>
            <a:r>
              <a:rPr lang="sv-SE" dirty="0"/>
              <a:t>. </a:t>
            </a:r>
            <a:r>
              <a:rPr lang="sv-SE" dirty="0" err="1"/>
              <a:t>This</a:t>
            </a:r>
            <a:r>
              <a:rPr lang="sv-SE" dirty="0"/>
              <a:t> </a:t>
            </a:r>
            <a:r>
              <a:rPr lang="sv-SE" dirty="0" err="1"/>
              <a:t>includes</a:t>
            </a:r>
            <a:r>
              <a:rPr lang="sv-SE" dirty="0"/>
              <a:t> population and population </a:t>
            </a:r>
            <a:r>
              <a:rPr lang="sv-SE" dirty="0" err="1"/>
              <a:t>growth</a:t>
            </a:r>
            <a:r>
              <a:rPr lang="sv-SE" dirty="0"/>
              <a:t>, information on </a:t>
            </a:r>
            <a:r>
              <a:rPr lang="sv-SE" dirty="0" err="1"/>
              <a:t>urbanization</a:t>
            </a:r>
            <a:r>
              <a:rPr lang="sv-SE" dirty="0"/>
              <a:t> trends, the </a:t>
            </a:r>
            <a:r>
              <a:rPr lang="sv-SE" dirty="0" err="1"/>
              <a:t>expected</a:t>
            </a:r>
            <a:r>
              <a:rPr lang="sv-SE" dirty="0"/>
              <a:t> </a:t>
            </a:r>
            <a:r>
              <a:rPr lang="sv-SE" dirty="0" err="1"/>
              <a:t>demand</a:t>
            </a:r>
            <a:r>
              <a:rPr lang="sv-SE" dirty="0"/>
              <a:t> for </a:t>
            </a:r>
            <a:r>
              <a:rPr lang="sv-SE" dirty="0" err="1"/>
              <a:t>electricity</a:t>
            </a:r>
            <a:r>
              <a:rPr lang="sv-SE" dirty="0"/>
              <a:t> and </a:t>
            </a:r>
            <a:r>
              <a:rPr lang="sv-SE" dirty="0" err="1"/>
              <a:t>target</a:t>
            </a:r>
            <a:r>
              <a:rPr lang="sv-SE" dirty="0"/>
              <a:t> access rates, the </a:t>
            </a:r>
            <a:r>
              <a:rPr lang="sv-SE" dirty="0" err="1"/>
              <a:t>costs</a:t>
            </a:r>
            <a:r>
              <a:rPr lang="sv-SE" dirty="0"/>
              <a:t> </a:t>
            </a:r>
            <a:r>
              <a:rPr lang="sv-SE" dirty="0" err="1"/>
              <a:t>of</a:t>
            </a:r>
            <a:r>
              <a:rPr lang="sv-SE" dirty="0"/>
              <a:t> different </a:t>
            </a:r>
            <a:r>
              <a:rPr lang="sv-SE" dirty="0" err="1"/>
              <a:t>technology</a:t>
            </a:r>
            <a:r>
              <a:rPr lang="sv-SE" dirty="0"/>
              <a:t> options, and </a:t>
            </a:r>
            <a:r>
              <a:rPr lang="sv-SE" dirty="0" err="1"/>
              <a:t>other</a:t>
            </a:r>
            <a:r>
              <a:rPr lang="sv-SE" dirty="0"/>
              <a:t> </a:t>
            </a:r>
            <a:r>
              <a:rPr lang="sv-SE" dirty="0" err="1"/>
              <a:t>technical</a:t>
            </a:r>
            <a:r>
              <a:rPr lang="sv-SE" dirty="0"/>
              <a:t> </a:t>
            </a:r>
            <a:r>
              <a:rPr lang="sv-SE" dirty="0" err="1"/>
              <a:t>factors</a:t>
            </a:r>
            <a:r>
              <a:rPr lang="sv-SE" dirty="0"/>
              <a:t> </a:t>
            </a:r>
            <a:r>
              <a:rPr lang="sv-SE" dirty="0" err="1"/>
              <a:t>such</a:t>
            </a:r>
            <a:r>
              <a:rPr lang="sv-SE" dirty="0"/>
              <a:t> as loss </a:t>
            </a:r>
            <a:r>
              <a:rPr lang="sv-SE" dirty="0" err="1"/>
              <a:t>of</a:t>
            </a:r>
            <a:r>
              <a:rPr lang="sv-SE" dirty="0"/>
              <a:t> transmission and distribution (or T&amp;D) </a:t>
            </a:r>
            <a:r>
              <a:rPr lang="sv-SE" dirty="0" err="1"/>
              <a:t>networks</a:t>
            </a:r>
            <a:r>
              <a:rPr lang="sv-SE" dirty="0"/>
              <a:t>. </a:t>
            </a:r>
            <a:r>
              <a:rPr lang="sv-SE" dirty="0" err="1"/>
              <a:t>We</a:t>
            </a:r>
            <a:r>
              <a:rPr lang="sv-SE" dirty="0"/>
              <a:t> </a:t>
            </a:r>
            <a:r>
              <a:rPr lang="sv-SE" dirty="0" err="1"/>
              <a:t>will</a:t>
            </a:r>
            <a:r>
              <a:rPr lang="sv-SE" dirty="0"/>
              <a:t> cover all </a:t>
            </a:r>
            <a:r>
              <a:rPr lang="sv-SE" dirty="0" err="1"/>
              <a:t>of</a:t>
            </a:r>
            <a:r>
              <a:rPr lang="sv-SE" dirty="0"/>
              <a:t> </a:t>
            </a:r>
            <a:r>
              <a:rPr lang="sv-SE" dirty="0" err="1"/>
              <a:t>these</a:t>
            </a:r>
            <a:r>
              <a:rPr lang="sv-SE" dirty="0"/>
              <a:t> </a:t>
            </a:r>
            <a:r>
              <a:rPr lang="sv-SE" dirty="0" err="1"/>
              <a:t>aspects</a:t>
            </a:r>
            <a:r>
              <a:rPr lang="sv-SE" dirty="0"/>
              <a:t> </a:t>
            </a:r>
            <a:r>
              <a:rPr lang="sv-SE" dirty="0" err="1"/>
              <a:t>during</a:t>
            </a:r>
            <a:r>
              <a:rPr lang="sv-SE" dirty="0"/>
              <a:t> the </a:t>
            </a:r>
            <a:r>
              <a:rPr lang="sv-SE" dirty="0" err="1"/>
              <a:t>course</a:t>
            </a:r>
            <a:r>
              <a:rPr lang="sv-SE" dirty="0"/>
              <a:t> </a:t>
            </a:r>
            <a:r>
              <a:rPr lang="sv-SE" dirty="0" err="1"/>
              <a:t>of</a:t>
            </a:r>
            <a:r>
              <a:rPr lang="sv-SE" dirty="0"/>
              <a:t> </a:t>
            </a:r>
            <a:r>
              <a:rPr lang="sv-SE" dirty="0" err="1"/>
              <a:t>this</a:t>
            </a:r>
            <a:r>
              <a:rPr lang="sv-SE" dirty="0"/>
              <a:t> </a:t>
            </a:r>
            <a:r>
              <a:rPr lang="sv-SE" dirty="0" err="1"/>
              <a:t>training</a:t>
            </a:r>
            <a:r>
              <a:rPr lang="sv-SE" dirty="0"/>
              <a:t>.</a:t>
            </a:r>
            <a:endParaRPr lang="sv-SE" dirty="0">
              <a:ea typeface="Calibri"/>
              <a:cs typeface="Calibri"/>
            </a:endParaRPr>
          </a:p>
          <a:p>
            <a:pPr marL="0" marR="0" lvl="0" indent="0" algn="l" defTabSz="914400">
              <a:lnSpc>
                <a:spcPct val="100000"/>
              </a:lnSpc>
              <a:spcBef>
                <a:spcPts val="0"/>
              </a:spcBef>
              <a:spcAft>
                <a:spcPts val="0"/>
              </a:spcAft>
              <a:buClrTx/>
              <a:buSzTx/>
              <a:buFontTx/>
              <a:buNone/>
              <a:tabLst/>
              <a:defRPr/>
            </a:pPr>
            <a:endParaRPr lang="sv-SE" dirty="0">
              <a:latin typeface="Arial"/>
              <a:cs typeface="Arial"/>
            </a:endParaRPr>
          </a:p>
        </p:txBody>
      </p:sp>
    </p:spTree>
    <p:extLst>
      <p:ext uri="{BB962C8B-B14F-4D97-AF65-F5344CB8AC3E}">
        <p14:creationId xmlns:p14="http://schemas.microsoft.com/office/powerpoint/2010/main" val="36456202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a:t>Since its development in 2015, </a:t>
            </a:r>
            <a:r>
              <a:rPr lang="en-GB" err="1"/>
              <a:t>OnSSET</a:t>
            </a:r>
            <a:r>
              <a:rPr lang="en-GB"/>
              <a:t> has contributed to research studies, online platforms, and capacity building events. The methodology and the new additions to the tool are peer reviewed and published in scientific journals. </a:t>
            </a:r>
            <a:r>
              <a:rPr lang="en-GB" err="1"/>
              <a:t>OnSSET</a:t>
            </a:r>
            <a:r>
              <a:rPr lang="en-GB"/>
              <a:t> is open source and free to use and modify to your needs. The tool is also used by researchers in other universities from Canada to Afghanistan to South Africa. The results from the </a:t>
            </a:r>
            <a:r>
              <a:rPr lang="en-GB" err="1"/>
              <a:t>OnSSET</a:t>
            </a:r>
            <a:r>
              <a:rPr lang="en-GB"/>
              <a:t> tool can also be seen in international reports, such as the International Energy Agency's World Energy Outlook. And we also want to mention that the core focus in our work is also capacity building activities. Together with international partners, we have organized trainings in Italy, Benin, Ethiopia, South Africa, and others places to ensure that the models can be used by energy practitioners in areas where access to electricity needs to be increased. Finally, there are also platforms where anyone can go and explore electrification scenarios for countries around the world without the need to do any modelling work of their own, such as the UNDESA (United Nations Department of Economic and Social Affairs) modelling tools for sustainable development, or the World Bank and ESMAPs (Energy Sector Management Assistance Program) the Global Electrification Platform.</a:t>
            </a:r>
            <a:endParaRPr lang="en-US"/>
          </a:p>
          <a:p>
            <a:pPr>
              <a:defRPr/>
            </a:pPr>
            <a:endParaRPr lang="en-GB" dirty="0"/>
          </a:p>
          <a:p>
            <a:pPr>
              <a:defRPr/>
            </a:pPr>
            <a:r>
              <a:rPr lang="en-GB"/>
              <a:t>Models that take account of geospatial information on how things vary throughout the region to study how to increase access to electricity are what we call geospatial electrification models. </a:t>
            </a:r>
          </a:p>
          <a:p>
            <a:pPr>
              <a:defRPr/>
            </a:pPr>
            <a:r>
              <a:rPr lang="en-GB"/>
              <a:t>In recent years, many models and initiatives have been developed to take into account the geospatial dimension to improve electrification planning as seen in the figure. The different tools has different degrees of SDG integration where </a:t>
            </a:r>
            <a:r>
              <a:rPr lang="en-GB" err="1"/>
              <a:t>OnSSET</a:t>
            </a:r>
            <a:r>
              <a:rPr lang="en-GB"/>
              <a:t> has a very strong focus on SDG7. As mentioned, there are many aspects to take into consideration in the planning: economical, technological, environmental, and political. The different models and initiatives have different focuses and different strengths and weaknesses. It is important to select a model or a tool that is suited to answer the specific questions that you wish to study or that you need to answer. We will mention some notable differences between the models. First of all, models can have different objectives such as focusing on rural or national electrification. Second, a model can be open source or licensed. Third, you can see varying levels of detail and computational time. Finally, there are different levels of richness of technology choices.</a:t>
            </a:r>
          </a:p>
          <a:p>
            <a:pPr marL="0" marR="0" lvl="0" indent="0" algn="l" defTabSz="914400">
              <a:lnSpc>
                <a:spcPct val="100000"/>
              </a:lnSpc>
              <a:spcBef>
                <a:spcPts val="0"/>
              </a:spcBef>
              <a:spcAft>
                <a:spcPts val="0"/>
              </a:spcAft>
              <a:buClrTx/>
              <a:buSzTx/>
              <a:buFontTx/>
              <a:buNone/>
              <a:tabLst/>
              <a:defRPr/>
            </a:pPr>
            <a:endParaRPr lang="en-GB" dirty="0">
              <a:latin typeface="Arial"/>
              <a:cs typeface="Arial"/>
            </a:endParaRPr>
          </a:p>
        </p:txBody>
      </p:sp>
      <p:sp>
        <p:nvSpPr>
          <p:cNvPr id="4" name="Slide Number Placeholder 3"/>
          <p:cNvSpPr>
            <a:spLocks noGrp="1"/>
          </p:cNvSpPr>
          <p:nvPr>
            <p:ph type="sldNum" sz="quarter" idx="10"/>
          </p:nvPr>
        </p:nvSpPr>
        <p:spPr/>
        <p:txBody>
          <a:bodyPr/>
          <a:lstStyle/>
          <a:p>
            <a:fld id="{3D348540-34FC-4E41-B8DB-BDF23B58E2A0}" type="slidenum">
              <a:rPr lang="en-US" smtClean="0"/>
              <a:pPr/>
              <a:t>3</a:t>
            </a:fld>
            <a:endParaRPr lang="en-US"/>
          </a:p>
        </p:txBody>
      </p:sp>
    </p:spTree>
    <p:extLst>
      <p:ext uri="{BB962C8B-B14F-4D97-AF65-F5344CB8AC3E}">
        <p14:creationId xmlns:p14="http://schemas.microsoft.com/office/powerpoint/2010/main" val="41545294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rgbClr val="000000"/>
                </a:solidFill>
                <a:latin typeface="Arial"/>
                <a:ea typeface="Arial"/>
                <a:cs typeface="Arial"/>
                <a:sym typeface="Arial"/>
              </a:rPr>
              <a:t>Now to</a:t>
            </a:r>
            <a:r>
              <a:rPr lang="en-GB" sz="1200" b="0" i="0" u="none" strike="noStrike" cap="none" dirty="0">
                <a:solidFill>
                  <a:srgbClr val="000000"/>
                </a:solidFill>
                <a:effectLst/>
                <a:latin typeface="Arial"/>
                <a:ea typeface="Arial"/>
                <a:cs typeface="Arial"/>
                <a:sym typeface="Arial"/>
              </a:rPr>
              <a:t> summarize the </a:t>
            </a:r>
            <a:r>
              <a:rPr lang="en-GB" dirty="0">
                <a:solidFill>
                  <a:srgbClr val="000000"/>
                </a:solidFill>
                <a:latin typeface="Arial"/>
                <a:ea typeface="Arial"/>
                <a:cs typeface="Arial"/>
                <a:sym typeface="Arial"/>
              </a:rPr>
              <a:t>three </a:t>
            </a:r>
            <a:r>
              <a:rPr lang="en-GB" sz="1200" b="0" i="0" u="none" strike="noStrike" cap="none" dirty="0">
                <a:solidFill>
                  <a:srgbClr val="000000"/>
                </a:solidFill>
                <a:effectLst/>
                <a:latin typeface="Arial"/>
                <a:ea typeface="Arial"/>
                <a:cs typeface="Arial"/>
                <a:sym typeface="Arial"/>
              </a:rPr>
              <a:t>key messages of this part of the </a:t>
            </a:r>
            <a:r>
              <a:rPr lang="en-GB" dirty="0">
                <a:solidFill>
                  <a:srgbClr val="000000"/>
                </a:solidFill>
                <a:latin typeface="Arial"/>
                <a:ea typeface="Arial"/>
                <a:cs typeface="Arial"/>
                <a:sym typeface="Arial"/>
              </a:rPr>
              <a:t>lecture</a:t>
            </a:r>
            <a:r>
              <a:rPr lang="en-GB" sz="1200" b="0" i="0" u="none" strike="noStrike" cap="none" dirty="0">
                <a:solidFill>
                  <a:srgbClr val="000000"/>
                </a:solidFill>
                <a:effectLst/>
                <a:latin typeface="Arial"/>
                <a:ea typeface="Arial"/>
                <a:cs typeface="Arial"/>
                <a:sym typeface="Arial"/>
              </a:rPr>
              <a:t>. First of all, we need to include the geospatial dimension in energy access planning to know where to deploy different technologies</a:t>
            </a:r>
            <a:r>
              <a:rPr lang="en-GB" dirty="0">
                <a:solidFill>
                  <a:srgbClr val="000000"/>
                </a:solidFill>
                <a:latin typeface="Arial"/>
                <a:ea typeface="Arial"/>
                <a:cs typeface="Arial"/>
                <a:sym typeface="Arial"/>
              </a:rPr>
              <a:t>,</a:t>
            </a:r>
            <a:r>
              <a:rPr lang="en-GB" sz="1200" b="0" i="0" u="none" strike="noStrike" cap="none" dirty="0">
                <a:solidFill>
                  <a:srgbClr val="000000"/>
                </a:solidFill>
                <a:effectLst/>
                <a:latin typeface="Arial"/>
                <a:ea typeface="Arial"/>
                <a:cs typeface="Arial"/>
                <a:sym typeface="Arial"/>
              </a:rPr>
              <a:t> depending on population, resource availability, </a:t>
            </a:r>
            <a:r>
              <a:rPr lang="en-GB" dirty="0">
                <a:solidFill>
                  <a:srgbClr val="000000"/>
                </a:solidFill>
                <a:latin typeface="Arial"/>
                <a:ea typeface="Arial"/>
                <a:cs typeface="Arial"/>
                <a:sym typeface="Arial"/>
              </a:rPr>
              <a:t>and distance</a:t>
            </a:r>
            <a:r>
              <a:rPr lang="en-GB" sz="1200" b="0" i="0" u="none" strike="noStrike" cap="none" dirty="0">
                <a:solidFill>
                  <a:srgbClr val="000000"/>
                </a:solidFill>
                <a:effectLst/>
                <a:latin typeface="Arial"/>
                <a:ea typeface="Arial"/>
                <a:cs typeface="Arial"/>
                <a:sym typeface="Arial"/>
              </a:rPr>
              <a:t> to infrastructure. Second, to cover this spatial</a:t>
            </a:r>
            <a:r>
              <a:rPr lang="en-GB" sz="1200" b="0" i="0" u="none" strike="noStrike" cap="none" baseline="0" dirty="0">
                <a:solidFill>
                  <a:srgbClr val="000000"/>
                </a:solidFill>
                <a:effectLst/>
                <a:latin typeface="Arial"/>
                <a:ea typeface="Arial"/>
                <a:cs typeface="Arial"/>
                <a:sym typeface="Arial"/>
              </a:rPr>
              <a:t> dimension,</a:t>
            </a:r>
            <a:r>
              <a:rPr lang="en-GB" sz="1200" b="0" i="0" u="none" strike="noStrike" cap="none" dirty="0">
                <a:solidFill>
                  <a:srgbClr val="000000"/>
                </a:solidFill>
                <a:effectLst/>
                <a:latin typeface="Arial"/>
                <a:ea typeface="Arial"/>
                <a:cs typeface="Arial"/>
                <a:sym typeface="Arial"/>
              </a:rPr>
              <a:t> several different models, tools</a:t>
            </a:r>
            <a:r>
              <a:rPr lang="en-GB" dirty="0">
                <a:solidFill>
                  <a:srgbClr val="000000"/>
                </a:solidFill>
                <a:latin typeface="Arial"/>
                <a:ea typeface="Arial"/>
                <a:cs typeface="Arial"/>
                <a:sym typeface="Arial"/>
              </a:rPr>
              <a:t>,</a:t>
            </a:r>
            <a:r>
              <a:rPr lang="en-GB" sz="1200" b="0" i="0" u="none" strike="noStrike" cap="none" dirty="0">
                <a:solidFill>
                  <a:srgbClr val="000000"/>
                </a:solidFill>
                <a:effectLst/>
                <a:latin typeface="Arial"/>
                <a:ea typeface="Arial"/>
                <a:cs typeface="Arial"/>
                <a:sym typeface="Arial"/>
              </a:rPr>
              <a:t> and initiatives have been developed in recent years that we call geospatial electrification models. Finally, one must note that each model has its own strengths and weaknesses. They are suited to answer different questions or to </a:t>
            </a:r>
            <a:r>
              <a:rPr lang="en-GB" dirty="0">
                <a:solidFill>
                  <a:srgbClr val="000000"/>
                </a:solidFill>
                <a:latin typeface="Arial"/>
                <a:ea typeface="Arial"/>
                <a:cs typeface="Arial"/>
                <a:sym typeface="Arial"/>
              </a:rPr>
              <a:t>inform different</a:t>
            </a:r>
            <a:r>
              <a:rPr lang="en-GB" sz="1200" b="0" i="0" u="none" strike="noStrike" cap="none" dirty="0">
                <a:solidFill>
                  <a:srgbClr val="000000"/>
                </a:solidFill>
                <a:effectLst/>
                <a:latin typeface="Arial"/>
                <a:ea typeface="Arial"/>
                <a:cs typeface="Arial"/>
                <a:sym typeface="Arial"/>
              </a:rPr>
              <a:t> kinds of projects. The </a:t>
            </a:r>
            <a:r>
              <a:rPr lang="en-GB" sz="1200" b="0" i="0" u="none" strike="noStrike" cap="none" dirty="0" err="1">
                <a:solidFill>
                  <a:srgbClr val="000000"/>
                </a:solidFill>
                <a:effectLst/>
                <a:latin typeface="Arial"/>
                <a:ea typeface="Arial"/>
                <a:cs typeface="Arial"/>
                <a:sym typeface="Arial"/>
              </a:rPr>
              <a:t>OnSSET</a:t>
            </a:r>
            <a:r>
              <a:rPr lang="en-GB" sz="1200" b="0" i="0" u="none" strike="noStrike" cap="none" dirty="0">
                <a:solidFill>
                  <a:srgbClr val="000000"/>
                </a:solidFill>
                <a:effectLst/>
                <a:latin typeface="Arial"/>
                <a:ea typeface="Arial"/>
                <a:cs typeface="Arial"/>
                <a:sym typeface="Arial"/>
              </a:rPr>
              <a:t> tool is an </a:t>
            </a:r>
            <a:r>
              <a:rPr lang="en-GB" dirty="0">
                <a:solidFill>
                  <a:srgbClr val="000000"/>
                </a:solidFill>
                <a:latin typeface="Arial"/>
                <a:ea typeface="Arial"/>
                <a:cs typeface="Arial"/>
                <a:sym typeface="Arial"/>
              </a:rPr>
              <a:t>open source</a:t>
            </a:r>
            <a:r>
              <a:rPr lang="en-GB" sz="1200" b="0" i="0" u="none" strike="noStrike" cap="none" dirty="0">
                <a:solidFill>
                  <a:srgbClr val="000000"/>
                </a:solidFill>
                <a:effectLst/>
                <a:latin typeface="Arial"/>
                <a:ea typeface="Arial"/>
                <a:cs typeface="Arial"/>
                <a:sym typeface="Arial"/>
              </a:rPr>
              <a:t> model with low running times</a:t>
            </a:r>
            <a:r>
              <a:rPr lang="en-GB" dirty="0">
                <a:solidFill>
                  <a:srgbClr val="000000"/>
                </a:solidFill>
                <a:latin typeface="Arial"/>
                <a:ea typeface="Arial"/>
                <a:cs typeface="Arial"/>
                <a:sym typeface="Arial"/>
              </a:rPr>
              <a:t> and</a:t>
            </a:r>
            <a:r>
              <a:rPr lang="en-GB" sz="1200" b="0" i="0" u="none" strike="noStrike" cap="none" dirty="0">
                <a:solidFill>
                  <a:srgbClr val="000000"/>
                </a:solidFill>
                <a:effectLst/>
                <a:latin typeface="Arial"/>
                <a:ea typeface="Arial"/>
                <a:cs typeface="Arial"/>
                <a:sym typeface="Arial"/>
              </a:rPr>
              <a:t> a </a:t>
            </a:r>
            <a:r>
              <a:rPr lang="en-GB" dirty="0">
                <a:solidFill>
                  <a:srgbClr val="000000"/>
                </a:solidFill>
                <a:latin typeface="Arial"/>
                <a:ea typeface="Arial"/>
                <a:cs typeface="Arial"/>
                <a:sym typeface="Arial"/>
              </a:rPr>
              <a:t>lower level</a:t>
            </a:r>
            <a:r>
              <a:rPr lang="en-GB" sz="1200" b="0" i="0" u="none" strike="noStrike" cap="none" dirty="0">
                <a:solidFill>
                  <a:srgbClr val="000000"/>
                </a:solidFill>
                <a:effectLst/>
                <a:latin typeface="Arial"/>
                <a:ea typeface="Arial"/>
                <a:cs typeface="Arial"/>
                <a:sym typeface="Arial"/>
              </a:rPr>
              <a:t> of detail than some of the others, which has been used in many different applications and training events.</a:t>
            </a:r>
            <a:endParaRPr lang="sv-SE" sz="1200" b="0" i="0" u="none" strike="noStrike" cap="none" dirty="0">
              <a:solidFill>
                <a:srgbClr val="000000"/>
              </a:solidFill>
              <a:effectLst/>
              <a:latin typeface="Arial"/>
              <a:ea typeface="Arial"/>
              <a:cs typeface="Arial"/>
              <a:sym typeface="Arial"/>
            </a:endParaRPr>
          </a:p>
          <a:p>
            <a:endParaRPr lang="sv-SE" dirty="0"/>
          </a:p>
        </p:txBody>
      </p:sp>
      <p:sp>
        <p:nvSpPr>
          <p:cNvPr id="4" name="Slide Number Placeholder 3"/>
          <p:cNvSpPr>
            <a:spLocks noGrp="1"/>
          </p:cNvSpPr>
          <p:nvPr>
            <p:ph type="sldNum" sz="quarter" idx="10"/>
          </p:nvPr>
        </p:nvSpPr>
        <p:spPr/>
        <p:txBody>
          <a:bodyPr/>
          <a:lstStyle/>
          <a:p>
            <a:fld id="{3D348540-34FC-4E41-B8DB-BDF23B58E2A0}" type="slidenum">
              <a:rPr lang="en-US" smtClean="0"/>
              <a:pPr/>
              <a:t>4</a:t>
            </a:fld>
            <a:endParaRPr lang="en-US"/>
          </a:p>
        </p:txBody>
      </p:sp>
    </p:spTree>
    <p:extLst>
      <p:ext uri="{BB962C8B-B14F-4D97-AF65-F5344CB8AC3E}">
        <p14:creationId xmlns:p14="http://schemas.microsoft.com/office/powerpoint/2010/main" val="35127807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cap="none" dirty="0">
                <a:solidFill>
                  <a:srgbClr val="000000"/>
                </a:solidFill>
                <a:effectLst/>
                <a:latin typeface="Arial"/>
                <a:ea typeface="Arial"/>
                <a:cs typeface="Arial"/>
                <a:sym typeface="Arial"/>
              </a:rPr>
              <a:t>In this mini-lecture</a:t>
            </a:r>
            <a:r>
              <a:rPr lang="en-US" sz="1200" b="0" i="0" u="none" strike="noStrike" cap="none" baseline="0" dirty="0">
                <a:solidFill>
                  <a:srgbClr val="000000"/>
                </a:solidFill>
                <a:effectLst/>
                <a:latin typeface="Arial"/>
                <a:ea typeface="Arial"/>
                <a:cs typeface="Arial"/>
                <a:sym typeface="Arial"/>
              </a:rPr>
              <a:t> we will </a:t>
            </a:r>
            <a:r>
              <a:rPr lang="en-US" sz="1200" b="0" i="0" u="none" strike="noStrike" cap="none" dirty="0">
                <a:solidFill>
                  <a:srgbClr val="000000"/>
                </a:solidFill>
                <a:effectLst/>
                <a:latin typeface="Arial"/>
                <a:ea typeface="Arial"/>
                <a:cs typeface="Arial"/>
                <a:sym typeface="Arial"/>
              </a:rPr>
              <a:t>look at an example of an electrification analysis, using the </a:t>
            </a:r>
            <a:r>
              <a:rPr lang="en-US" sz="1200" b="0" i="0" u="none" strike="noStrike" cap="none" dirty="0" err="1">
                <a:solidFill>
                  <a:srgbClr val="000000"/>
                </a:solidFill>
                <a:effectLst/>
                <a:latin typeface="Arial"/>
                <a:ea typeface="Arial"/>
                <a:cs typeface="Arial"/>
                <a:sym typeface="Arial"/>
              </a:rPr>
              <a:t>OnSSET</a:t>
            </a:r>
            <a:r>
              <a:rPr lang="en-US" sz="1200" b="0" i="0" u="none" strike="noStrike" cap="none" dirty="0">
                <a:solidFill>
                  <a:srgbClr val="000000"/>
                </a:solidFill>
                <a:effectLst/>
                <a:latin typeface="Arial"/>
                <a:ea typeface="Arial"/>
                <a:cs typeface="Arial"/>
                <a:sym typeface="Arial"/>
              </a:rPr>
              <a:t> tool,</a:t>
            </a:r>
            <a:r>
              <a:rPr lang="en-US" sz="1200" b="0" i="0" u="none" strike="noStrike" cap="none" baseline="0" dirty="0">
                <a:solidFill>
                  <a:srgbClr val="000000"/>
                </a:solidFill>
                <a:effectLst/>
                <a:latin typeface="Arial"/>
                <a:ea typeface="Arial"/>
                <a:cs typeface="Arial"/>
                <a:sym typeface="Arial"/>
              </a:rPr>
              <a:t> </a:t>
            </a:r>
            <a:r>
              <a:rPr lang="en-US" sz="1200" b="0" i="0" u="none" strike="noStrike" cap="none" dirty="0">
                <a:solidFill>
                  <a:srgbClr val="000000"/>
                </a:solidFill>
                <a:effectLst/>
                <a:latin typeface="Arial"/>
                <a:ea typeface="Arial"/>
                <a:cs typeface="Arial"/>
                <a:sym typeface="Arial"/>
              </a:rPr>
              <a:t>for all of sub-Saharan Africa. To start with we need to collect all geospatial </a:t>
            </a:r>
            <a:r>
              <a:rPr lang="en-US" dirty="0">
                <a:solidFill>
                  <a:srgbClr val="000000"/>
                </a:solidFill>
                <a:latin typeface="Arial"/>
                <a:ea typeface="Arial"/>
                <a:cs typeface="Arial"/>
                <a:sym typeface="Arial"/>
              </a:rPr>
              <a:t>datasets</a:t>
            </a:r>
            <a:r>
              <a:rPr lang="en-US" sz="1200" b="0" i="0" u="none" strike="noStrike" cap="none" dirty="0">
                <a:solidFill>
                  <a:srgbClr val="000000"/>
                </a:solidFill>
                <a:effectLst/>
                <a:latin typeface="Arial"/>
                <a:ea typeface="Arial"/>
                <a:cs typeface="Arial"/>
                <a:sym typeface="Arial"/>
              </a:rPr>
              <a:t>. First of all, we need to look at the administrative boundaries which delineate the area or the country that we are studying. In this case, we're studying all countries in sub-Saharan Africa. Another important </a:t>
            </a:r>
            <a:r>
              <a:rPr lang="en-US" dirty="0">
                <a:solidFill>
                  <a:srgbClr val="000000"/>
                </a:solidFill>
                <a:latin typeface="Arial"/>
                <a:ea typeface="Arial"/>
                <a:cs typeface="Arial"/>
                <a:sym typeface="Arial"/>
              </a:rPr>
              <a:t>dataset</a:t>
            </a:r>
            <a:r>
              <a:rPr lang="en-US" sz="1200" b="0" i="0" u="none" strike="noStrike" cap="none" dirty="0">
                <a:solidFill>
                  <a:srgbClr val="000000"/>
                </a:solidFill>
                <a:effectLst/>
                <a:latin typeface="Arial"/>
                <a:ea typeface="Arial"/>
                <a:cs typeface="Arial"/>
                <a:sym typeface="Arial"/>
              </a:rPr>
              <a:t> is the road network, which indicates how well connected each settlement is. Nighttime lights</a:t>
            </a:r>
            <a:r>
              <a:rPr lang="en-US" sz="1200" b="0" i="0" u="none" strike="noStrike" cap="none" baseline="0" dirty="0">
                <a:solidFill>
                  <a:srgbClr val="000000"/>
                </a:solidFill>
                <a:effectLst/>
                <a:latin typeface="Arial"/>
                <a:ea typeface="Arial"/>
                <a:cs typeface="Arial"/>
                <a:sym typeface="Arial"/>
              </a:rPr>
              <a:t> </a:t>
            </a:r>
            <a:r>
              <a:rPr lang="en-US" sz="1200" b="0" i="0" u="none" strike="noStrike" cap="none" dirty="0">
                <a:solidFill>
                  <a:srgbClr val="000000"/>
                </a:solidFill>
                <a:effectLst/>
                <a:latin typeface="Arial"/>
                <a:ea typeface="Arial"/>
                <a:cs typeface="Arial"/>
                <a:sym typeface="Arial"/>
              </a:rPr>
              <a:t>show the light that's detectable by a satellite that passes over the globe during </a:t>
            </a:r>
            <a:r>
              <a:rPr lang="en-US" dirty="0">
                <a:solidFill>
                  <a:srgbClr val="000000"/>
                </a:solidFill>
                <a:latin typeface="Arial"/>
                <a:ea typeface="Arial"/>
                <a:cs typeface="Arial"/>
                <a:sym typeface="Arial"/>
              </a:rPr>
              <a:t>nighttime</a:t>
            </a:r>
            <a:r>
              <a:rPr lang="en-US" sz="1200" b="0" i="0" u="none" strike="noStrike" cap="none" dirty="0">
                <a:solidFill>
                  <a:srgbClr val="000000"/>
                </a:solidFill>
                <a:effectLst/>
                <a:latin typeface="Arial"/>
                <a:ea typeface="Arial"/>
                <a:cs typeface="Arial"/>
                <a:sym typeface="Arial"/>
              </a:rPr>
              <a:t>. We can through that assume that there's probably some access to electricity or something that emits this light. We can also look at power plants and mines, the former is the producer of electricity, the </a:t>
            </a:r>
            <a:r>
              <a:rPr lang="en-US" dirty="0">
                <a:solidFill>
                  <a:srgbClr val="000000"/>
                </a:solidFill>
                <a:latin typeface="Arial"/>
                <a:ea typeface="Arial"/>
                <a:cs typeface="Arial"/>
                <a:sym typeface="Arial"/>
              </a:rPr>
              <a:t>latter</a:t>
            </a:r>
            <a:r>
              <a:rPr lang="en-US" sz="1200" b="0" i="0" u="none" strike="noStrike" cap="none" dirty="0">
                <a:solidFill>
                  <a:srgbClr val="000000"/>
                </a:solidFill>
                <a:effectLst/>
                <a:latin typeface="Arial"/>
                <a:ea typeface="Arial"/>
                <a:cs typeface="Arial"/>
                <a:sym typeface="Arial"/>
              </a:rPr>
              <a:t> is a consumer of electricity. </a:t>
            </a:r>
            <a:r>
              <a:rPr lang="en-US" dirty="0">
                <a:solidFill>
                  <a:srgbClr val="000000"/>
                </a:solidFill>
                <a:latin typeface="Arial"/>
                <a:ea typeface="Arial"/>
                <a:cs typeface="Arial"/>
                <a:sym typeface="Arial"/>
              </a:rPr>
              <a:t>Another </a:t>
            </a:r>
            <a:r>
              <a:rPr lang="en-US" sz="1200" b="0" i="0" u="none" strike="noStrike" cap="none" dirty="0">
                <a:solidFill>
                  <a:srgbClr val="000000"/>
                </a:solidFill>
                <a:effectLst/>
                <a:latin typeface="Arial"/>
                <a:ea typeface="Arial"/>
                <a:cs typeface="Arial"/>
                <a:sym typeface="Arial"/>
              </a:rPr>
              <a:t>key </a:t>
            </a:r>
            <a:r>
              <a:rPr lang="en-US" dirty="0">
                <a:solidFill>
                  <a:srgbClr val="000000"/>
                </a:solidFill>
                <a:latin typeface="Arial"/>
                <a:ea typeface="Arial"/>
                <a:cs typeface="Arial"/>
                <a:sym typeface="Arial"/>
              </a:rPr>
              <a:t>dataset</a:t>
            </a:r>
            <a:r>
              <a:rPr lang="en-US" sz="1200" b="0" i="0" u="none" strike="noStrike" cap="none" dirty="0">
                <a:solidFill>
                  <a:srgbClr val="000000"/>
                </a:solidFill>
                <a:effectLst/>
                <a:latin typeface="Arial"/>
                <a:ea typeface="Arial"/>
                <a:cs typeface="Arial"/>
                <a:sym typeface="Arial"/>
              </a:rPr>
              <a:t> is information about where the existing grid network is, which affects the cost of extending to new settlements (as seen in</a:t>
            </a:r>
            <a:r>
              <a:rPr lang="en-US" sz="1200" b="0" i="0" u="none" strike="noStrike" cap="none" baseline="0" dirty="0">
                <a:solidFill>
                  <a:srgbClr val="000000"/>
                </a:solidFill>
                <a:effectLst/>
                <a:latin typeface="Arial"/>
                <a:ea typeface="Arial"/>
                <a:cs typeface="Arial"/>
                <a:sym typeface="Arial"/>
              </a:rPr>
              <a:t> the picture)</a:t>
            </a:r>
            <a:r>
              <a:rPr lang="en-US" sz="1200" b="0" i="0" u="none" strike="noStrike" cap="none" dirty="0">
                <a:solidFill>
                  <a:srgbClr val="000000"/>
                </a:solidFill>
                <a:effectLst/>
                <a:latin typeface="Arial"/>
                <a:ea typeface="Arial"/>
                <a:cs typeface="Arial"/>
                <a:sym typeface="Arial"/>
              </a:rPr>
              <a:t>. This </a:t>
            </a:r>
            <a:r>
              <a:rPr lang="en-US" dirty="0">
                <a:solidFill>
                  <a:srgbClr val="000000"/>
                </a:solidFill>
                <a:latin typeface="Arial"/>
                <a:ea typeface="Arial"/>
                <a:cs typeface="Arial"/>
                <a:sym typeface="Arial"/>
              </a:rPr>
              <a:t>dataset</a:t>
            </a:r>
            <a:r>
              <a:rPr lang="en-US" sz="1200" b="0" i="0" u="none" strike="noStrike" cap="none" baseline="0" dirty="0">
                <a:solidFill>
                  <a:srgbClr val="000000"/>
                </a:solidFill>
                <a:effectLst/>
                <a:latin typeface="Arial"/>
                <a:ea typeface="Arial"/>
                <a:cs typeface="Arial"/>
                <a:sym typeface="Arial"/>
              </a:rPr>
              <a:t> i</a:t>
            </a:r>
            <a:r>
              <a:rPr lang="en-US" sz="1200" b="0" i="0" u="none" strike="noStrike" cap="none" dirty="0">
                <a:solidFill>
                  <a:srgbClr val="000000"/>
                </a:solidFill>
                <a:effectLst/>
                <a:latin typeface="Arial"/>
                <a:ea typeface="Arial"/>
                <a:cs typeface="Arial"/>
                <a:sym typeface="Arial"/>
              </a:rPr>
              <a:t>s also used to identify</a:t>
            </a:r>
            <a:r>
              <a:rPr lang="en-US" dirty="0">
                <a:solidFill>
                  <a:srgbClr val="000000"/>
                </a:solidFill>
                <a:latin typeface="Arial"/>
                <a:ea typeface="Arial"/>
                <a:cs typeface="Arial"/>
                <a:sym typeface="Arial"/>
              </a:rPr>
              <a:t> the </a:t>
            </a:r>
            <a:r>
              <a:rPr lang="en-US" sz="1200" b="0" i="0" u="none" strike="noStrike" cap="none" dirty="0">
                <a:solidFill>
                  <a:srgbClr val="000000"/>
                </a:solidFill>
                <a:effectLst/>
                <a:latin typeface="Arial"/>
                <a:ea typeface="Arial"/>
                <a:cs typeface="Arial"/>
                <a:sym typeface="Arial"/>
              </a:rPr>
              <a:t>currently electrified settlements.  Of course, we also need to take into account how the population is distributed</a:t>
            </a:r>
            <a:r>
              <a:rPr lang="en-US" dirty="0">
                <a:solidFill>
                  <a:srgbClr val="000000"/>
                </a:solidFill>
                <a:latin typeface="Arial"/>
                <a:ea typeface="Arial"/>
                <a:cs typeface="Arial"/>
                <a:sym typeface="Arial"/>
              </a:rPr>
              <a:t>.</a:t>
            </a:r>
            <a:r>
              <a:rPr lang="en-US" sz="1200" b="0" i="0" u="none" strike="noStrike" cap="none" dirty="0">
                <a:solidFill>
                  <a:srgbClr val="000000"/>
                </a:solidFill>
                <a:effectLst/>
                <a:latin typeface="Arial"/>
                <a:ea typeface="Arial"/>
                <a:cs typeface="Arial"/>
                <a:sym typeface="Arial"/>
              </a:rPr>
              <a:t> And then we also look at the projections of these. How do we expect population to grow in different areas and are there already committed grid network extensions that we should include in our analysis?</a:t>
            </a:r>
            <a:r>
              <a:rPr lang="en-US" dirty="0">
                <a:solidFill>
                  <a:srgbClr val="000000"/>
                </a:solidFill>
                <a:latin typeface="Arial"/>
                <a:ea typeface="Arial"/>
                <a:cs typeface="Arial"/>
                <a:sym typeface="Arial"/>
              </a:rPr>
              <a:t> In the next slide we will discuss the energy resource layers.</a:t>
            </a:r>
            <a:endParaRPr lang="en-US" dirty="0"/>
          </a:p>
          <a:p>
            <a:endParaRPr lang="sv-SE" dirty="0"/>
          </a:p>
        </p:txBody>
      </p:sp>
      <p:sp>
        <p:nvSpPr>
          <p:cNvPr id="4" name="Slide Number Placeholder 3"/>
          <p:cNvSpPr>
            <a:spLocks noGrp="1"/>
          </p:cNvSpPr>
          <p:nvPr>
            <p:ph type="sldNum" sz="quarter" idx="10"/>
          </p:nvPr>
        </p:nvSpPr>
        <p:spPr/>
        <p:txBody>
          <a:bodyPr/>
          <a:lstStyle/>
          <a:p>
            <a:fld id="{3D348540-34FC-4E41-B8DB-BDF23B58E2A0}" type="slidenum">
              <a:rPr lang="en-US" smtClean="0"/>
              <a:pPr/>
              <a:t>5</a:t>
            </a:fld>
            <a:endParaRPr lang="en-US"/>
          </a:p>
        </p:txBody>
      </p:sp>
    </p:spTree>
    <p:extLst>
      <p:ext uri="{BB962C8B-B14F-4D97-AF65-F5344CB8AC3E}">
        <p14:creationId xmlns:p14="http://schemas.microsoft.com/office/powerpoint/2010/main" val="30627672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cap="none" dirty="0">
                <a:solidFill>
                  <a:srgbClr val="000000"/>
                </a:solidFill>
                <a:effectLst/>
                <a:latin typeface="Arial"/>
                <a:ea typeface="Arial"/>
                <a:cs typeface="Arial"/>
                <a:sym typeface="Arial"/>
              </a:rPr>
              <a:t>Once you</a:t>
            </a:r>
            <a:r>
              <a:rPr lang="en-US" sz="1200" b="0" i="0" u="none" strike="noStrike" cap="none" baseline="0" dirty="0">
                <a:solidFill>
                  <a:srgbClr val="000000"/>
                </a:solidFill>
                <a:effectLst/>
                <a:latin typeface="Arial"/>
                <a:ea typeface="Arial"/>
                <a:cs typeface="Arial"/>
                <a:sym typeface="Arial"/>
              </a:rPr>
              <a:t> ha</a:t>
            </a:r>
            <a:r>
              <a:rPr lang="en-US" sz="1200" b="0" i="0" u="none" strike="noStrike" cap="none" dirty="0">
                <a:solidFill>
                  <a:srgbClr val="000000"/>
                </a:solidFill>
                <a:effectLst/>
                <a:latin typeface="Arial"/>
                <a:ea typeface="Arial"/>
                <a:cs typeface="Arial"/>
                <a:sym typeface="Arial"/>
              </a:rPr>
              <a:t>ve collected the geospatial data sets, we also need to estimate the future electricity demand. And we do this using the multi-tier framework.</a:t>
            </a:r>
            <a:r>
              <a:rPr lang="en-US" sz="1200" b="0" i="0" u="none" strike="noStrike" cap="none" baseline="0" dirty="0">
                <a:solidFill>
                  <a:srgbClr val="000000"/>
                </a:solidFill>
                <a:effectLst/>
                <a:latin typeface="Arial"/>
                <a:ea typeface="Arial"/>
                <a:cs typeface="Arial"/>
                <a:sym typeface="Arial"/>
              </a:rPr>
              <a:t> The multi-tier framework </a:t>
            </a:r>
            <a:r>
              <a:rPr lang="en-US" sz="1200" b="0" i="0" u="none" strike="noStrike" cap="none" dirty="0">
                <a:solidFill>
                  <a:srgbClr val="000000"/>
                </a:solidFill>
                <a:effectLst/>
                <a:latin typeface="Arial"/>
                <a:ea typeface="Arial"/>
                <a:cs typeface="Arial"/>
                <a:sym typeface="Arial"/>
              </a:rPr>
              <a:t>has five levels of access</a:t>
            </a:r>
            <a:r>
              <a:rPr lang="en-US" dirty="0">
                <a:solidFill>
                  <a:srgbClr val="000000"/>
                </a:solidFill>
                <a:latin typeface="Arial"/>
                <a:ea typeface="Arial"/>
                <a:cs typeface="Arial"/>
                <a:sym typeface="Arial"/>
              </a:rPr>
              <a:t>,</a:t>
            </a:r>
            <a:r>
              <a:rPr lang="en-US" sz="1200" b="0" i="0" u="none" strike="noStrike" cap="none" baseline="0" dirty="0">
                <a:solidFill>
                  <a:srgbClr val="000000"/>
                </a:solidFill>
                <a:effectLst/>
                <a:latin typeface="Arial"/>
                <a:ea typeface="Arial"/>
                <a:cs typeface="Arial"/>
                <a:sym typeface="Arial"/>
              </a:rPr>
              <a:t> and</a:t>
            </a:r>
            <a:r>
              <a:rPr lang="en-US" sz="1200" b="0" i="0" u="none" strike="noStrike" cap="none" dirty="0">
                <a:solidFill>
                  <a:srgbClr val="000000"/>
                </a:solidFill>
                <a:effectLst/>
                <a:latin typeface="Arial"/>
                <a:ea typeface="Arial"/>
                <a:cs typeface="Arial"/>
                <a:sym typeface="Arial"/>
              </a:rPr>
              <a:t> it is not just about having electricity or not having electricity, but also</a:t>
            </a:r>
            <a:r>
              <a:rPr lang="en-US" dirty="0">
                <a:solidFill>
                  <a:srgbClr val="000000"/>
                </a:solidFill>
                <a:latin typeface="Arial"/>
                <a:ea typeface="Arial"/>
                <a:cs typeface="Arial"/>
                <a:sym typeface="Arial"/>
              </a:rPr>
              <a:t> about</a:t>
            </a:r>
            <a:r>
              <a:rPr lang="en-US" sz="1200" b="0" i="0" u="none" strike="noStrike" cap="none" dirty="0">
                <a:solidFill>
                  <a:srgbClr val="000000"/>
                </a:solidFill>
                <a:effectLst/>
                <a:latin typeface="Arial"/>
                <a:ea typeface="Arial"/>
                <a:cs typeface="Arial"/>
                <a:sym typeface="Arial"/>
              </a:rPr>
              <a:t> how much electricity you need. Tier 1 is the lowest level of electricity access. And this is just enough electricity to power a few light bulbs or maybe phone charging or a radio. If we move up to tier 2, we add some other appliances, for example a TV or a fan or other low consumption appliances. Then as we go towards </a:t>
            </a:r>
            <a:r>
              <a:rPr lang="en-US" dirty="0">
                <a:solidFill>
                  <a:srgbClr val="000000"/>
                </a:solidFill>
                <a:latin typeface="Arial"/>
                <a:ea typeface="Arial"/>
                <a:cs typeface="Arial"/>
                <a:sym typeface="Arial"/>
              </a:rPr>
              <a:t>tiers three</a:t>
            </a:r>
            <a:r>
              <a:rPr lang="en-US" sz="1200" b="0" i="0" u="none" strike="noStrike" cap="none" dirty="0">
                <a:solidFill>
                  <a:srgbClr val="000000"/>
                </a:solidFill>
                <a:effectLst/>
                <a:latin typeface="Arial"/>
                <a:ea typeface="Arial"/>
                <a:cs typeface="Arial"/>
                <a:sym typeface="Arial"/>
              </a:rPr>
              <a:t> to four to five there are more electricity services up to refrigerators, air conditioners</a:t>
            </a:r>
            <a:r>
              <a:rPr lang="en-US" dirty="0">
                <a:solidFill>
                  <a:srgbClr val="000000"/>
                </a:solidFill>
                <a:latin typeface="Arial"/>
                <a:ea typeface="Arial"/>
                <a:cs typeface="Arial"/>
                <a:sym typeface="Arial"/>
              </a:rPr>
              <a:t>,</a:t>
            </a:r>
            <a:r>
              <a:rPr lang="en-US" sz="1200" b="0" i="0" u="none" strike="noStrike" cap="none" dirty="0">
                <a:solidFill>
                  <a:srgbClr val="000000"/>
                </a:solidFill>
                <a:effectLst/>
                <a:latin typeface="Arial"/>
                <a:ea typeface="Arial"/>
                <a:cs typeface="Arial"/>
                <a:sym typeface="Arial"/>
              </a:rPr>
              <a:t> and electric cook stoves. And depending on the tier you are aiming for, of course, the electricity requirements differ.</a:t>
            </a:r>
            <a:r>
              <a:rPr lang="en-US" sz="1200" b="0" i="0" u="none" strike="noStrike" cap="none" baseline="0" dirty="0">
                <a:solidFill>
                  <a:srgbClr val="000000"/>
                </a:solidFill>
                <a:effectLst/>
                <a:latin typeface="Arial"/>
                <a:ea typeface="Arial"/>
                <a:cs typeface="Arial"/>
                <a:sym typeface="Arial"/>
              </a:rPr>
              <a:t> To</a:t>
            </a:r>
            <a:r>
              <a:rPr lang="en-US" sz="1200" b="0" i="0" u="none" strike="noStrike" cap="none" dirty="0">
                <a:solidFill>
                  <a:srgbClr val="000000"/>
                </a:solidFill>
                <a:effectLst/>
                <a:latin typeface="Arial"/>
                <a:ea typeface="Arial"/>
                <a:cs typeface="Arial"/>
                <a:sym typeface="Arial"/>
              </a:rPr>
              <a:t> power just a few light bulbs and some phone charging a</a:t>
            </a:r>
            <a:r>
              <a:rPr lang="en-US" sz="1200" b="0" i="0" u="none" strike="noStrike" cap="none" baseline="0" dirty="0">
                <a:solidFill>
                  <a:srgbClr val="000000"/>
                </a:solidFill>
                <a:effectLst/>
                <a:latin typeface="Arial"/>
                <a:ea typeface="Arial"/>
                <a:cs typeface="Arial"/>
                <a:sym typeface="Arial"/>
              </a:rPr>
              <a:t> few</a:t>
            </a:r>
            <a:r>
              <a:rPr lang="en-US" sz="1200" b="0" i="0" u="none" strike="noStrike" cap="none" dirty="0">
                <a:solidFill>
                  <a:srgbClr val="000000"/>
                </a:solidFill>
                <a:effectLst/>
                <a:latin typeface="Arial"/>
                <a:ea typeface="Arial"/>
                <a:cs typeface="Arial"/>
                <a:sym typeface="Arial"/>
              </a:rPr>
              <a:t> kilowatt hours per capita per year is enough. While, if you want to power electricity for cook stoves and air conditioners</a:t>
            </a:r>
            <a:r>
              <a:rPr lang="en-US" sz="1200" b="0" i="0" u="none" strike="noStrike" cap="none" baseline="0" dirty="0">
                <a:solidFill>
                  <a:srgbClr val="000000"/>
                </a:solidFill>
                <a:effectLst/>
                <a:latin typeface="Arial"/>
                <a:ea typeface="Arial"/>
                <a:cs typeface="Arial"/>
                <a:sym typeface="Arial"/>
              </a:rPr>
              <a:t> </a:t>
            </a:r>
            <a:r>
              <a:rPr lang="en-US" sz="1200" b="0" i="0" u="none" strike="noStrike" cap="none" dirty="0">
                <a:solidFill>
                  <a:srgbClr val="000000"/>
                </a:solidFill>
                <a:effectLst/>
                <a:latin typeface="Arial"/>
                <a:ea typeface="Arial"/>
                <a:cs typeface="Arial"/>
                <a:sym typeface="Arial"/>
              </a:rPr>
              <a:t>you might need several hundred </a:t>
            </a:r>
            <a:r>
              <a:rPr lang="en-US" dirty="0">
                <a:solidFill>
                  <a:srgbClr val="000000"/>
                </a:solidFill>
                <a:latin typeface="Arial"/>
                <a:ea typeface="Arial"/>
                <a:cs typeface="Arial"/>
                <a:sym typeface="Arial"/>
              </a:rPr>
              <a:t>kilowatt hour</a:t>
            </a:r>
            <a:r>
              <a:rPr lang="en-US" sz="1200" i="0" u="none" strike="noStrike" cap="none" dirty="0">
                <a:solidFill>
                  <a:srgbClr val="000000"/>
                </a:solidFill>
                <a:effectLst/>
                <a:latin typeface="Arial"/>
                <a:ea typeface="Arial"/>
                <a:cs typeface="Arial"/>
                <a:sym typeface="Arial"/>
              </a:rPr>
              <a:t> </a:t>
            </a:r>
            <a:r>
              <a:rPr lang="en-US" sz="1200" b="0" i="0" u="none" strike="noStrike" cap="none" dirty="0">
                <a:solidFill>
                  <a:srgbClr val="000000"/>
                </a:solidFill>
                <a:effectLst/>
                <a:latin typeface="Arial"/>
                <a:ea typeface="Arial"/>
                <a:cs typeface="Arial"/>
                <a:sym typeface="Arial"/>
              </a:rPr>
              <a:t>per person per year. In </a:t>
            </a:r>
            <a:r>
              <a:rPr lang="en-US" sz="1200" b="0" i="0" u="none" strike="noStrike" cap="none" dirty="0" err="1">
                <a:solidFill>
                  <a:srgbClr val="000000"/>
                </a:solidFill>
                <a:effectLst/>
                <a:latin typeface="Arial"/>
                <a:ea typeface="Arial"/>
                <a:cs typeface="Arial"/>
                <a:sym typeface="Arial"/>
              </a:rPr>
              <a:t>OnSSET</a:t>
            </a:r>
            <a:r>
              <a:rPr lang="en-US" sz="1200" b="0" i="0" u="none" strike="noStrike" cap="none" dirty="0">
                <a:solidFill>
                  <a:srgbClr val="000000"/>
                </a:solidFill>
                <a:effectLst/>
                <a:latin typeface="Arial"/>
                <a:ea typeface="Arial"/>
                <a:cs typeface="Arial"/>
                <a:sym typeface="Arial"/>
              </a:rPr>
              <a:t> we define electricity demand for every single settlement based on the population in the settlement and then multiply </a:t>
            </a:r>
            <a:r>
              <a:rPr lang="en-US" dirty="0">
                <a:solidFill>
                  <a:srgbClr val="000000"/>
                </a:solidFill>
                <a:latin typeface="Arial"/>
                <a:ea typeface="Arial"/>
                <a:cs typeface="Arial"/>
                <a:sym typeface="Arial"/>
              </a:rPr>
              <a:t>this by</a:t>
            </a:r>
            <a:r>
              <a:rPr lang="en-US" sz="1200" b="0" i="0" u="none" strike="noStrike" cap="none" dirty="0">
                <a:solidFill>
                  <a:srgbClr val="000000"/>
                </a:solidFill>
                <a:effectLst/>
                <a:latin typeface="Arial"/>
                <a:ea typeface="Arial"/>
                <a:cs typeface="Arial"/>
                <a:sym typeface="Arial"/>
              </a:rPr>
              <a:t> </a:t>
            </a:r>
            <a:r>
              <a:rPr lang="en-US" dirty="0">
                <a:solidFill>
                  <a:srgbClr val="000000"/>
                </a:solidFill>
                <a:latin typeface="Arial"/>
                <a:ea typeface="Arial"/>
                <a:cs typeface="Arial"/>
                <a:sym typeface="Arial"/>
              </a:rPr>
              <a:t>the</a:t>
            </a:r>
            <a:r>
              <a:rPr lang="en-US" sz="1200" b="0" i="0" u="none" strike="noStrike" cap="none" dirty="0">
                <a:solidFill>
                  <a:srgbClr val="000000"/>
                </a:solidFill>
                <a:effectLst/>
                <a:latin typeface="Arial"/>
                <a:ea typeface="Arial"/>
                <a:cs typeface="Arial"/>
                <a:sym typeface="Arial"/>
              </a:rPr>
              <a:t> electrification tier. </a:t>
            </a:r>
            <a:endParaRPr lang="en-US" dirty="0"/>
          </a:p>
          <a:p>
            <a:endParaRPr lang="sv-SE" dirty="0"/>
          </a:p>
        </p:txBody>
      </p:sp>
      <p:sp>
        <p:nvSpPr>
          <p:cNvPr id="4" name="Slide Number Placeholder 3"/>
          <p:cNvSpPr>
            <a:spLocks noGrp="1"/>
          </p:cNvSpPr>
          <p:nvPr>
            <p:ph type="sldNum" sz="quarter" idx="10"/>
          </p:nvPr>
        </p:nvSpPr>
        <p:spPr/>
        <p:txBody>
          <a:bodyPr/>
          <a:lstStyle/>
          <a:p>
            <a:fld id="{3D348540-34FC-4E41-B8DB-BDF23B58E2A0}" type="slidenum">
              <a:rPr lang="en-US" smtClean="0"/>
              <a:pPr/>
              <a:t>6</a:t>
            </a:fld>
            <a:endParaRPr lang="en-US"/>
          </a:p>
        </p:txBody>
      </p:sp>
    </p:spTree>
    <p:extLst>
      <p:ext uri="{BB962C8B-B14F-4D97-AF65-F5344CB8AC3E}">
        <p14:creationId xmlns:p14="http://schemas.microsoft.com/office/powerpoint/2010/main" val="32104851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cap="none" dirty="0">
                <a:solidFill>
                  <a:srgbClr val="000000"/>
                </a:solidFill>
                <a:effectLst/>
                <a:latin typeface="Arial"/>
                <a:ea typeface="Arial"/>
                <a:cs typeface="Arial"/>
                <a:sym typeface="Arial"/>
              </a:rPr>
              <a:t>Now we will look at the electrification options that can supply this demand. If we look</a:t>
            </a:r>
            <a:r>
              <a:rPr lang="en-US" sz="1200" b="0" i="0" u="none" strike="noStrike" cap="none" baseline="0" dirty="0">
                <a:solidFill>
                  <a:srgbClr val="000000"/>
                </a:solidFill>
                <a:effectLst/>
                <a:latin typeface="Arial"/>
                <a:ea typeface="Arial"/>
                <a:cs typeface="Arial"/>
                <a:sym typeface="Arial"/>
              </a:rPr>
              <a:t> </a:t>
            </a:r>
            <a:r>
              <a:rPr lang="en-US" sz="1200" b="0" i="0" u="none" strike="noStrike" cap="none" dirty="0">
                <a:solidFill>
                  <a:srgbClr val="000000"/>
                </a:solidFill>
                <a:effectLst/>
                <a:latin typeface="Arial"/>
                <a:ea typeface="Arial"/>
                <a:cs typeface="Arial"/>
                <a:sym typeface="Arial"/>
              </a:rPr>
              <a:t>at all the off-grid options we have four mini-grid options by default and two </a:t>
            </a:r>
            <a:r>
              <a:rPr lang="en-US" dirty="0">
                <a:solidFill>
                  <a:srgbClr val="000000"/>
                </a:solidFill>
                <a:latin typeface="Arial"/>
                <a:ea typeface="Arial"/>
                <a:cs typeface="Arial"/>
                <a:sym typeface="Arial"/>
              </a:rPr>
              <a:t>stand-alone</a:t>
            </a:r>
            <a:r>
              <a:rPr lang="en-US" sz="1200" b="0" i="0" u="none" strike="noStrike" cap="none" dirty="0">
                <a:solidFill>
                  <a:srgbClr val="000000"/>
                </a:solidFill>
                <a:effectLst/>
                <a:latin typeface="Arial"/>
                <a:ea typeface="Arial"/>
                <a:cs typeface="Arial"/>
                <a:sym typeface="Arial"/>
              </a:rPr>
              <a:t> options in </a:t>
            </a:r>
            <a:r>
              <a:rPr lang="en-US" sz="1200" b="0" i="0" u="none" strike="noStrike" cap="none" dirty="0" err="1">
                <a:solidFill>
                  <a:srgbClr val="000000"/>
                </a:solidFill>
                <a:effectLst/>
                <a:latin typeface="Arial"/>
                <a:ea typeface="Arial"/>
                <a:cs typeface="Arial"/>
                <a:sym typeface="Arial"/>
              </a:rPr>
              <a:t>OnSSET</a:t>
            </a:r>
            <a:r>
              <a:rPr lang="en-US" sz="1200" b="0" i="0" u="none" strike="noStrike" cap="none" dirty="0">
                <a:solidFill>
                  <a:srgbClr val="000000"/>
                </a:solidFill>
                <a:effectLst/>
                <a:latin typeface="Arial"/>
                <a:ea typeface="Arial"/>
                <a:cs typeface="Arial"/>
                <a:sym typeface="Arial"/>
              </a:rPr>
              <a:t>. The mini-grid options can be powered by either solar PV, diesel generation, wind</a:t>
            </a:r>
            <a:r>
              <a:rPr lang="en-US" dirty="0">
                <a:solidFill>
                  <a:srgbClr val="000000"/>
                </a:solidFill>
                <a:latin typeface="Arial"/>
                <a:ea typeface="Arial"/>
                <a:cs typeface="Arial"/>
                <a:sym typeface="Arial"/>
              </a:rPr>
              <a:t>,</a:t>
            </a:r>
            <a:r>
              <a:rPr lang="en-US" sz="1200" b="0" i="0" u="none" strike="noStrike" cap="none" dirty="0">
                <a:solidFill>
                  <a:srgbClr val="000000"/>
                </a:solidFill>
                <a:effectLst/>
                <a:latin typeface="Arial"/>
                <a:ea typeface="Arial"/>
                <a:cs typeface="Arial"/>
                <a:sym typeface="Arial"/>
              </a:rPr>
              <a:t> or hydro.</a:t>
            </a:r>
            <a:r>
              <a:rPr lang="en-US" sz="1200" b="0" i="0" u="none" strike="noStrike" cap="none" baseline="0" dirty="0">
                <a:solidFill>
                  <a:srgbClr val="000000"/>
                </a:solidFill>
                <a:effectLst/>
                <a:latin typeface="Arial"/>
                <a:ea typeface="Arial"/>
                <a:cs typeface="Arial"/>
                <a:sym typeface="Arial"/>
              </a:rPr>
              <a:t> </a:t>
            </a:r>
            <a:r>
              <a:rPr lang="en-US" dirty="0">
                <a:solidFill>
                  <a:srgbClr val="000000"/>
                </a:solidFill>
                <a:latin typeface="Arial"/>
                <a:ea typeface="Arial"/>
                <a:cs typeface="Arial"/>
                <a:sym typeface="Arial"/>
              </a:rPr>
              <a:t>Stand-alone</a:t>
            </a:r>
            <a:r>
              <a:rPr lang="en-US" sz="1200" b="0" i="0" u="none" strike="noStrike" cap="none" dirty="0">
                <a:solidFill>
                  <a:srgbClr val="000000"/>
                </a:solidFill>
                <a:effectLst/>
                <a:latin typeface="Arial"/>
                <a:ea typeface="Arial"/>
                <a:cs typeface="Arial"/>
                <a:sym typeface="Arial"/>
              </a:rPr>
              <a:t> options can be powered by solar PV or diesel generation. After</a:t>
            </a:r>
            <a:r>
              <a:rPr lang="en-US" sz="1200" b="0" i="0" u="none" strike="noStrike" cap="none" baseline="0" dirty="0">
                <a:solidFill>
                  <a:srgbClr val="000000"/>
                </a:solidFill>
                <a:effectLst/>
                <a:latin typeface="Arial"/>
                <a:ea typeface="Arial"/>
                <a:cs typeface="Arial"/>
                <a:sym typeface="Arial"/>
              </a:rPr>
              <a:t> collecting all of these datasets </a:t>
            </a:r>
            <a:r>
              <a:rPr lang="en-US" sz="1200" b="0" i="0" u="none" strike="noStrike" cap="none" dirty="0">
                <a:solidFill>
                  <a:srgbClr val="000000"/>
                </a:solidFill>
                <a:effectLst/>
                <a:latin typeface="Arial"/>
                <a:ea typeface="Arial"/>
                <a:cs typeface="Arial"/>
                <a:sym typeface="Arial"/>
              </a:rPr>
              <a:t>we summarize these geospatial datasets in a database.</a:t>
            </a:r>
            <a:r>
              <a:rPr lang="en-US" sz="1200" b="0" i="0" u="none" strike="noStrike" cap="none" baseline="0" dirty="0">
                <a:solidFill>
                  <a:srgbClr val="000000"/>
                </a:solidFill>
                <a:effectLst/>
                <a:latin typeface="Arial"/>
                <a:ea typeface="Arial"/>
                <a:cs typeface="Arial"/>
                <a:sym typeface="Arial"/>
              </a:rPr>
              <a:t> In addition </a:t>
            </a:r>
            <a:r>
              <a:rPr lang="en-US" sz="1200" b="0" i="0" u="none" strike="noStrike" cap="none" dirty="0">
                <a:solidFill>
                  <a:srgbClr val="000000"/>
                </a:solidFill>
                <a:effectLst/>
                <a:latin typeface="Arial"/>
                <a:ea typeface="Arial"/>
                <a:cs typeface="Arial"/>
                <a:sym typeface="Arial"/>
              </a:rPr>
              <a:t>we include </a:t>
            </a:r>
            <a:r>
              <a:rPr lang="en-US" dirty="0">
                <a:solidFill>
                  <a:srgbClr val="000000"/>
                </a:solidFill>
                <a:latin typeface="Arial"/>
                <a:ea typeface="Arial"/>
                <a:cs typeface="Arial"/>
                <a:sym typeface="Arial"/>
              </a:rPr>
              <a:t>economic</a:t>
            </a:r>
            <a:r>
              <a:rPr lang="en-US" sz="1200" b="0" i="0" u="none" strike="noStrike" cap="none" dirty="0">
                <a:solidFill>
                  <a:srgbClr val="000000"/>
                </a:solidFill>
                <a:effectLst/>
                <a:latin typeface="Arial"/>
                <a:ea typeface="Arial"/>
                <a:cs typeface="Arial"/>
                <a:sym typeface="Arial"/>
              </a:rPr>
              <a:t> parameters to choose which is the </a:t>
            </a:r>
            <a:r>
              <a:rPr lang="en-US" dirty="0">
                <a:solidFill>
                  <a:srgbClr val="000000"/>
                </a:solidFill>
                <a:latin typeface="Arial"/>
                <a:ea typeface="Arial"/>
                <a:cs typeface="Arial"/>
                <a:sym typeface="Arial"/>
              </a:rPr>
              <a:t>least-cost</a:t>
            </a:r>
            <a:r>
              <a:rPr lang="en-US" sz="1200" b="0" i="0" u="none" strike="noStrike" cap="none" dirty="0">
                <a:solidFill>
                  <a:srgbClr val="000000"/>
                </a:solidFill>
                <a:effectLst/>
                <a:latin typeface="Arial"/>
                <a:ea typeface="Arial"/>
                <a:cs typeface="Arial"/>
                <a:sym typeface="Arial"/>
              </a:rPr>
              <a:t> electricity supply option among the off-grid technologies. </a:t>
            </a:r>
            <a:endParaRPr lang="en-US" dirty="0"/>
          </a:p>
          <a:p>
            <a:endParaRPr lang="sv-SE" dirty="0"/>
          </a:p>
        </p:txBody>
      </p:sp>
      <p:sp>
        <p:nvSpPr>
          <p:cNvPr id="4" name="Slide Number Placeholder 3"/>
          <p:cNvSpPr>
            <a:spLocks noGrp="1"/>
          </p:cNvSpPr>
          <p:nvPr>
            <p:ph type="sldNum" sz="quarter" idx="10"/>
          </p:nvPr>
        </p:nvSpPr>
        <p:spPr/>
        <p:txBody>
          <a:bodyPr/>
          <a:lstStyle/>
          <a:p>
            <a:fld id="{3D348540-34FC-4E41-B8DB-BDF23B58E2A0}" type="slidenum">
              <a:rPr lang="en-US" smtClean="0"/>
              <a:pPr/>
              <a:t>7</a:t>
            </a:fld>
            <a:endParaRPr lang="en-US"/>
          </a:p>
        </p:txBody>
      </p:sp>
    </p:spTree>
    <p:extLst>
      <p:ext uri="{BB962C8B-B14F-4D97-AF65-F5344CB8AC3E}">
        <p14:creationId xmlns:p14="http://schemas.microsoft.com/office/powerpoint/2010/main" val="37763925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next session we will learn how to use the GEP Scenario Generator (</a:t>
            </a:r>
            <a:r>
              <a:rPr lang="en-US" dirty="0" err="1"/>
              <a:t>OnSSET</a:t>
            </a:r>
            <a:r>
              <a:rPr lang="en-US" dirty="0"/>
              <a:t>) tool to run an electrification scenario. This covers the basic operations of the </a:t>
            </a:r>
            <a:r>
              <a:rPr lang="en-US" dirty="0" err="1"/>
              <a:t>OnSSET</a:t>
            </a:r>
            <a:r>
              <a:rPr lang="en-US" dirty="0"/>
              <a:t> Notebook, how to enter input data, and where to find them. In the document you will find all of the relevant data to run </a:t>
            </a:r>
            <a:r>
              <a:rPr lang="en-US" dirty="0" err="1"/>
              <a:t>OnSSET</a:t>
            </a:r>
            <a:r>
              <a:rPr lang="en-US" dirty="0"/>
              <a:t> with </a:t>
            </a:r>
            <a:r>
              <a:rPr lang="en-US" dirty="0" err="1"/>
              <a:t>Jupyter</a:t>
            </a:r>
            <a:r>
              <a:rPr lang="en-US" dirty="0"/>
              <a:t> Notebooks or Google </a:t>
            </a:r>
            <a:r>
              <a:rPr lang="en-US"/>
              <a:t>Colab.</a:t>
            </a:r>
          </a:p>
        </p:txBody>
      </p:sp>
      <p:sp>
        <p:nvSpPr>
          <p:cNvPr id="4" name="Slide Number Placeholder 3"/>
          <p:cNvSpPr>
            <a:spLocks noGrp="1"/>
          </p:cNvSpPr>
          <p:nvPr>
            <p:ph type="sldNum" sz="quarter" idx="5"/>
          </p:nvPr>
        </p:nvSpPr>
        <p:spPr/>
        <p:txBody>
          <a:bodyPr/>
          <a:lstStyle/>
          <a:p>
            <a:fld id="{3D348540-34FC-4E41-B8DB-BDF23B58E2A0}" type="slidenum">
              <a:rPr lang="en-US" smtClean="0"/>
              <a:pPr/>
              <a:t>8</a:t>
            </a:fld>
            <a:endParaRPr lang="en-US"/>
          </a:p>
        </p:txBody>
      </p:sp>
    </p:spTree>
    <p:extLst>
      <p:ext uri="{BB962C8B-B14F-4D97-AF65-F5344CB8AC3E}">
        <p14:creationId xmlns:p14="http://schemas.microsoft.com/office/powerpoint/2010/main" val="16242120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A6D34A6C-AA93-A060-1676-9F7F917825ED}"/>
              </a:ext>
            </a:extLst>
          </p:cNvPr>
          <p:cNvSpPr>
            <a:spLocks noGrp="1"/>
          </p:cNvSpPr>
          <p:nvPr>
            <p:ph type="sldNum" sz="quarter" idx="12"/>
          </p:nvPr>
        </p:nvSpPr>
        <p:spPr/>
        <p:txBody>
          <a:bodyPr/>
          <a:lstStyle>
            <a:lvl1pPr>
              <a:defRPr/>
            </a:lvl1pPr>
          </a:lstStyle>
          <a:p>
            <a:fld id="{422297CA-4253-4ECF-8DA1-7296BDC37BC8}" type="slidenum">
              <a:rPr lang="en-GB" smtClean="0"/>
              <a:pPr/>
              <a:t>‹#›</a:t>
            </a:fld>
            <a:endParaRPr lang="en-GB" dirty="0"/>
          </a:p>
        </p:txBody>
      </p:sp>
      <p:sp>
        <p:nvSpPr>
          <p:cNvPr id="8" name="Text Placeholder 2">
            <a:extLst>
              <a:ext uri="{FF2B5EF4-FFF2-40B4-BE49-F238E27FC236}">
                <a16:creationId xmlns:a16="http://schemas.microsoft.com/office/drawing/2014/main" id="{E1D800BF-467A-49D8-680F-4C48A1C12E32}"/>
              </a:ext>
            </a:extLst>
          </p:cNvPr>
          <p:cNvSpPr>
            <a:spLocks noGrp="1"/>
          </p:cNvSpPr>
          <p:nvPr>
            <p:ph idx="1"/>
          </p:nvPr>
        </p:nvSpPr>
        <p:spPr>
          <a:xfrm>
            <a:off x="531690" y="1273323"/>
            <a:ext cx="8656881" cy="464036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Title Placeholder 1">
            <a:extLst>
              <a:ext uri="{FF2B5EF4-FFF2-40B4-BE49-F238E27FC236}">
                <a16:creationId xmlns:a16="http://schemas.microsoft.com/office/drawing/2014/main" id="{84CB94B4-5ABC-D507-89F3-9DB249C795C4}"/>
              </a:ext>
            </a:extLst>
          </p:cNvPr>
          <p:cNvSpPr>
            <a:spLocks noGrp="1"/>
          </p:cNvSpPr>
          <p:nvPr>
            <p:ph type="title"/>
          </p:nvPr>
        </p:nvSpPr>
        <p:spPr>
          <a:xfrm>
            <a:off x="531690" y="365126"/>
            <a:ext cx="7227539" cy="435033"/>
          </a:xfrm>
          <a:prstGeom prst="rect">
            <a:avLst/>
          </a:prstGeom>
        </p:spPr>
        <p:txBody>
          <a:bodyPr vert="horz" lIns="91440" tIns="45720" rIns="91440" bIns="45720" rtlCol="0" anchor="ctr">
            <a:normAutofit/>
          </a:bodyPr>
          <a:lstStyle/>
          <a:p>
            <a:r>
              <a:rPr lang="en-US" dirty="0"/>
              <a:t>Click to edit Master title style</a:t>
            </a:r>
            <a:endParaRPr lang="en-GB" dirty="0"/>
          </a:p>
        </p:txBody>
      </p:sp>
    </p:spTree>
    <p:extLst>
      <p:ext uri="{BB962C8B-B14F-4D97-AF65-F5344CB8AC3E}">
        <p14:creationId xmlns:p14="http://schemas.microsoft.com/office/powerpoint/2010/main" val="906850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4BE05-73C7-549E-E398-BFE094501EA6}"/>
              </a:ext>
            </a:extLst>
          </p:cNvPr>
          <p:cNvSpPr>
            <a:spLocks noGrp="1"/>
          </p:cNvSpPr>
          <p:nvPr>
            <p:ph type="title"/>
          </p:nvPr>
        </p:nvSpPr>
        <p:spPr/>
        <p:txBody>
          <a:bodyPr>
            <a:normAutofit/>
          </a:bodyPr>
          <a:lstStyle>
            <a:lvl1pPr>
              <a:defRPr sz="1700"/>
            </a:lvl1pPr>
          </a:lstStyle>
          <a:p>
            <a:r>
              <a:rPr lang="en-US" dirty="0"/>
              <a:t>Click to edit Master title style</a:t>
            </a:r>
            <a:endParaRPr lang="en-GB" dirty="0"/>
          </a:p>
        </p:txBody>
      </p:sp>
      <p:sp>
        <p:nvSpPr>
          <p:cNvPr id="5" name="Slide Number Placeholder 4">
            <a:extLst>
              <a:ext uri="{FF2B5EF4-FFF2-40B4-BE49-F238E27FC236}">
                <a16:creationId xmlns:a16="http://schemas.microsoft.com/office/drawing/2014/main" id="{8E79A96A-3665-6753-D2D9-49A09A05F8BA}"/>
              </a:ext>
            </a:extLst>
          </p:cNvPr>
          <p:cNvSpPr>
            <a:spLocks noGrp="1"/>
          </p:cNvSpPr>
          <p:nvPr>
            <p:ph type="sldNum" sz="quarter" idx="12"/>
          </p:nvPr>
        </p:nvSpPr>
        <p:spPr/>
        <p:txBody>
          <a:bodyPr/>
          <a:lstStyle/>
          <a:p>
            <a:fld id="{8B4E18C2-21A5-4360-869F-A5496DD4597D}" type="slidenum">
              <a:rPr lang="en-GB" smtClean="0"/>
              <a:pPr/>
              <a:t>‹#›</a:t>
            </a:fld>
            <a:endParaRPr lang="en-GB"/>
          </a:p>
        </p:txBody>
      </p:sp>
    </p:spTree>
    <p:extLst>
      <p:ext uri="{BB962C8B-B14F-4D97-AF65-F5344CB8AC3E}">
        <p14:creationId xmlns:p14="http://schemas.microsoft.com/office/powerpoint/2010/main" val="42428180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ac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3EAFDC-D1F1-117B-5505-DE9E6C463586}"/>
              </a:ext>
            </a:extLst>
          </p:cNvPr>
          <p:cNvSpPr/>
          <p:nvPr userDrawn="1"/>
        </p:nvSpPr>
        <p:spPr>
          <a:xfrm>
            <a:off x="189854" y="224719"/>
            <a:ext cx="9340553" cy="2837205"/>
          </a:xfrm>
          <a:prstGeom prst="rect">
            <a:avLst/>
          </a:pr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BA486A37-B8CB-3FB2-5634-89D7C88126B6}"/>
              </a:ext>
            </a:extLst>
          </p:cNvPr>
          <p:cNvSpPr/>
          <p:nvPr userDrawn="1"/>
        </p:nvSpPr>
        <p:spPr>
          <a:xfrm>
            <a:off x="3515618" y="2174410"/>
            <a:ext cx="2689024" cy="504433"/>
          </a:xfrm>
          <a:prstGeom prst="rect">
            <a:avLst/>
          </a:prstGeom>
        </p:spPr>
        <p:txBody>
          <a:bodyPr wrap="square" anchor="ctr">
            <a:spAutoFit/>
          </a:bodyPr>
          <a:lstStyle/>
          <a:p>
            <a:pPr algn="ctr">
              <a:lnSpc>
                <a:spcPct val="120000"/>
              </a:lnSpc>
              <a:spcBef>
                <a:spcPts val="1178"/>
              </a:spcBef>
              <a:spcAft>
                <a:spcPts val="1178"/>
              </a:spcAft>
            </a:pPr>
            <a:r>
              <a:rPr lang="en-GB" sz="2500" dirty="0">
                <a:solidFill>
                  <a:srgbClr val="23478F"/>
                </a:solidFill>
                <a:latin typeface="Tahoma" panose="020B0604030504040204" pitchFamily="34" charset="0"/>
                <a:ea typeface="Tahoma" panose="020B0604030504040204" pitchFamily="34" charset="0"/>
                <a:cs typeface="Tahoma" panose="020B0604030504040204" pitchFamily="34" charset="0"/>
              </a:rPr>
              <a:t>Thank you!</a:t>
            </a:r>
            <a:endParaRPr lang="el-GR" sz="2500" dirty="0">
              <a:solidFill>
                <a:srgbClr val="23478F"/>
              </a:solidFill>
              <a:latin typeface="Tahoma" panose="020B0604030504040204" pitchFamily="34" charset="0"/>
              <a:ea typeface="Tahoma" panose="020B0604030504040204" pitchFamily="34" charset="0"/>
              <a:cs typeface="Tahoma" panose="020B0604030504040204" pitchFamily="34" charset="0"/>
            </a:endParaRPr>
          </a:p>
        </p:txBody>
      </p:sp>
      <p:pic>
        <p:nvPicPr>
          <p:cNvPr id="4" name="Picture 3">
            <a:extLst>
              <a:ext uri="{FF2B5EF4-FFF2-40B4-BE49-F238E27FC236}">
                <a16:creationId xmlns:a16="http://schemas.microsoft.com/office/drawing/2014/main" id="{F54E9DBF-EC58-8917-DAF8-911911FDE71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3457814" y="704582"/>
            <a:ext cx="2804632" cy="874992"/>
          </a:xfrm>
          <a:prstGeom prst="rect">
            <a:avLst/>
          </a:prstGeom>
        </p:spPr>
      </p:pic>
    </p:spTree>
    <p:extLst>
      <p:ext uri="{BB962C8B-B14F-4D97-AF65-F5344CB8AC3E}">
        <p14:creationId xmlns:p14="http://schemas.microsoft.com/office/powerpoint/2010/main" val="41846929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Fro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DB86FE5-CDC3-B93C-517A-8D15CFAD0BB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5796" y="9112"/>
            <a:ext cx="9688669" cy="6839775"/>
          </a:xfrm>
          <a:prstGeom prst="rect">
            <a:avLst/>
          </a:prstGeom>
        </p:spPr>
      </p:pic>
      <p:sp>
        <p:nvSpPr>
          <p:cNvPr id="10" name="Text Box 218">
            <a:extLst>
              <a:ext uri="{FF2B5EF4-FFF2-40B4-BE49-F238E27FC236}">
                <a16:creationId xmlns:a16="http://schemas.microsoft.com/office/drawing/2014/main" id="{FD34E102-F42E-2869-99AE-D8B9D6F17B91}"/>
              </a:ext>
            </a:extLst>
          </p:cNvPr>
          <p:cNvSpPr txBox="1"/>
          <p:nvPr userDrawn="1"/>
        </p:nvSpPr>
        <p:spPr>
          <a:xfrm>
            <a:off x="1147704" y="6188871"/>
            <a:ext cx="2501265" cy="49593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15000"/>
              </a:lnSpc>
              <a:spcAft>
                <a:spcPts val="0"/>
              </a:spcAft>
            </a:pPr>
            <a:r>
              <a:rPr lang="en-US" sz="650" dirty="0">
                <a:solidFill>
                  <a:schemeClr val="tx1"/>
                </a:solidFill>
                <a:effectLst/>
                <a:latin typeface="Tahoma" panose="020B0604030504040204" pitchFamily="34" charset="0"/>
                <a:ea typeface="Tahoma" panose="020B0604030504040204" pitchFamily="34" charset="0"/>
                <a:cs typeface="Tahoma" panose="020B0604030504040204" pitchFamily="34" charset="0"/>
              </a:rPr>
              <a:t>The IAM COMPACT project has received funding from the European Union’s Horizon Europe Research and Innovation Programme under grant agreement No 101056306.</a:t>
            </a:r>
            <a:endParaRPr lang="en-US" sz="10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pic>
        <p:nvPicPr>
          <p:cNvPr id="11" name="Picture 10">
            <a:extLst>
              <a:ext uri="{FF2B5EF4-FFF2-40B4-BE49-F238E27FC236}">
                <a16:creationId xmlns:a16="http://schemas.microsoft.com/office/drawing/2014/main" id="{CD602447-F6EF-9D42-6C1B-2654C46CB22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12046" y="6188871"/>
            <a:ext cx="673422" cy="448499"/>
          </a:xfrm>
          <a:prstGeom prst="rect">
            <a:avLst/>
          </a:prstGeom>
        </p:spPr>
      </p:pic>
      <p:pic>
        <p:nvPicPr>
          <p:cNvPr id="5" name="Picture 4" descr="IAMCOMPACT_logo_Final.png"/>
          <p:cNvPicPr>
            <a:picLocks noChangeAspect="1"/>
          </p:cNvPicPr>
          <p:nvPr userDrawn="1"/>
        </p:nvPicPr>
        <p:blipFill>
          <a:blip r:embed="rId4" cstate="print"/>
          <a:stretch>
            <a:fillRect/>
          </a:stretch>
        </p:blipFill>
        <p:spPr>
          <a:xfrm>
            <a:off x="539043" y="597624"/>
            <a:ext cx="2366424" cy="749483"/>
          </a:xfrm>
          <a:prstGeom prst="rect">
            <a:avLst/>
          </a:prstGeom>
        </p:spPr>
      </p:pic>
      <p:sp>
        <p:nvSpPr>
          <p:cNvPr id="6" name="Text Box 218">
            <a:extLst>
              <a:ext uri="{FF2B5EF4-FFF2-40B4-BE49-F238E27FC236}">
                <a16:creationId xmlns:a16="http://schemas.microsoft.com/office/drawing/2014/main" id="{FD34E102-F42E-2869-99AE-D8B9D6F17B91}"/>
              </a:ext>
            </a:extLst>
          </p:cNvPr>
          <p:cNvSpPr txBox="1"/>
          <p:nvPr userDrawn="1"/>
        </p:nvSpPr>
        <p:spPr>
          <a:xfrm>
            <a:off x="5959928" y="658929"/>
            <a:ext cx="3107405" cy="802479"/>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lnSpc>
                <a:spcPct val="115000"/>
              </a:lnSpc>
              <a:spcAft>
                <a:spcPts val="0"/>
              </a:spcAft>
            </a:pPr>
            <a:r>
              <a:rPr lang="en-US" sz="1100" dirty="0">
                <a:solidFill>
                  <a:schemeClr val="bg1"/>
                </a:solidFill>
                <a:effectLst/>
                <a:latin typeface="Tahoma" panose="020B0604030504040204" pitchFamily="34" charset="0"/>
                <a:ea typeface="Tahoma" panose="020B0604030504040204" pitchFamily="34" charset="0"/>
                <a:cs typeface="Tahoma" panose="020B0604030504040204" pitchFamily="34" charset="0"/>
              </a:rPr>
              <a:t>Expanding Integrated </a:t>
            </a:r>
            <a:r>
              <a:rPr lang="en-US" sz="1100">
                <a:solidFill>
                  <a:schemeClr val="bg1"/>
                </a:solidFill>
                <a:effectLst/>
                <a:latin typeface="Tahoma" panose="020B0604030504040204" pitchFamily="34" charset="0"/>
                <a:ea typeface="Tahoma" panose="020B0604030504040204" pitchFamily="34" charset="0"/>
                <a:cs typeface="Tahoma" panose="020B0604030504040204" pitchFamily="34" charset="0"/>
              </a:rPr>
              <a:t>Assessment </a:t>
            </a:r>
            <a:r>
              <a:rPr lang="en-GB" sz="1100" noProof="0">
                <a:solidFill>
                  <a:schemeClr val="bg1"/>
                </a:solidFill>
                <a:effectLst/>
                <a:latin typeface="Tahoma" panose="020B0604030504040204" pitchFamily="34" charset="0"/>
                <a:ea typeface="Tahoma" panose="020B0604030504040204" pitchFamily="34" charset="0"/>
                <a:cs typeface="Tahoma" panose="020B0604030504040204" pitchFamily="34" charset="0"/>
              </a:rPr>
              <a:t>Modelling</a:t>
            </a:r>
            <a:r>
              <a:rPr lang="en-US" sz="110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en-US" sz="1100" dirty="0">
                <a:solidFill>
                  <a:schemeClr val="bg1"/>
                </a:solidFill>
                <a:effectLst/>
                <a:latin typeface="Tahoma" panose="020B0604030504040204" pitchFamily="34" charset="0"/>
                <a:ea typeface="Tahoma" panose="020B0604030504040204" pitchFamily="34" charset="0"/>
                <a:cs typeface="Tahoma" panose="020B0604030504040204" pitchFamily="34" charset="0"/>
              </a:rPr>
              <a:t>Comprehensive and Comprehensible Science for Sustainable, Co-Created Climate Action</a:t>
            </a:r>
          </a:p>
        </p:txBody>
      </p:sp>
    </p:spTree>
    <p:extLst>
      <p:ext uri="{BB962C8B-B14F-4D97-AF65-F5344CB8AC3E}">
        <p14:creationId xmlns:p14="http://schemas.microsoft.com/office/powerpoint/2010/main" val="5354342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Bac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3EAFDC-D1F1-117B-5505-DE9E6C463586}"/>
              </a:ext>
            </a:extLst>
          </p:cNvPr>
          <p:cNvSpPr/>
          <p:nvPr userDrawn="1"/>
        </p:nvSpPr>
        <p:spPr>
          <a:xfrm>
            <a:off x="189854" y="204399"/>
            <a:ext cx="9340553" cy="2837205"/>
          </a:xfrm>
          <a:prstGeom prst="rect">
            <a:avLst/>
          </a:pr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BA486A37-B8CB-3FB2-5634-89D7C88126B6}"/>
              </a:ext>
            </a:extLst>
          </p:cNvPr>
          <p:cNvSpPr/>
          <p:nvPr userDrawn="1"/>
        </p:nvSpPr>
        <p:spPr>
          <a:xfrm>
            <a:off x="3515618" y="2174410"/>
            <a:ext cx="2689024" cy="504433"/>
          </a:xfrm>
          <a:prstGeom prst="rect">
            <a:avLst/>
          </a:prstGeom>
        </p:spPr>
        <p:txBody>
          <a:bodyPr wrap="square" anchor="ctr">
            <a:spAutoFit/>
          </a:bodyPr>
          <a:lstStyle/>
          <a:p>
            <a:pPr algn="ctr">
              <a:lnSpc>
                <a:spcPct val="120000"/>
              </a:lnSpc>
              <a:spcBef>
                <a:spcPts val="1178"/>
              </a:spcBef>
              <a:spcAft>
                <a:spcPts val="1178"/>
              </a:spcAft>
            </a:pPr>
            <a:r>
              <a:rPr lang="en-GB" sz="2500" dirty="0">
                <a:solidFill>
                  <a:srgbClr val="23478F"/>
                </a:solidFill>
                <a:latin typeface="Tahoma" panose="020B0604030504040204" pitchFamily="34" charset="0"/>
                <a:ea typeface="Tahoma" panose="020B0604030504040204" pitchFamily="34" charset="0"/>
                <a:cs typeface="Tahoma" panose="020B0604030504040204" pitchFamily="34" charset="0"/>
              </a:rPr>
              <a:t>Thank you!</a:t>
            </a:r>
            <a:endParaRPr lang="el-GR" sz="2500" dirty="0">
              <a:solidFill>
                <a:srgbClr val="23478F"/>
              </a:solidFill>
              <a:latin typeface="Tahoma" panose="020B0604030504040204" pitchFamily="34" charset="0"/>
              <a:ea typeface="Tahoma" panose="020B0604030504040204" pitchFamily="34" charset="0"/>
              <a:cs typeface="Tahoma" panose="020B0604030504040204" pitchFamily="34" charset="0"/>
            </a:endParaRPr>
          </a:p>
        </p:txBody>
      </p:sp>
      <p:pic>
        <p:nvPicPr>
          <p:cNvPr id="4" name="Picture 3">
            <a:extLst>
              <a:ext uri="{FF2B5EF4-FFF2-40B4-BE49-F238E27FC236}">
                <a16:creationId xmlns:a16="http://schemas.microsoft.com/office/drawing/2014/main" id="{F54E9DBF-EC58-8917-DAF8-911911FDE71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3457814" y="704582"/>
            <a:ext cx="2804632" cy="874992"/>
          </a:xfrm>
          <a:prstGeom prst="rect">
            <a:avLst/>
          </a:prstGeom>
        </p:spPr>
      </p:pic>
    </p:spTree>
    <p:extLst>
      <p:ext uri="{BB962C8B-B14F-4D97-AF65-F5344CB8AC3E}">
        <p14:creationId xmlns:p14="http://schemas.microsoft.com/office/powerpoint/2010/main" val="40709225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635E9F0-1122-5470-7DA4-92E29B80196B}"/>
              </a:ext>
            </a:extLst>
          </p:cNvPr>
          <p:cNvSpPr>
            <a:spLocks noGrp="1"/>
          </p:cNvSpPr>
          <p:nvPr>
            <p:ph type="title"/>
          </p:nvPr>
        </p:nvSpPr>
        <p:spPr>
          <a:xfrm>
            <a:off x="531690" y="365126"/>
            <a:ext cx="7227539" cy="43503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7AB39F25-3A3E-9B54-29A2-ED9D87501A81}"/>
              </a:ext>
            </a:extLst>
          </p:cNvPr>
          <p:cNvSpPr>
            <a:spLocks noGrp="1"/>
          </p:cNvSpPr>
          <p:nvPr>
            <p:ph type="body" idx="1"/>
          </p:nvPr>
        </p:nvSpPr>
        <p:spPr>
          <a:xfrm>
            <a:off x="531690" y="1273323"/>
            <a:ext cx="8656881" cy="464036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E328DE45-0F41-56DD-3C05-811B33D6A91C}"/>
              </a:ext>
            </a:extLst>
          </p:cNvPr>
          <p:cNvSpPr>
            <a:spLocks noGrp="1"/>
          </p:cNvSpPr>
          <p:nvPr>
            <p:ph type="sldNum" sz="quarter" idx="4"/>
          </p:nvPr>
        </p:nvSpPr>
        <p:spPr>
          <a:xfrm>
            <a:off x="6864936" y="6188871"/>
            <a:ext cx="2323635" cy="495935"/>
          </a:xfrm>
          <a:prstGeom prst="rect">
            <a:avLst/>
          </a:prstGeom>
        </p:spPr>
        <p:txBody>
          <a:bodyPr vert="horz" lIns="91440" tIns="45720" rIns="91440" bIns="45720" rtlCol="0" anchor="ctr"/>
          <a:lstStyle>
            <a:lvl1pPr algn="r">
              <a:defRPr sz="1000" b="1">
                <a:solidFill>
                  <a:srgbClr val="4AB467"/>
                </a:solidFill>
                <a:latin typeface="Tahoma" panose="020B0604030504040204" pitchFamily="34" charset="0"/>
                <a:ea typeface="Tahoma" panose="020B0604030504040204" pitchFamily="34" charset="0"/>
                <a:cs typeface="Tahoma" panose="020B0604030504040204" pitchFamily="34" charset="0"/>
              </a:defRPr>
            </a:lvl1pPr>
          </a:lstStyle>
          <a:p>
            <a:fld id="{8CF545A3-77FE-4C59-B2AF-C209A5BD6D61}" type="slidenum">
              <a:rPr lang="en-GB" smtClean="0"/>
              <a:pPr/>
              <a:t>‹#›</a:t>
            </a:fld>
            <a:endParaRPr lang="en-GB" dirty="0"/>
          </a:p>
        </p:txBody>
      </p:sp>
      <p:sp>
        <p:nvSpPr>
          <p:cNvPr id="7" name="Text Box 218">
            <a:extLst>
              <a:ext uri="{FF2B5EF4-FFF2-40B4-BE49-F238E27FC236}">
                <a16:creationId xmlns:a16="http://schemas.microsoft.com/office/drawing/2014/main" id="{A1E0B4E1-11D3-8825-0028-BFC054468393}"/>
              </a:ext>
            </a:extLst>
          </p:cNvPr>
          <p:cNvSpPr txBox="1"/>
          <p:nvPr userDrawn="1"/>
        </p:nvSpPr>
        <p:spPr>
          <a:xfrm>
            <a:off x="1267348" y="6188871"/>
            <a:ext cx="2501265" cy="49593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15000"/>
              </a:lnSpc>
              <a:spcAft>
                <a:spcPts val="0"/>
              </a:spcAft>
            </a:pPr>
            <a:r>
              <a:rPr lang="en-US" sz="650" dirty="0">
                <a:solidFill>
                  <a:schemeClr val="tx1"/>
                </a:solidFill>
                <a:effectLst/>
                <a:latin typeface="Tahoma" panose="020B0604030504040204" pitchFamily="34" charset="0"/>
                <a:ea typeface="Tahoma" panose="020B0604030504040204" pitchFamily="34" charset="0"/>
                <a:cs typeface="Tahoma" panose="020B0604030504040204" pitchFamily="34" charset="0"/>
              </a:rPr>
              <a:t>The IAM COMPACT project has received funding from the European Union’s Horizon Europe Research and Innovation Programme under grant agreement No 101056306.</a:t>
            </a:r>
            <a:endParaRPr lang="en-US" sz="10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8" name="Title 1">
            <a:extLst>
              <a:ext uri="{FF2B5EF4-FFF2-40B4-BE49-F238E27FC236}">
                <a16:creationId xmlns:a16="http://schemas.microsoft.com/office/drawing/2014/main" id="{1AC78D01-7866-3838-BF6F-F7F2E7AD550A}"/>
              </a:ext>
            </a:extLst>
          </p:cNvPr>
          <p:cNvSpPr txBox="1">
            <a:spLocks/>
          </p:cNvSpPr>
          <p:nvPr userDrawn="1"/>
        </p:nvSpPr>
        <p:spPr>
          <a:xfrm>
            <a:off x="1" y="412500"/>
            <a:ext cx="8061158" cy="381584"/>
          </a:xfrm>
          <a:prstGeom prst="rect">
            <a:avLst/>
          </a:prstGeom>
        </p:spPr>
        <p:txBody>
          <a:bodyPr anchor="b"/>
          <a:lstStyle>
            <a:lvl1pPr algn="r" defTabSz="897323" rtl="0" eaLnBrk="1" latinLnBrk="0" hangingPunct="1">
              <a:lnSpc>
                <a:spcPct val="90000"/>
              </a:lnSpc>
              <a:spcBef>
                <a:spcPct val="0"/>
              </a:spcBef>
              <a:buNone/>
              <a:defRPr lang="en-US" sz="6000" kern="1200">
                <a:solidFill>
                  <a:srgbClr val="404141"/>
                </a:solidFill>
                <a:latin typeface="Segoe UI" panose="020B0502040204020203" pitchFamily="34" charset="0"/>
                <a:ea typeface="+mj-ea"/>
                <a:cs typeface="Segoe UI" panose="020B0502040204020203" pitchFamily="34" charset="0"/>
              </a:defRPr>
            </a:lvl1pPr>
          </a:lstStyle>
          <a:p>
            <a:endParaRPr lang="en-US" dirty="0"/>
          </a:p>
        </p:txBody>
      </p:sp>
      <p:pic>
        <p:nvPicPr>
          <p:cNvPr id="9" name="Picture 8">
            <a:extLst>
              <a:ext uri="{FF2B5EF4-FFF2-40B4-BE49-F238E27FC236}">
                <a16:creationId xmlns:a16="http://schemas.microsoft.com/office/drawing/2014/main" id="{E209D647-15BA-4366-C6CB-62376717ADAC}"/>
              </a:ext>
            </a:extLst>
          </p:cNvPr>
          <p:cNvPicPr>
            <a:picLocks noChangeAspect="1"/>
          </p:cNvPicPr>
          <p:nvPr userDrawn="1"/>
        </p:nvPicPr>
        <p:blipFill>
          <a:blip r:embed="rId6" cstate="print">
            <a:extLst>
              <a:ext uri="{28A0092B-C50C-407E-A947-70E740481C1C}">
                <a14:useLocalDpi xmlns:a14="http://schemas.microsoft.com/office/drawing/2010/main" val="0"/>
              </a:ext>
            </a:extLst>
          </a:blip>
          <a:srcRect/>
          <a:stretch/>
        </p:blipFill>
        <p:spPr>
          <a:xfrm>
            <a:off x="7962904" y="373091"/>
            <a:ext cx="1334363" cy="416296"/>
          </a:xfrm>
          <a:prstGeom prst="rect">
            <a:avLst/>
          </a:prstGeom>
        </p:spPr>
      </p:pic>
      <p:pic>
        <p:nvPicPr>
          <p:cNvPr id="10" name="Picture 9">
            <a:extLst>
              <a:ext uri="{FF2B5EF4-FFF2-40B4-BE49-F238E27FC236}">
                <a16:creationId xmlns:a16="http://schemas.microsoft.com/office/drawing/2014/main" id="{0F563C98-C28F-8B7E-27E4-463C2507838D}"/>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31690" y="6188871"/>
            <a:ext cx="673422" cy="448499"/>
          </a:xfrm>
          <a:prstGeom prst="rect">
            <a:avLst/>
          </a:prstGeom>
        </p:spPr>
      </p:pic>
      <p:cxnSp>
        <p:nvCxnSpPr>
          <p:cNvPr id="11" name="Straight Connector 10">
            <a:extLst>
              <a:ext uri="{FF2B5EF4-FFF2-40B4-BE49-F238E27FC236}">
                <a16:creationId xmlns:a16="http://schemas.microsoft.com/office/drawing/2014/main" id="{BA83591D-1E37-4096-4E1D-08E83A0094DE}"/>
              </a:ext>
            </a:extLst>
          </p:cNvPr>
          <p:cNvCxnSpPr/>
          <p:nvPr userDrawn="1"/>
        </p:nvCxnSpPr>
        <p:spPr>
          <a:xfrm>
            <a:off x="7861066" y="373091"/>
            <a:ext cx="0" cy="427068"/>
          </a:xfrm>
          <a:prstGeom prst="line">
            <a:avLst/>
          </a:prstGeom>
          <a:ln w="12700">
            <a:solidFill>
              <a:srgbClr val="23478F"/>
            </a:solidFill>
          </a:ln>
        </p:spPr>
        <p:style>
          <a:lnRef idx="1">
            <a:schemeClr val="dk1"/>
          </a:lnRef>
          <a:fillRef idx="0">
            <a:schemeClr val="dk1"/>
          </a:fillRef>
          <a:effectRef idx="0">
            <a:schemeClr val="dk1"/>
          </a:effectRef>
          <a:fontRef idx="minor">
            <a:schemeClr val="tx1"/>
          </a:fontRef>
        </p:style>
      </p:cxnSp>
      <p:sp>
        <p:nvSpPr>
          <p:cNvPr id="5" name="Rectangle 4">
            <a:extLst>
              <a:ext uri="{FF2B5EF4-FFF2-40B4-BE49-F238E27FC236}">
                <a16:creationId xmlns:a16="http://schemas.microsoft.com/office/drawing/2014/main" id="{D83CA365-5C30-23C0-E30B-1EA8BC33E4ED}"/>
              </a:ext>
            </a:extLst>
          </p:cNvPr>
          <p:cNvSpPr/>
          <p:nvPr userDrawn="1"/>
        </p:nvSpPr>
        <p:spPr>
          <a:xfrm>
            <a:off x="0" y="0"/>
            <a:ext cx="9720261" cy="220770"/>
          </a:xfrm>
          <a:prstGeom prst="rect">
            <a:avLst/>
          </a:prstGeom>
          <a:gradFill>
            <a:gsLst>
              <a:gs pos="0">
                <a:srgbClr val="23478F"/>
              </a:gs>
              <a:gs pos="50000">
                <a:srgbClr val="2D7B89"/>
              </a:gs>
              <a:gs pos="100000">
                <a:srgbClr val="4AB467"/>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79148031"/>
      </p:ext>
    </p:extLst>
  </p:cSld>
  <p:clrMap bg1="lt1" tx1="dk1" bg2="lt2" tx2="dk2" accent1="accent1" accent2="accent2" accent3="accent3" accent4="accent4" accent5="accent5" accent6="accent6" hlink="hlink" folHlink="folHlink"/>
  <p:sldLayoutIdLst>
    <p:sldLayoutId id="2147483672" r:id="rId1"/>
    <p:sldLayoutId id="2147483676" r:id="rId2"/>
    <p:sldLayoutId id="2147483694" r:id="rId3"/>
  </p:sldLayoutIdLst>
  <p:txStyles>
    <p:titleStyle>
      <a:lvl1pPr algn="r" defTabSz="729051" rtl="0" eaLnBrk="1" latinLnBrk="0" hangingPunct="1">
        <a:lnSpc>
          <a:spcPct val="90000"/>
        </a:lnSpc>
        <a:spcBef>
          <a:spcPct val="0"/>
        </a:spcBef>
        <a:buNone/>
        <a:defRPr sz="1700" kern="1200">
          <a:solidFill>
            <a:srgbClr val="23478F"/>
          </a:solidFill>
          <a:latin typeface="Tahoma" panose="020B0604030504040204" pitchFamily="34" charset="0"/>
          <a:ea typeface="Tahoma" panose="020B0604030504040204" pitchFamily="34" charset="0"/>
          <a:cs typeface="Tahoma" panose="020B0604030504040204" pitchFamily="34" charset="0"/>
        </a:defRPr>
      </a:lvl1pPr>
    </p:titleStyle>
    <p:bodyStyle>
      <a:lvl1pPr marL="182263" indent="-182263" algn="l" defTabSz="729051" rtl="0" eaLnBrk="1" latinLnBrk="0" hangingPunct="1">
        <a:lnSpc>
          <a:spcPct val="90000"/>
        </a:lnSpc>
        <a:spcBef>
          <a:spcPts val="797"/>
        </a:spcBef>
        <a:buFont typeface="Arial" panose="020B0604020202020204" pitchFamily="34" charset="0"/>
        <a:buChar char="•"/>
        <a:defRPr sz="2232"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546788" indent="-182263" algn="l" defTabSz="729051" rtl="0" eaLnBrk="1" latinLnBrk="0" hangingPunct="1">
        <a:lnSpc>
          <a:spcPct val="90000"/>
        </a:lnSpc>
        <a:spcBef>
          <a:spcPts val="399"/>
        </a:spcBef>
        <a:buFont typeface="Arial" panose="020B0604020202020204" pitchFamily="34" charset="0"/>
        <a:buChar char="•"/>
        <a:defRPr sz="1914"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911314" indent="-182263" algn="l" defTabSz="729051" rtl="0" eaLnBrk="1" latinLnBrk="0" hangingPunct="1">
        <a:lnSpc>
          <a:spcPct val="90000"/>
        </a:lnSpc>
        <a:spcBef>
          <a:spcPts val="399"/>
        </a:spcBef>
        <a:buFont typeface="Arial" panose="020B0604020202020204" pitchFamily="34" charset="0"/>
        <a:buChar char="•"/>
        <a:defRPr sz="1595"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275839" indent="-182263" algn="l" defTabSz="729051" rtl="0" eaLnBrk="1" latinLnBrk="0" hangingPunct="1">
        <a:lnSpc>
          <a:spcPct val="90000"/>
        </a:lnSpc>
        <a:spcBef>
          <a:spcPts val="399"/>
        </a:spcBef>
        <a:buFont typeface="Arial" panose="020B0604020202020204" pitchFamily="34" charset="0"/>
        <a:buChar char="•"/>
        <a:defRPr sz="1435"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640365" indent="-182263" algn="l" defTabSz="729051" rtl="0" eaLnBrk="1" latinLnBrk="0" hangingPunct="1">
        <a:lnSpc>
          <a:spcPct val="90000"/>
        </a:lnSpc>
        <a:spcBef>
          <a:spcPts val="399"/>
        </a:spcBef>
        <a:buFont typeface="Arial" panose="020B0604020202020204" pitchFamily="34" charset="0"/>
        <a:buChar char="•"/>
        <a:defRPr sz="1435"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004891" indent="-182263" algn="l" defTabSz="729051" rtl="0" eaLnBrk="1" latinLnBrk="0" hangingPunct="1">
        <a:lnSpc>
          <a:spcPct val="90000"/>
        </a:lnSpc>
        <a:spcBef>
          <a:spcPts val="399"/>
        </a:spcBef>
        <a:buFont typeface="Arial" panose="020B0604020202020204" pitchFamily="34" charset="0"/>
        <a:buChar char="•"/>
        <a:defRPr sz="1435" kern="1200">
          <a:solidFill>
            <a:schemeClr val="tx1"/>
          </a:solidFill>
          <a:latin typeface="+mn-lt"/>
          <a:ea typeface="+mn-ea"/>
          <a:cs typeface="+mn-cs"/>
        </a:defRPr>
      </a:lvl6pPr>
      <a:lvl7pPr marL="2369416" indent="-182263" algn="l" defTabSz="729051" rtl="0" eaLnBrk="1" latinLnBrk="0" hangingPunct="1">
        <a:lnSpc>
          <a:spcPct val="90000"/>
        </a:lnSpc>
        <a:spcBef>
          <a:spcPts val="399"/>
        </a:spcBef>
        <a:buFont typeface="Arial" panose="020B0604020202020204" pitchFamily="34" charset="0"/>
        <a:buChar char="•"/>
        <a:defRPr sz="1435" kern="1200">
          <a:solidFill>
            <a:schemeClr val="tx1"/>
          </a:solidFill>
          <a:latin typeface="+mn-lt"/>
          <a:ea typeface="+mn-ea"/>
          <a:cs typeface="+mn-cs"/>
        </a:defRPr>
      </a:lvl7pPr>
      <a:lvl8pPr marL="2733942" indent="-182263" algn="l" defTabSz="729051" rtl="0" eaLnBrk="1" latinLnBrk="0" hangingPunct="1">
        <a:lnSpc>
          <a:spcPct val="90000"/>
        </a:lnSpc>
        <a:spcBef>
          <a:spcPts val="399"/>
        </a:spcBef>
        <a:buFont typeface="Arial" panose="020B0604020202020204" pitchFamily="34" charset="0"/>
        <a:buChar char="•"/>
        <a:defRPr sz="1435" kern="1200">
          <a:solidFill>
            <a:schemeClr val="tx1"/>
          </a:solidFill>
          <a:latin typeface="+mn-lt"/>
          <a:ea typeface="+mn-ea"/>
          <a:cs typeface="+mn-cs"/>
        </a:defRPr>
      </a:lvl8pPr>
      <a:lvl9pPr marL="3098467" indent="-182263" algn="l" defTabSz="729051" rtl="0" eaLnBrk="1" latinLnBrk="0" hangingPunct="1">
        <a:lnSpc>
          <a:spcPct val="90000"/>
        </a:lnSpc>
        <a:spcBef>
          <a:spcPts val="399"/>
        </a:spcBef>
        <a:buFont typeface="Arial" panose="020B0604020202020204" pitchFamily="34" charset="0"/>
        <a:buChar char="•"/>
        <a:defRPr sz="1435" kern="1200">
          <a:solidFill>
            <a:schemeClr val="tx1"/>
          </a:solidFill>
          <a:latin typeface="+mn-lt"/>
          <a:ea typeface="+mn-ea"/>
          <a:cs typeface="+mn-cs"/>
        </a:defRPr>
      </a:lvl9pPr>
    </p:bodyStyle>
    <p:otherStyle>
      <a:defPPr>
        <a:defRPr lang="en-US"/>
      </a:defPPr>
      <a:lvl1pPr marL="0" algn="l" defTabSz="729051" rtl="0" eaLnBrk="1" latinLnBrk="0" hangingPunct="1">
        <a:defRPr sz="1435" kern="1200">
          <a:solidFill>
            <a:schemeClr val="tx1"/>
          </a:solidFill>
          <a:latin typeface="+mn-lt"/>
          <a:ea typeface="+mn-ea"/>
          <a:cs typeface="+mn-cs"/>
        </a:defRPr>
      </a:lvl1pPr>
      <a:lvl2pPr marL="364526" algn="l" defTabSz="729051" rtl="0" eaLnBrk="1" latinLnBrk="0" hangingPunct="1">
        <a:defRPr sz="1435" kern="1200">
          <a:solidFill>
            <a:schemeClr val="tx1"/>
          </a:solidFill>
          <a:latin typeface="+mn-lt"/>
          <a:ea typeface="+mn-ea"/>
          <a:cs typeface="+mn-cs"/>
        </a:defRPr>
      </a:lvl2pPr>
      <a:lvl3pPr marL="729051" algn="l" defTabSz="729051" rtl="0" eaLnBrk="1" latinLnBrk="0" hangingPunct="1">
        <a:defRPr sz="1435" kern="1200">
          <a:solidFill>
            <a:schemeClr val="tx1"/>
          </a:solidFill>
          <a:latin typeface="+mn-lt"/>
          <a:ea typeface="+mn-ea"/>
          <a:cs typeface="+mn-cs"/>
        </a:defRPr>
      </a:lvl3pPr>
      <a:lvl4pPr marL="1093577" algn="l" defTabSz="729051" rtl="0" eaLnBrk="1" latinLnBrk="0" hangingPunct="1">
        <a:defRPr sz="1435" kern="1200">
          <a:solidFill>
            <a:schemeClr val="tx1"/>
          </a:solidFill>
          <a:latin typeface="+mn-lt"/>
          <a:ea typeface="+mn-ea"/>
          <a:cs typeface="+mn-cs"/>
        </a:defRPr>
      </a:lvl4pPr>
      <a:lvl5pPr marL="1458102" algn="l" defTabSz="729051" rtl="0" eaLnBrk="1" latinLnBrk="0" hangingPunct="1">
        <a:defRPr sz="1435" kern="1200">
          <a:solidFill>
            <a:schemeClr val="tx1"/>
          </a:solidFill>
          <a:latin typeface="+mn-lt"/>
          <a:ea typeface="+mn-ea"/>
          <a:cs typeface="+mn-cs"/>
        </a:defRPr>
      </a:lvl5pPr>
      <a:lvl6pPr marL="1822628" algn="l" defTabSz="729051" rtl="0" eaLnBrk="1" latinLnBrk="0" hangingPunct="1">
        <a:defRPr sz="1435" kern="1200">
          <a:solidFill>
            <a:schemeClr val="tx1"/>
          </a:solidFill>
          <a:latin typeface="+mn-lt"/>
          <a:ea typeface="+mn-ea"/>
          <a:cs typeface="+mn-cs"/>
        </a:defRPr>
      </a:lvl6pPr>
      <a:lvl7pPr marL="2187153" algn="l" defTabSz="729051" rtl="0" eaLnBrk="1" latinLnBrk="0" hangingPunct="1">
        <a:defRPr sz="1435" kern="1200">
          <a:solidFill>
            <a:schemeClr val="tx1"/>
          </a:solidFill>
          <a:latin typeface="+mn-lt"/>
          <a:ea typeface="+mn-ea"/>
          <a:cs typeface="+mn-cs"/>
        </a:defRPr>
      </a:lvl7pPr>
      <a:lvl8pPr marL="2551679" algn="l" defTabSz="729051" rtl="0" eaLnBrk="1" latinLnBrk="0" hangingPunct="1">
        <a:defRPr sz="1435" kern="1200">
          <a:solidFill>
            <a:schemeClr val="tx1"/>
          </a:solidFill>
          <a:latin typeface="+mn-lt"/>
          <a:ea typeface="+mn-ea"/>
          <a:cs typeface="+mn-cs"/>
        </a:defRPr>
      </a:lvl8pPr>
      <a:lvl9pPr marL="2916204" algn="l" defTabSz="729051" rtl="0" eaLnBrk="1" latinLnBrk="0" hangingPunct="1">
        <a:defRPr sz="1435"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2228011"/>
      </p:ext>
    </p:extLst>
  </p:cSld>
  <p:clrMap bg1="lt1" tx1="dk1" bg2="lt2" tx2="dk2" accent1="accent1" accent2="accent2" accent3="accent3" accent4="accent4" accent5="accent5" accent6="accent6" hlink="hlink" folHlink="folHlink"/>
  <p:sldLayoutIdLst>
    <p:sldLayoutId id="2147483692" r:id="rId1"/>
    <p:sldLayoutId id="2147483693"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hyperlink" Target="http://creativecommons.org/licenses/by/4.0/?ref=chooser-v1" TargetMode="External"/><Relationship Id="rId5" Type="http://schemas.openxmlformats.org/officeDocument/2006/relationships/image" Target="../media/image7.png"/><Relationship Id="rId4" Type="http://schemas.openxmlformats.org/officeDocument/2006/relationships/hyperlink" Target="http://www.iam-compact.eu/"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creativecommons.org/licenses/by-nc/4.0/" TargetMode="External"/><Relationship Id="rId4" Type="http://schemas.openxmlformats.org/officeDocument/2006/relationships/hyperlink" Target="https://onlinelibrary.wiley.com/doi/full/10.1002/wene.305"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s://creativecommons.org/licenses/by/4.0/legalcode" TargetMode="External"/><Relationship Id="rId4" Type="http://schemas.openxmlformats.org/officeDocument/2006/relationships/hyperlink" Target="https://doi.org/10.5281/zenodo.4574031"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s://creativecommons.org/licenses/by/4.0/legalcode" TargetMode="External"/><Relationship Id="rId4" Type="http://schemas.openxmlformats.org/officeDocument/2006/relationships/hyperlink" Target="https://doi.org/10.5281/zenodo.4575676"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creativecommons.org/licenses/by-nc-nd/2.0/"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3" Type="http://schemas.openxmlformats.org/officeDocument/2006/relationships/hyperlink" Target="https://colab.research.google.com/drive/1IeEAprhyE8SGTwhc0D1zbTSA20mstShg?usp=sharing"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9.png"/><Relationship Id="rId2" Type="http://schemas.openxmlformats.org/officeDocument/2006/relationships/image" Target="../media/image15.png"/><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t="1000" r="1000"/>
          </a:stretch>
        </a:blipFill>
        <a:effectLst/>
      </p:bgPr>
    </p:bg>
    <p:spTree>
      <p:nvGrpSpPr>
        <p:cNvPr id="1" name=""/>
        <p:cNvGrpSpPr/>
        <p:nvPr/>
      </p:nvGrpSpPr>
      <p:grpSpPr>
        <a:xfrm>
          <a:off x="0" y="0"/>
          <a:ext cx="0" cy="0"/>
          <a:chOff x="0" y="0"/>
          <a:chExt cx="0" cy="0"/>
        </a:xfrm>
      </p:grpSpPr>
      <p:sp>
        <p:nvSpPr>
          <p:cNvPr id="10" name="Subtitle 5">
            <a:extLst>
              <a:ext uri="{FF2B5EF4-FFF2-40B4-BE49-F238E27FC236}">
                <a16:creationId xmlns:a16="http://schemas.microsoft.com/office/drawing/2014/main" id="{69BF57B0-BBD7-5738-2347-961E930C37E0}"/>
              </a:ext>
            </a:extLst>
          </p:cNvPr>
          <p:cNvSpPr txBox="1">
            <a:spLocks/>
          </p:cNvSpPr>
          <p:nvPr/>
        </p:nvSpPr>
        <p:spPr>
          <a:xfrm>
            <a:off x="7178467" y="6182786"/>
            <a:ext cx="1991170" cy="284747"/>
          </a:xfrm>
          <a:prstGeom prst="rect">
            <a:avLst/>
          </a:prstGeom>
        </p:spPr>
        <p:txBody>
          <a:bodyPr vert="horz" lIns="89726" tIns="44863" rIns="89726" bIns="44863" rtlCol="0">
            <a:noAutofit/>
          </a:bodyPr>
          <a:lstStyle>
            <a:lvl1pPr marL="0" indent="0" algn="ctr" defTabSz="914423"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12" indent="0" algn="ctr" defTabSz="914423"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23" indent="0" algn="ctr" defTabSz="914423"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34" indent="0" algn="ctr" defTabSz="914423"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46" indent="0" algn="ctr" defTabSz="914423"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57" indent="0" algn="ctr" defTabSz="914423"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69" indent="0" algn="ctr" defTabSz="914423"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80" indent="0" algn="ctr" defTabSz="914423"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91" indent="0" algn="ctr" defTabSz="914423"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115000"/>
              </a:lnSpc>
            </a:pPr>
            <a:r>
              <a:rPr lang="en-US" sz="1100" b="0" u="sng" spc="170" dirty="0">
                <a:solidFill>
                  <a:schemeClr val="bg1">
                    <a:lumMod val="50000"/>
                  </a:schemeClr>
                </a:solidFill>
                <a:effectLst/>
                <a:latin typeface="Tahoma" panose="020B060403050404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www.iam-compact.eu</a:t>
            </a:r>
            <a:endParaRPr lang="en-GB" sz="1100" u="sng" dirty="0">
              <a:solidFill>
                <a:schemeClr val="bg1">
                  <a:lumMod val="50000"/>
                </a:schemeClr>
              </a:solidFill>
              <a:effectLst/>
              <a:latin typeface="Tahoma" panose="020B0604030504040204" pitchFamily="34" charset="0"/>
              <a:ea typeface="Calibri" panose="020F0502020204030204" pitchFamily="34" charset="0"/>
              <a:cs typeface="Times New Roman" panose="02020603050405020304" pitchFamily="18" charset="0"/>
            </a:endParaRPr>
          </a:p>
        </p:txBody>
      </p:sp>
      <p:grpSp>
        <p:nvGrpSpPr>
          <p:cNvPr id="9" name="Group 8">
            <a:extLst>
              <a:ext uri="{FF2B5EF4-FFF2-40B4-BE49-F238E27FC236}">
                <a16:creationId xmlns:a16="http://schemas.microsoft.com/office/drawing/2014/main" id="{7BD21C2C-B315-2DA1-B82C-CC2695171AE4}"/>
              </a:ext>
            </a:extLst>
          </p:cNvPr>
          <p:cNvGrpSpPr/>
          <p:nvPr/>
        </p:nvGrpSpPr>
        <p:grpSpPr>
          <a:xfrm>
            <a:off x="256057" y="3994029"/>
            <a:ext cx="9543549" cy="2727784"/>
            <a:chOff x="256057" y="3994029"/>
            <a:chExt cx="9543549" cy="2727784"/>
          </a:xfrm>
        </p:grpSpPr>
        <p:sp>
          <p:nvSpPr>
            <p:cNvPr id="4" name="Rectangle 3">
              <a:extLst>
                <a:ext uri="{FF2B5EF4-FFF2-40B4-BE49-F238E27FC236}">
                  <a16:creationId xmlns:a16="http://schemas.microsoft.com/office/drawing/2014/main" id="{FD5D6536-DCDF-EF07-1ED1-BC114EF0D6C6}"/>
                </a:ext>
              </a:extLst>
            </p:cNvPr>
            <p:cNvSpPr/>
            <p:nvPr/>
          </p:nvSpPr>
          <p:spPr>
            <a:xfrm>
              <a:off x="340468" y="5972783"/>
              <a:ext cx="3375498" cy="7490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8B10C54C-9321-4E0C-AEEF-C9ACB8C17A1E}"/>
                </a:ext>
              </a:extLst>
            </p:cNvPr>
            <p:cNvSpPr txBox="1"/>
            <p:nvPr/>
          </p:nvSpPr>
          <p:spPr>
            <a:xfrm>
              <a:off x="256057" y="4881596"/>
              <a:ext cx="4504563" cy="328295"/>
            </a:xfrm>
            <a:prstGeom prst="rect">
              <a:avLst/>
            </a:prstGeom>
            <a:noFill/>
            <a:ln>
              <a:noFill/>
              <a:prstDash val="sysDash"/>
            </a:ln>
          </p:spPr>
          <p:txBody>
            <a:bodyPr wrap="square" rtlCol="0" anchor="t">
              <a:spAutoFit/>
            </a:bodyPr>
            <a:lstStyle/>
            <a:p>
              <a:r>
                <a:rPr lang="en-GB" sz="2300" b="1" baseline="30000" dirty="0">
                  <a:solidFill>
                    <a:srgbClr val="224891"/>
                  </a:solidFill>
                  <a:latin typeface="Tahoma" panose="020B0604030504040204" pitchFamily="34" charset="0"/>
                  <a:ea typeface="Tahoma" panose="020B0604030504040204" pitchFamily="34" charset="0"/>
                  <a:cs typeface="Tahoma" panose="020B0604030504040204" pitchFamily="34" charset="0"/>
                </a:rPr>
                <a:t>Introduction to </a:t>
              </a:r>
              <a:r>
                <a:rPr lang="en-GB" sz="2300" b="1" baseline="30000" dirty="0" err="1">
                  <a:solidFill>
                    <a:srgbClr val="224891"/>
                  </a:solidFill>
                  <a:latin typeface="Tahoma" panose="020B0604030504040204" pitchFamily="34" charset="0"/>
                  <a:ea typeface="Tahoma" panose="020B0604030504040204" pitchFamily="34" charset="0"/>
                  <a:cs typeface="Tahoma" panose="020B0604030504040204" pitchFamily="34" charset="0"/>
                </a:rPr>
                <a:t>OnSSET</a:t>
              </a:r>
              <a:endParaRPr lang="en-GB" sz="2300" b="1" baseline="30000" dirty="0">
                <a:solidFill>
                  <a:srgbClr val="224891"/>
                </a:solidFill>
                <a:latin typeface="Tahoma" panose="020B0604030504040204" pitchFamily="34" charset="0"/>
                <a:ea typeface="Tahoma" panose="020B0604030504040204" pitchFamily="34" charset="0"/>
                <a:cs typeface="Tahoma" panose="020B0604030504040204" pitchFamily="34" charset="0"/>
              </a:endParaRPr>
            </a:p>
          </p:txBody>
        </p:sp>
        <p:sp>
          <p:nvSpPr>
            <p:cNvPr id="7" name="Subtitle 5">
              <a:extLst>
                <a:ext uri="{FF2B5EF4-FFF2-40B4-BE49-F238E27FC236}">
                  <a16:creationId xmlns:a16="http://schemas.microsoft.com/office/drawing/2014/main" id="{5B144386-13F1-441B-81CB-6A0CAB5E7B39}"/>
                </a:ext>
              </a:extLst>
            </p:cNvPr>
            <p:cNvSpPr txBox="1">
              <a:spLocks/>
            </p:cNvSpPr>
            <p:nvPr/>
          </p:nvSpPr>
          <p:spPr>
            <a:xfrm>
              <a:off x="256057" y="3994029"/>
              <a:ext cx="2555723" cy="740337"/>
            </a:xfrm>
            <a:prstGeom prst="rect">
              <a:avLst/>
            </a:prstGeom>
          </p:spPr>
          <p:txBody>
            <a:bodyPr vert="horz" lIns="89726" tIns="44863" rIns="89726" bIns="44863" rtlCol="0">
              <a:noAutofit/>
            </a:bodyPr>
            <a:lstStyle>
              <a:lvl1pPr marL="0" indent="0" algn="ctr" defTabSz="914423"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12" indent="0" algn="ctr" defTabSz="914423"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23" indent="0" algn="ctr" defTabSz="914423"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34" indent="0" algn="ctr" defTabSz="914423"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46" indent="0" algn="ctr" defTabSz="914423"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57" indent="0" algn="ctr" defTabSz="914423"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69" indent="0" algn="ctr" defTabSz="914423"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80" indent="0" algn="ctr" defTabSz="914423"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91" indent="0" algn="ctr" defTabSz="914423"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10000"/>
                </a:lnSpc>
                <a:spcBef>
                  <a:spcPts val="0"/>
                </a:spcBef>
              </a:pPr>
              <a:r>
                <a:rPr lang="en-GB" sz="1200" dirty="0">
                  <a:solidFill>
                    <a:srgbClr val="4AB467"/>
                  </a:solidFill>
                  <a:latin typeface="Tahoma" panose="020B0604030504040204" pitchFamily="34" charset="0"/>
                  <a:ea typeface="Tahoma" panose="020B0604030504040204" pitchFamily="34" charset="0"/>
                  <a:cs typeface="Tahoma" panose="020B0604030504040204" pitchFamily="34" charset="0"/>
                </a:rPr>
                <a:t>IAM COMPACT training material on concepts and tools</a:t>
              </a:r>
            </a:p>
          </p:txBody>
        </p:sp>
        <p:sp>
          <p:nvSpPr>
            <p:cNvPr id="8" name="Text Placeholder 7">
              <a:extLst>
                <a:ext uri="{FF2B5EF4-FFF2-40B4-BE49-F238E27FC236}">
                  <a16:creationId xmlns:a16="http://schemas.microsoft.com/office/drawing/2014/main" id="{365AF703-EBBF-4342-9B3C-9B0C7562D9B1}"/>
                </a:ext>
              </a:extLst>
            </p:cNvPr>
            <p:cNvSpPr txBox="1">
              <a:spLocks/>
            </p:cNvSpPr>
            <p:nvPr/>
          </p:nvSpPr>
          <p:spPr>
            <a:xfrm>
              <a:off x="256057" y="5213613"/>
              <a:ext cx="9543549" cy="1152559"/>
            </a:xfrm>
            <a:prstGeom prst="rect">
              <a:avLst/>
            </a:prstGeom>
          </p:spPr>
          <p:txBody>
            <a:bodyPr lIns="91440" tIns="45720" rIns="91440" bIns="45720" anchor="ctr"/>
            <a:lstStyle>
              <a:lvl1pPr marL="228606" indent="-228606" algn="l" defTabSz="91442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7" indent="-228606"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6"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6"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6"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6"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4" indent="-228606"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7" indent="-228606"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800"/>
                </a:spcBef>
                <a:buNone/>
              </a:pPr>
              <a:r>
                <a:rPr lang="en-US" sz="1000" b="1" dirty="0">
                  <a:solidFill>
                    <a:srgbClr val="7F7F7F"/>
                  </a:solidFill>
                  <a:latin typeface="Tahoma"/>
                  <a:ea typeface="Tahoma"/>
                  <a:cs typeface="Tahoma"/>
                </a:rPr>
                <a:t>Camilo Ramirez, </a:t>
              </a:r>
              <a:r>
                <a:rPr lang="en-US" sz="1000" dirty="0">
                  <a:solidFill>
                    <a:srgbClr val="7F7F7F"/>
                  </a:solidFill>
                  <a:latin typeface="Tahoma"/>
                  <a:ea typeface="Tahoma"/>
                  <a:cs typeface="Tahoma"/>
                </a:rPr>
                <a:t>Division of Energy Systems of KTH Royal Institute of Technology, Sweden</a:t>
              </a:r>
              <a:endParaRPr lang="en-US" sz="1000" b="1" spc="-50" dirty="0">
                <a:solidFill>
                  <a:srgbClr val="7F7F7F"/>
                </a:solidFill>
                <a:latin typeface="Tahoma"/>
                <a:ea typeface="Tahoma"/>
                <a:cs typeface="Tahoma"/>
              </a:endParaRPr>
            </a:p>
            <a:p>
              <a:pPr marL="0" indent="0">
                <a:spcBef>
                  <a:spcPts val="800"/>
                </a:spcBef>
                <a:buNone/>
              </a:pPr>
              <a:endParaRPr lang="en-US" sz="1000" b="1" spc="-50" dirty="0">
                <a:solidFill>
                  <a:srgbClr val="7F7F7F"/>
                </a:solidFill>
                <a:latin typeface="Tahoma"/>
                <a:ea typeface="Tahoma"/>
                <a:cs typeface="Tahoma"/>
              </a:endParaRPr>
            </a:p>
            <a:p>
              <a:pPr marL="0" indent="0">
                <a:spcBef>
                  <a:spcPts val="800"/>
                </a:spcBef>
                <a:buNone/>
              </a:pPr>
              <a:endParaRPr lang="en-US" sz="1000" b="1" spc="-50" dirty="0">
                <a:solidFill>
                  <a:srgbClr val="7F7F7F"/>
                </a:solidFill>
                <a:latin typeface="Tahoma"/>
                <a:ea typeface="Tahoma"/>
                <a:cs typeface="Tahoma"/>
              </a:endParaRPr>
            </a:p>
          </p:txBody>
        </p:sp>
      </p:grpSp>
      <p:pic>
        <p:nvPicPr>
          <p:cNvPr id="11" name="Picture 10" descr="Graphical user interface, text&#10;&#10;Description automatically generated">
            <a:extLst>
              <a:ext uri="{FF2B5EF4-FFF2-40B4-BE49-F238E27FC236}">
                <a16:creationId xmlns:a16="http://schemas.microsoft.com/office/drawing/2014/main" id="{51325581-FA0F-B6F1-8044-4CB42521E4CF}"/>
              </a:ext>
            </a:extLst>
          </p:cNvPr>
          <p:cNvPicPr>
            <a:picLocks noChangeAspect="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478754" y="6193600"/>
            <a:ext cx="1970532" cy="438912"/>
          </a:xfrm>
          <a:prstGeom prst="rect">
            <a:avLst/>
          </a:prstGeom>
          <a:noFill/>
          <a:ln>
            <a:noFill/>
          </a:ln>
        </p:spPr>
      </p:pic>
      <p:sp>
        <p:nvSpPr>
          <p:cNvPr id="2" name="TextBox 1">
            <a:extLst>
              <a:ext uri="{FF2B5EF4-FFF2-40B4-BE49-F238E27FC236}">
                <a16:creationId xmlns:a16="http://schemas.microsoft.com/office/drawing/2014/main" id="{D4191EF6-C05A-7A76-3D63-194AD0DF1847}"/>
              </a:ext>
            </a:extLst>
          </p:cNvPr>
          <p:cNvSpPr txBox="1"/>
          <p:nvPr/>
        </p:nvSpPr>
        <p:spPr>
          <a:xfrm>
            <a:off x="6195060" y="6551375"/>
            <a:ext cx="3190473"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1200" dirty="0">
                <a:solidFill>
                  <a:srgbClr val="333333"/>
                </a:solidFill>
                <a:latin typeface="Tahoma" panose="020B0604030504040204" pitchFamily="34" charset="0"/>
                <a:ea typeface="Tahoma" panose="020B0604030504040204" pitchFamily="34" charset="0"/>
                <a:cs typeface="Tahoma" panose="020B0604030504040204" pitchFamily="34" charset="0"/>
              </a:rPr>
              <a:t>This work is licensed under </a:t>
            </a:r>
            <a:r>
              <a:rPr lang="en-US" sz="1200" u="sng" dirty="0">
                <a:solidFill>
                  <a:srgbClr val="0563C1"/>
                </a:solidFill>
                <a:latin typeface="Tahoma" panose="020B0604030504040204" pitchFamily="34" charset="0"/>
                <a:ea typeface="Tahoma" panose="020B0604030504040204" pitchFamily="34" charset="0"/>
                <a:cs typeface="Tahoma" panose="020B0604030504040204" pitchFamily="34" charset="0"/>
                <a:hlinkClick r:id="rId6"/>
              </a:rPr>
              <a:t>CC BY 4.0</a:t>
            </a:r>
            <a:endParaRPr lang="en-US" sz="12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9403205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olo 1">
            <a:extLst>
              <a:ext uri="{FF2B5EF4-FFF2-40B4-BE49-F238E27FC236}">
                <a16:creationId xmlns:a16="http://schemas.microsoft.com/office/drawing/2014/main" id="{C3CB5854-92C1-459E-B110-D1E5866C1657}"/>
              </a:ext>
            </a:extLst>
          </p:cNvPr>
          <p:cNvSpPr txBox="1">
            <a:spLocks/>
          </p:cNvSpPr>
          <p:nvPr/>
        </p:nvSpPr>
        <p:spPr>
          <a:xfrm>
            <a:off x="439599" y="790785"/>
            <a:ext cx="6547141" cy="668268"/>
          </a:xfrm>
          <a:prstGeom prst="rect">
            <a:avLst/>
          </a:prstGeom>
        </p:spPr>
        <p:txBody>
          <a:bodyPr>
            <a:noAutofit/>
          </a:bodyPr>
          <a:lstStyle>
            <a:lvl1pPr algn="l" rtl="0" eaLnBrk="0" fontAlgn="base" hangingPunct="0">
              <a:spcBef>
                <a:spcPct val="0"/>
              </a:spcBef>
              <a:spcAft>
                <a:spcPct val="0"/>
              </a:spcAft>
              <a:defRPr sz="2200" b="1">
                <a:solidFill>
                  <a:srgbClr val="00004C"/>
                </a:solidFill>
                <a:latin typeface="+mj-lt"/>
                <a:ea typeface="+mj-ea"/>
                <a:cs typeface="+mj-cs"/>
              </a:defRPr>
            </a:lvl1pPr>
            <a:lvl2pPr algn="l" rtl="0" eaLnBrk="0" fontAlgn="base" hangingPunct="0">
              <a:spcBef>
                <a:spcPct val="0"/>
              </a:spcBef>
              <a:spcAft>
                <a:spcPct val="0"/>
              </a:spcAft>
              <a:defRPr sz="2200" b="1">
                <a:solidFill>
                  <a:srgbClr val="00004C"/>
                </a:solidFill>
                <a:latin typeface="Verdana" pitchFamily="34" charset="0"/>
              </a:defRPr>
            </a:lvl2pPr>
            <a:lvl3pPr algn="l" rtl="0" eaLnBrk="0" fontAlgn="base" hangingPunct="0">
              <a:spcBef>
                <a:spcPct val="0"/>
              </a:spcBef>
              <a:spcAft>
                <a:spcPct val="0"/>
              </a:spcAft>
              <a:defRPr sz="2200" b="1">
                <a:solidFill>
                  <a:srgbClr val="00004C"/>
                </a:solidFill>
                <a:latin typeface="Verdana" pitchFamily="34" charset="0"/>
              </a:defRPr>
            </a:lvl3pPr>
            <a:lvl4pPr algn="l" rtl="0" eaLnBrk="0" fontAlgn="base" hangingPunct="0">
              <a:spcBef>
                <a:spcPct val="0"/>
              </a:spcBef>
              <a:spcAft>
                <a:spcPct val="0"/>
              </a:spcAft>
              <a:defRPr sz="2200" b="1">
                <a:solidFill>
                  <a:srgbClr val="00004C"/>
                </a:solidFill>
                <a:latin typeface="Verdana" pitchFamily="34" charset="0"/>
              </a:defRPr>
            </a:lvl4pPr>
            <a:lvl5pPr algn="l" rtl="0" eaLnBrk="0" fontAlgn="base" hangingPunct="0">
              <a:spcBef>
                <a:spcPct val="0"/>
              </a:spcBef>
              <a:spcAft>
                <a:spcPct val="0"/>
              </a:spcAft>
              <a:defRPr sz="2200" b="1">
                <a:solidFill>
                  <a:srgbClr val="00004C"/>
                </a:solidFill>
                <a:latin typeface="Verdana" pitchFamily="34" charset="0"/>
              </a:defRPr>
            </a:lvl5pPr>
            <a:lvl6pPr marL="457200" algn="l" rtl="0" eaLnBrk="0" fontAlgn="base" hangingPunct="0">
              <a:spcBef>
                <a:spcPct val="0"/>
              </a:spcBef>
              <a:spcAft>
                <a:spcPct val="0"/>
              </a:spcAft>
              <a:defRPr sz="2200" b="1">
                <a:solidFill>
                  <a:srgbClr val="00004C"/>
                </a:solidFill>
                <a:latin typeface="Verdana" pitchFamily="34" charset="0"/>
              </a:defRPr>
            </a:lvl6pPr>
            <a:lvl7pPr marL="914400" algn="l" rtl="0" eaLnBrk="0" fontAlgn="base" hangingPunct="0">
              <a:spcBef>
                <a:spcPct val="0"/>
              </a:spcBef>
              <a:spcAft>
                <a:spcPct val="0"/>
              </a:spcAft>
              <a:defRPr sz="2200" b="1">
                <a:solidFill>
                  <a:srgbClr val="00004C"/>
                </a:solidFill>
                <a:latin typeface="Verdana" pitchFamily="34" charset="0"/>
              </a:defRPr>
            </a:lvl7pPr>
            <a:lvl8pPr marL="1371600" algn="l" rtl="0" eaLnBrk="0" fontAlgn="base" hangingPunct="0">
              <a:spcBef>
                <a:spcPct val="0"/>
              </a:spcBef>
              <a:spcAft>
                <a:spcPct val="0"/>
              </a:spcAft>
              <a:defRPr sz="2200" b="1">
                <a:solidFill>
                  <a:srgbClr val="00004C"/>
                </a:solidFill>
                <a:latin typeface="Verdana" pitchFamily="34" charset="0"/>
              </a:defRPr>
            </a:lvl8pPr>
            <a:lvl9pPr marL="1828800" algn="l" rtl="0" eaLnBrk="0" fontAlgn="base" hangingPunct="0">
              <a:spcBef>
                <a:spcPct val="0"/>
              </a:spcBef>
              <a:spcAft>
                <a:spcPct val="0"/>
              </a:spcAft>
              <a:defRPr sz="2200" b="1">
                <a:solidFill>
                  <a:srgbClr val="00004C"/>
                </a:solidFill>
                <a:latin typeface="Verdana" pitchFamily="34" charset="0"/>
              </a:defRPr>
            </a:lvl9pPr>
          </a:lstStyle>
          <a:p>
            <a:endParaRPr lang="en-US" sz="2551" kern="0" dirty="0">
              <a:latin typeface="Trebuchet MS" panose="020B0603020202020204" pitchFamily="34" charset="0"/>
            </a:endParaRPr>
          </a:p>
        </p:txBody>
      </p:sp>
      <p:sp>
        <p:nvSpPr>
          <p:cNvPr id="2" name="Title 1">
            <a:extLst>
              <a:ext uri="{FF2B5EF4-FFF2-40B4-BE49-F238E27FC236}">
                <a16:creationId xmlns:a16="http://schemas.microsoft.com/office/drawing/2014/main" id="{D276AB96-1DBA-8670-4D37-6A006C2582F6}"/>
              </a:ext>
            </a:extLst>
          </p:cNvPr>
          <p:cNvSpPr>
            <a:spLocks noGrp="1"/>
          </p:cNvSpPr>
          <p:nvPr>
            <p:ph type="title"/>
          </p:nvPr>
        </p:nvSpPr>
        <p:spPr/>
        <p:txBody>
          <a:bodyPr/>
          <a:lstStyle/>
          <a:p>
            <a:r>
              <a:rPr lang="en-US" dirty="0"/>
              <a:t>Introduction to </a:t>
            </a:r>
            <a:r>
              <a:rPr lang="en-US" dirty="0" err="1"/>
              <a:t>OnSSET</a:t>
            </a:r>
            <a:endParaRPr lang="en-US" dirty="0"/>
          </a:p>
        </p:txBody>
      </p:sp>
      <p:sp>
        <p:nvSpPr>
          <p:cNvPr id="6" name="TextBox 5"/>
          <p:cNvSpPr txBox="1"/>
          <p:nvPr/>
        </p:nvSpPr>
        <p:spPr>
          <a:xfrm>
            <a:off x="773296" y="1374006"/>
            <a:ext cx="8158950" cy="4490460"/>
          </a:xfrm>
          <a:prstGeom prst="rect">
            <a:avLst/>
          </a:prstGeom>
          <a:noFill/>
        </p:spPr>
        <p:txBody>
          <a:bodyPr wrap="square" lIns="91440" tIns="45720" rIns="91440" bIns="45720" rtlCol="0" anchor="t">
            <a:spAutoFit/>
          </a:bodyPr>
          <a:lstStyle/>
          <a:p>
            <a:pPr marL="285750" indent="-285750">
              <a:lnSpc>
                <a:spcPct val="114000"/>
              </a:lnSpc>
              <a:spcAft>
                <a:spcPts val="600"/>
              </a:spcAft>
              <a:buFontTx/>
              <a:buChar char="-"/>
            </a:pPr>
            <a:r>
              <a:rPr lang="en-GB" sz="2000" dirty="0">
                <a:latin typeface="Open Sans" panose="020B0606030504020204"/>
              </a:rPr>
              <a:t>Implemented in </a:t>
            </a:r>
            <a:r>
              <a:rPr lang="en-GB" sz="2000" b="1" dirty="0">
                <a:latin typeface="Open Sans" panose="020B0606030504020204"/>
              </a:rPr>
              <a:t>Python</a:t>
            </a:r>
            <a:r>
              <a:rPr lang="en-GB" sz="2000" dirty="0">
                <a:latin typeface="Open Sans" panose="020B0606030504020204"/>
              </a:rPr>
              <a:t> and </a:t>
            </a:r>
            <a:r>
              <a:rPr lang="en-GB" sz="2000" b="1" dirty="0">
                <a:latin typeface="Open Sans" panose="020B0606030504020204"/>
              </a:rPr>
              <a:t>QGIS</a:t>
            </a:r>
          </a:p>
          <a:p>
            <a:pPr marL="285750" indent="-285750">
              <a:lnSpc>
                <a:spcPct val="114000"/>
              </a:lnSpc>
              <a:spcAft>
                <a:spcPts val="600"/>
              </a:spcAft>
              <a:buFontTx/>
              <a:buChar char="-"/>
            </a:pPr>
            <a:r>
              <a:rPr lang="en-GB" sz="2000" dirty="0">
                <a:latin typeface="Open Sans" panose="020B0606030504020204"/>
              </a:rPr>
              <a:t>Country specific electrification analysis (</a:t>
            </a:r>
            <a:r>
              <a:rPr lang="en-GB" sz="2000" b="1" dirty="0">
                <a:latin typeface="Open Sans" panose="020B0606030504020204"/>
              </a:rPr>
              <a:t>National–subnational</a:t>
            </a:r>
            <a:r>
              <a:rPr lang="en-GB" sz="2000" dirty="0">
                <a:latin typeface="Open Sans" panose="020B0606030504020204"/>
              </a:rPr>
              <a:t> level)</a:t>
            </a:r>
          </a:p>
          <a:p>
            <a:pPr marL="285750" indent="-285750">
              <a:lnSpc>
                <a:spcPct val="114000"/>
              </a:lnSpc>
              <a:spcAft>
                <a:spcPts val="600"/>
              </a:spcAft>
              <a:buFontTx/>
              <a:buChar char="-"/>
            </a:pPr>
            <a:r>
              <a:rPr lang="en-US" sz="2000" dirty="0">
                <a:latin typeface="Open Sans" panose="020B0606030504020204"/>
              </a:rPr>
              <a:t>Spatial resolution that can vary as per input data and needs </a:t>
            </a:r>
          </a:p>
          <a:p>
            <a:pPr marL="285750" indent="-285750">
              <a:lnSpc>
                <a:spcPct val="114000"/>
              </a:lnSpc>
              <a:spcAft>
                <a:spcPts val="600"/>
              </a:spcAft>
              <a:buFontTx/>
              <a:buChar char="-"/>
            </a:pPr>
            <a:r>
              <a:rPr lang="en-US" sz="2000" b="1" dirty="0">
                <a:latin typeface="Open Sans" panose="020B0606030504020204"/>
              </a:rPr>
              <a:t>Customized</a:t>
            </a:r>
            <a:r>
              <a:rPr lang="en-US" sz="2000" dirty="0">
                <a:latin typeface="Open Sans" panose="020B0606030504020204"/>
              </a:rPr>
              <a:t> inputs according to country specific characteristics</a:t>
            </a:r>
          </a:p>
          <a:p>
            <a:pPr marL="742950" lvl="1" indent="-285750">
              <a:lnSpc>
                <a:spcPct val="114000"/>
              </a:lnSpc>
              <a:spcAft>
                <a:spcPts val="600"/>
              </a:spcAft>
              <a:buFontTx/>
              <a:buChar char="-"/>
            </a:pPr>
            <a:r>
              <a:rPr lang="en-US" sz="2000" dirty="0">
                <a:latin typeface="Open Sans" panose="020B0606030504020204"/>
              </a:rPr>
              <a:t>Social indicators (</a:t>
            </a:r>
            <a:r>
              <a:rPr lang="en-US" sz="1600" dirty="0">
                <a:latin typeface="Open Sans" panose="020B0606030504020204"/>
              </a:rPr>
              <a:t>e.g., population growth, urbanization level, different demand patterns</a:t>
            </a:r>
            <a:r>
              <a:rPr lang="en-US" sz="2000" dirty="0">
                <a:latin typeface="Open Sans" panose="020B0606030504020204"/>
              </a:rPr>
              <a:t>)</a:t>
            </a:r>
          </a:p>
          <a:p>
            <a:pPr marL="742950" lvl="1" indent="-285750">
              <a:lnSpc>
                <a:spcPct val="114000"/>
              </a:lnSpc>
              <a:spcAft>
                <a:spcPts val="600"/>
              </a:spcAft>
              <a:buFontTx/>
              <a:buChar char="-"/>
            </a:pPr>
            <a:r>
              <a:rPr lang="en-US" sz="2000" dirty="0">
                <a:latin typeface="Open Sans" panose="020B0606030504020204"/>
              </a:rPr>
              <a:t>Technical factors (</a:t>
            </a:r>
            <a:r>
              <a:rPr lang="en-US" sz="1600" dirty="0">
                <a:latin typeface="Open Sans" panose="020B0606030504020204"/>
              </a:rPr>
              <a:t>e.g., T&amp;D losses for national grid, alternative technologies available</a:t>
            </a:r>
            <a:r>
              <a:rPr lang="en-US" sz="2000" dirty="0">
                <a:latin typeface="Open Sans" panose="020B0606030504020204"/>
              </a:rPr>
              <a:t>)</a:t>
            </a:r>
          </a:p>
          <a:p>
            <a:pPr marL="742950" lvl="1" indent="-285750">
              <a:lnSpc>
                <a:spcPct val="114000"/>
              </a:lnSpc>
              <a:spcAft>
                <a:spcPts val="600"/>
              </a:spcAft>
              <a:buFontTx/>
              <a:buChar char="-"/>
            </a:pPr>
            <a:r>
              <a:rPr lang="en-US" sz="2000" dirty="0">
                <a:latin typeface="Open Sans" panose="020B0606030504020204"/>
              </a:rPr>
              <a:t>Cost elements (</a:t>
            </a:r>
            <a:r>
              <a:rPr lang="en-US" sz="1600" dirty="0">
                <a:latin typeface="Open Sans" panose="020B0606030504020204"/>
              </a:rPr>
              <a:t>e.g., Investment cost, O&amp;M , Fuel cost</a:t>
            </a:r>
            <a:r>
              <a:rPr lang="en-US" sz="2000" dirty="0">
                <a:latin typeface="Open Sans" panose="020B0606030504020204"/>
              </a:rPr>
              <a:t>)</a:t>
            </a:r>
          </a:p>
          <a:p>
            <a:pPr marL="742950" lvl="1" indent="-285750">
              <a:lnSpc>
                <a:spcPct val="114000"/>
              </a:lnSpc>
              <a:spcAft>
                <a:spcPts val="600"/>
              </a:spcAft>
              <a:buFontTx/>
              <a:buChar char="-"/>
            </a:pPr>
            <a:r>
              <a:rPr lang="en-US" sz="2000" dirty="0">
                <a:latin typeface="Open Sans" panose="020B0606030504020204"/>
              </a:rPr>
              <a:t>Energy Access targets</a:t>
            </a:r>
          </a:p>
        </p:txBody>
      </p:sp>
      <p:sp>
        <p:nvSpPr>
          <p:cNvPr id="5" name="Rectangle 4"/>
          <p:cNvSpPr/>
          <p:nvPr/>
        </p:nvSpPr>
        <p:spPr>
          <a:xfrm>
            <a:off x="1073301" y="902652"/>
            <a:ext cx="7791566" cy="369332"/>
          </a:xfrm>
          <a:prstGeom prst="rect">
            <a:avLst/>
          </a:prstGeom>
        </p:spPr>
        <p:txBody>
          <a:bodyPr wrap="square">
            <a:spAutoFit/>
          </a:bodyPr>
          <a:lstStyle/>
          <a:p>
            <a:pPr>
              <a:spcAft>
                <a:spcPts val="1200"/>
              </a:spcAft>
            </a:pPr>
            <a:r>
              <a:rPr lang="en-US" b="1" dirty="0">
                <a:solidFill>
                  <a:srgbClr val="23478F"/>
                </a:solidFill>
                <a:latin typeface="Open Sans"/>
                <a:ea typeface="Open Sans" panose="020B0606030504020204" pitchFamily="34" charset="0"/>
                <a:cs typeface="Open Sans" panose="020B0606030504020204" pitchFamily="34" charset="0"/>
              </a:rPr>
              <a:t>The Open-Source Spatial Electrification Tool (</a:t>
            </a:r>
            <a:r>
              <a:rPr lang="en-US" b="1" dirty="0" err="1">
                <a:solidFill>
                  <a:srgbClr val="23478F"/>
                </a:solidFill>
                <a:latin typeface="Open Sans"/>
                <a:ea typeface="Open Sans" panose="020B0606030504020204" pitchFamily="34" charset="0"/>
                <a:cs typeface="Open Sans" panose="020B0606030504020204" pitchFamily="34" charset="0"/>
              </a:rPr>
              <a:t>OnSSET</a:t>
            </a:r>
            <a:r>
              <a:rPr lang="en-US" b="1" dirty="0">
                <a:solidFill>
                  <a:srgbClr val="23478F"/>
                </a:solidFill>
                <a:latin typeface="Open Sans"/>
                <a:ea typeface="Open Sans" panose="020B0606030504020204" pitchFamily="34" charset="0"/>
                <a:cs typeface="Open Sans" panose="020B0606030504020204" pitchFamily="34" charset="0"/>
              </a:rPr>
              <a:t>)</a:t>
            </a:r>
            <a:endParaRPr lang="en-ZA" b="1" dirty="0">
              <a:solidFill>
                <a:srgbClr val="23478F"/>
              </a:solidFill>
              <a:latin typeface="Open Sans"/>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7076894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 to </a:t>
            </a:r>
            <a:r>
              <a:rPr lang="en-US" dirty="0" err="1"/>
              <a:t>OnSSET</a:t>
            </a:r>
            <a:endParaRPr lang="sv-SE" dirty="0"/>
          </a:p>
        </p:txBody>
      </p:sp>
      <p:sp>
        <p:nvSpPr>
          <p:cNvPr id="3" name="Rectangle 2">
            <a:extLst>
              <a:ext uri="{FF2B5EF4-FFF2-40B4-BE49-F238E27FC236}">
                <a16:creationId xmlns:a16="http://schemas.microsoft.com/office/drawing/2014/main" id="{63FE2775-FB72-4D44-B480-06EBB7F679B3}"/>
              </a:ext>
            </a:extLst>
          </p:cNvPr>
          <p:cNvSpPr/>
          <p:nvPr/>
        </p:nvSpPr>
        <p:spPr>
          <a:xfrm>
            <a:off x="381081" y="1264490"/>
            <a:ext cx="6217920" cy="400110"/>
          </a:xfrm>
          <a:prstGeom prst="rect">
            <a:avLst/>
          </a:prstGeom>
        </p:spPr>
        <p:txBody>
          <a:bodyPr wrap="square" lIns="91440" tIns="45720" rIns="91440" bIns="45720" anchor="t">
            <a:spAutoFit/>
          </a:bodyPr>
          <a:lstStyle/>
          <a:p>
            <a:pPr>
              <a:spcAft>
                <a:spcPts val="1200"/>
              </a:spcAft>
            </a:pPr>
            <a:r>
              <a:rPr lang="en-ZA" sz="2000" b="1" dirty="0">
                <a:solidFill>
                  <a:srgbClr val="23478F"/>
                </a:solidFill>
                <a:latin typeface="Open Sans"/>
                <a:ea typeface="Open Sans" panose="020B0606030504020204" pitchFamily="34" charset="0"/>
                <a:cs typeface="Open Sans" panose="020B0606030504020204" pitchFamily="34" charset="0"/>
              </a:rPr>
              <a:t>Geospatial electrification models </a:t>
            </a:r>
          </a:p>
        </p:txBody>
      </p:sp>
      <p:sp>
        <p:nvSpPr>
          <p:cNvPr id="4" name="Rectangle 3"/>
          <p:cNvSpPr/>
          <p:nvPr/>
        </p:nvSpPr>
        <p:spPr>
          <a:xfrm>
            <a:off x="399797" y="1811082"/>
            <a:ext cx="4279255" cy="3582006"/>
          </a:xfrm>
          <a:prstGeom prst="rect">
            <a:avLst/>
          </a:prstGeom>
        </p:spPr>
        <p:txBody>
          <a:bodyPr wrap="square" lIns="91440" tIns="45720" rIns="91440" bIns="45720" anchor="t">
            <a:spAutoFit/>
          </a:bodyPr>
          <a:lstStyle/>
          <a:p>
            <a:pPr>
              <a:lnSpc>
                <a:spcPct val="114000"/>
              </a:lnSpc>
              <a:buClr>
                <a:srgbClr val="000000"/>
              </a:buClr>
              <a:buFont typeface="Arial"/>
              <a:buNone/>
            </a:pPr>
            <a:r>
              <a:rPr lang="en-US" kern="0" dirty="0">
                <a:solidFill>
                  <a:srgbClr val="000000"/>
                </a:solidFill>
                <a:latin typeface="Open Sans"/>
                <a:cs typeface="Arial"/>
                <a:sym typeface="Arial"/>
              </a:rPr>
              <a:t>The different tools have different purposes, strengths, and weaknesses:</a:t>
            </a:r>
            <a:endParaRPr lang="en-US" kern="0" dirty="0">
              <a:latin typeface="Open Sans"/>
              <a:cs typeface="Arial"/>
            </a:endParaRPr>
          </a:p>
          <a:p>
            <a:pPr marL="285750" indent="-285750">
              <a:lnSpc>
                <a:spcPct val="114000"/>
              </a:lnSpc>
              <a:spcBef>
                <a:spcPts val="1000"/>
              </a:spcBef>
              <a:spcAft>
                <a:spcPts val="400"/>
              </a:spcAft>
              <a:buClr>
                <a:srgbClr val="000000"/>
              </a:buClr>
              <a:buFont typeface="Arial" panose="020B0604020202020204" pitchFamily="34" charset="0"/>
              <a:buChar char="•"/>
            </a:pPr>
            <a:r>
              <a:rPr lang="en-US" kern="0" dirty="0">
                <a:solidFill>
                  <a:srgbClr val="000000"/>
                </a:solidFill>
                <a:latin typeface="Open Sans"/>
                <a:cs typeface="Arial"/>
                <a:sym typeface="Arial"/>
              </a:rPr>
              <a:t>Rural vs. National electrification planning</a:t>
            </a:r>
          </a:p>
          <a:p>
            <a:pPr marL="285750" indent="-285750">
              <a:lnSpc>
                <a:spcPct val="114000"/>
              </a:lnSpc>
              <a:spcBef>
                <a:spcPts val="1000"/>
              </a:spcBef>
              <a:spcAft>
                <a:spcPts val="400"/>
              </a:spcAft>
              <a:buClr>
                <a:srgbClr val="000000"/>
              </a:buClr>
              <a:buFont typeface="Arial" panose="020B0604020202020204" pitchFamily="34" charset="0"/>
              <a:buChar char="•"/>
            </a:pPr>
            <a:r>
              <a:rPr lang="en-US" kern="0" dirty="0">
                <a:solidFill>
                  <a:srgbClr val="000000"/>
                </a:solidFill>
                <a:latin typeface="Open Sans"/>
                <a:cs typeface="Arial"/>
                <a:sym typeface="Arial"/>
              </a:rPr>
              <a:t>Open-source vs licensed</a:t>
            </a:r>
          </a:p>
          <a:p>
            <a:pPr marL="285750" indent="-285750">
              <a:lnSpc>
                <a:spcPct val="114000"/>
              </a:lnSpc>
              <a:spcBef>
                <a:spcPts val="1000"/>
              </a:spcBef>
              <a:spcAft>
                <a:spcPts val="400"/>
              </a:spcAft>
              <a:buClr>
                <a:srgbClr val="000000"/>
              </a:buClr>
              <a:buFont typeface="Arial" panose="020B0604020202020204" pitchFamily="34" charset="0"/>
              <a:buChar char="•"/>
            </a:pPr>
            <a:r>
              <a:rPr lang="en-US" kern="0" dirty="0">
                <a:solidFill>
                  <a:srgbClr val="000000"/>
                </a:solidFill>
                <a:latin typeface="Open Sans"/>
                <a:cs typeface="Arial"/>
                <a:sym typeface="Arial"/>
              </a:rPr>
              <a:t>Varying levels of detail and computational time</a:t>
            </a:r>
          </a:p>
          <a:p>
            <a:pPr marL="285750" indent="-285750">
              <a:lnSpc>
                <a:spcPct val="114000"/>
              </a:lnSpc>
              <a:spcBef>
                <a:spcPts val="1000"/>
              </a:spcBef>
              <a:spcAft>
                <a:spcPts val="400"/>
              </a:spcAft>
              <a:buClr>
                <a:srgbClr val="000000"/>
              </a:buClr>
              <a:buFont typeface="Arial" panose="020B0604020202020204" pitchFamily="34" charset="0"/>
              <a:buChar char="•"/>
            </a:pPr>
            <a:r>
              <a:rPr lang="en-US" kern="0" dirty="0">
                <a:solidFill>
                  <a:srgbClr val="000000"/>
                </a:solidFill>
                <a:latin typeface="Open Sans"/>
                <a:cs typeface="Arial"/>
                <a:sym typeface="Arial"/>
              </a:rPr>
              <a:t>Varying number of electricity generation technology options</a:t>
            </a:r>
            <a:endParaRPr lang="en-US" kern="0" dirty="0">
              <a:solidFill>
                <a:srgbClr val="000000"/>
              </a:solidFill>
              <a:latin typeface="Open Sans"/>
              <a:cs typeface="Arial"/>
            </a:endParaRPr>
          </a:p>
        </p:txBody>
      </p:sp>
      <p:pic>
        <p:nvPicPr>
          <p:cNvPr id="6" name="Picture 5" descr="C:\Users\nandi\Box Sync\PhD\CCG\Lecture\Lecture 2\Picture_2_3_2.jpg"/>
          <p:cNvPicPr/>
          <p:nvPr/>
        </p:nvPicPr>
        <p:blipFill>
          <a:blip r:embed="rId3">
            <a:extLst>
              <a:ext uri="{28A0092B-C50C-407E-A947-70E740481C1C}">
                <a14:useLocalDpi xmlns:a14="http://schemas.microsoft.com/office/drawing/2010/main" val="0"/>
              </a:ext>
            </a:extLst>
          </a:blip>
          <a:stretch>
            <a:fillRect/>
          </a:stretch>
        </p:blipFill>
        <p:spPr>
          <a:xfrm>
            <a:off x="4387693" y="1905802"/>
            <a:ext cx="5332570" cy="4137562"/>
          </a:xfrm>
          <a:prstGeom prst="rect">
            <a:avLst/>
          </a:prstGeom>
        </p:spPr>
      </p:pic>
      <p:sp>
        <p:nvSpPr>
          <p:cNvPr id="7" name="Rectangle 6"/>
          <p:cNvSpPr/>
          <p:nvPr/>
        </p:nvSpPr>
        <p:spPr>
          <a:xfrm>
            <a:off x="399797" y="5672700"/>
            <a:ext cx="1701107" cy="246221"/>
          </a:xfrm>
          <a:prstGeom prst="rect">
            <a:avLst/>
          </a:prstGeom>
        </p:spPr>
        <p:txBody>
          <a:bodyPr wrap="none">
            <a:spAutoFit/>
          </a:bodyPr>
          <a:lstStyle/>
          <a:p>
            <a:r>
              <a:rPr lang="en-US" sz="1000" b="1" dirty="0">
                <a:solidFill>
                  <a:srgbClr val="1D1C1D"/>
                </a:solidFill>
                <a:latin typeface="Open Sans"/>
              </a:rPr>
              <a:t>Source:</a:t>
            </a:r>
            <a:r>
              <a:rPr lang="en-US" sz="1000" dirty="0">
                <a:solidFill>
                  <a:srgbClr val="1D1C1D"/>
                </a:solidFill>
                <a:latin typeface="Open Sans"/>
              </a:rPr>
              <a:t> Mentis et al. 2021</a:t>
            </a:r>
            <a:endParaRPr lang="en-US" sz="1000" dirty="0">
              <a:latin typeface="Open Sans"/>
            </a:endParaRPr>
          </a:p>
        </p:txBody>
      </p:sp>
      <p:sp>
        <p:nvSpPr>
          <p:cNvPr id="8" name="Rectangle 7"/>
          <p:cNvSpPr/>
          <p:nvPr/>
        </p:nvSpPr>
        <p:spPr>
          <a:xfrm>
            <a:off x="5085823" y="6098852"/>
            <a:ext cx="3696846" cy="246221"/>
          </a:xfrm>
          <a:prstGeom prst="rect">
            <a:avLst/>
          </a:prstGeom>
        </p:spPr>
        <p:txBody>
          <a:bodyPr wrap="none">
            <a:spAutoFit/>
          </a:bodyPr>
          <a:lstStyle/>
          <a:p>
            <a:r>
              <a:rPr lang="en-GB" sz="1000" b="1" dirty="0">
                <a:latin typeface="Open Sans" panose="020B0606030504020204" pitchFamily="34" charset="0"/>
                <a:ea typeface="Open Sans" panose="020B0606030504020204" pitchFamily="34" charset="0"/>
                <a:cs typeface="Open Sans" panose="020B0606030504020204" pitchFamily="34" charset="0"/>
              </a:rPr>
              <a:t>Picture source: </a:t>
            </a:r>
            <a:r>
              <a:rPr lang="en-GB" sz="1000" dirty="0">
                <a:latin typeface="Open Sans" panose="020B0606030504020204" pitchFamily="34" charset="0"/>
                <a:ea typeface="Open Sans" panose="020B0606030504020204" pitchFamily="34" charset="0"/>
                <a:cs typeface="Open Sans" panose="020B0606030504020204" pitchFamily="34" charset="0"/>
              </a:rPr>
              <a:t>Moner‐Girona et al., 2018, </a:t>
            </a:r>
            <a:r>
              <a:rPr lang="en-GB" sz="1000" dirty="0">
                <a:latin typeface="Open Sans" panose="020B0606030504020204" pitchFamily="34" charset="0"/>
                <a:ea typeface="Open Sans" panose="020B0606030504020204" pitchFamily="34" charset="0"/>
                <a:cs typeface="Open Sans" panose="020B0606030504020204" pitchFamily="34" charset="0"/>
                <a:hlinkClick r:id="rId4"/>
              </a:rPr>
              <a:t>image</a:t>
            </a:r>
            <a:r>
              <a:rPr lang="en-GB" sz="1000" dirty="0">
                <a:latin typeface="Open Sans" panose="020B0606030504020204" pitchFamily="34" charset="0"/>
                <a:ea typeface="Open Sans" panose="020B0606030504020204" pitchFamily="34" charset="0"/>
                <a:cs typeface="Open Sans" panose="020B0606030504020204" pitchFamily="34" charset="0"/>
              </a:rPr>
              <a:t>, license under  </a:t>
            </a:r>
            <a:r>
              <a:rPr lang="en-GB" sz="1000" dirty="0">
                <a:latin typeface="Open Sans" panose="020B0606030504020204" pitchFamily="34" charset="0"/>
                <a:ea typeface="Open Sans" panose="020B0606030504020204" pitchFamily="34" charset="0"/>
                <a:cs typeface="Open Sans" panose="020B0606030504020204" pitchFamily="34" charset="0"/>
                <a:hlinkClick r:id="rId5"/>
              </a:rPr>
              <a:t>CC-BY 4.0</a:t>
            </a:r>
            <a:endParaRPr lang="en-GB" sz="10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2892128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err="1"/>
              <a:t>Introduction</a:t>
            </a:r>
            <a:r>
              <a:rPr lang="sv-SE" dirty="0"/>
              <a:t> to </a:t>
            </a:r>
            <a:r>
              <a:rPr lang="sv-SE" dirty="0" err="1"/>
              <a:t>OnSSET</a:t>
            </a:r>
            <a:endParaRPr lang="sv-SE" dirty="0"/>
          </a:p>
        </p:txBody>
      </p:sp>
      <p:sp>
        <p:nvSpPr>
          <p:cNvPr id="3" name="Rectangle 2"/>
          <p:cNvSpPr/>
          <p:nvPr/>
        </p:nvSpPr>
        <p:spPr>
          <a:xfrm>
            <a:off x="842299" y="1947336"/>
            <a:ext cx="8003320" cy="3242234"/>
          </a:xfrm>
          <a:prstGeom prst="rect">
            <a:avLst/>
          </a:prstGeom>
        </p:spPr>
        <p:txBody>
          <a:bodyPr wrap="square" lIns="91440" tIns="45720" rIns="91440" bIns="45720" anchor="t">
            <a:spAutoFit/>
          </a:bodyPr>
          <a:lstStyle/>
          <a:p>
            <a:pPr marL="285750" indent="-285750">
              <a:lnSpc>
                <a:spcPct val="114000"/>
              </a:lnSpc>
              <a:spcAft>
                <a:spcPts val="1200"/>
              </a:spcAft>
              <a:buFont typeface="Arial" panose="020B0604020202020204" pitchFamily="34" charset="0"/>
              <a:buChar char="•"/>
            </a:pPr>
            <a:r>
              <a:rPr lang="en-US" dirty="0">
                <a:latin typeface="Open Sans" panose="020B0606030504020204"/>
              </a:rPr>
              <a:t>The suitability of different technology options (grid-extension, mini-grids, stand-alone technologies) to supply electricity depends on many factors that vary geographically within a country</a:t>
            </a:r>
          </a:p>
          <a:p>
            <a:pPr marL="285750" indent="-285750">
              <a:lnSpc>
                <a:spcPct val="114000"/>
              </a:lnSpc>
              <a:spcAft>
                <a:spcPts val="1200"/>
              </a:spcAft>
              <a:buFont typeface="Arial" panose="020B0604020202020204" pitchFamily="34" charset="0"/>
              <a:buChar char="•"/>
            </a:pPr>
            <a:r>
              <a:rPr lang="en-US" dirty="0">
                <a:latin typeface="Open Sans" panose="020B0606030504020204"/>
              </a:rPr>
              <a:t>In recent years, several models have been developed that take into account the geographical dimension to examine technology options for increasing access to electricity: these are so-called geospatial electrification models</a:t>
            </a:r>
          </a:p>
          <a:p>
            <a:pPr marL="285750" indent="-285750">
              <a:lnSpc>
                <a:spcPct val="114000"/>
              </a:lnSpc>
              <a:spcAft>
                <a:spcPts val="1200"/>
              </a:spcAft>
              <a:buFont typeface="Arial" panose="020B0604020202020204" pitchFamily="34" charset="0"/>
              <a:buChar char="•"/>
            </a:pPr>
            <a:r>
              <a:rPr lang="en-US" dirty="0">
                <a:latin typeface="Open Sans" panose="020B0606030504020204"/>
              </a:rPr>
              <a:t>Different geo-spatial electrification models are used for different purposes, each with its own strengths and weaknesses</a:t>
            </a:r>
          </a:p>
        </p:txBody>
      </p:sp>
      <p:sp>
        <p:nvSpPr>
          <p:cNvPr id="4" name="Rectangle 3"/>
          <p:cNvSpPr/>
          <p:nvPr/>
        </p:nvSpPr>
        <p:spPr>
          <a:xfrm>
            <a:off x="1054053" y="1364665"/>
            <a:ext cx="7791566" cy="369332"/>
          </a:xfrm>
          <a:prstGeom prst="rect">
            <a:avLst/>
          </a:prstGeom>
        </p:spPr>
        <p:txBody>
          <a:bodyPr wrap="square">
            <a:spAutoFit/>
          </a:bodyPr>
          <a:lstStyle/>
          <a:p>
            <a:pPr>
              <a:spcAft>
                <a:spcPts val="1200"/>
              </a:spcAft>
            </a:pPr>
            <a:r>
              <a:rPr lang="en-US" b="1" dirty="0">
                <a:solidFill>
                  <a:srgbClr val="23478F"/>
                </a:solidFill>
                <a:latin typeface="Open Sans"/>
                <a:ea typeface="Open Sans" panose="020B0606030504020204" pitchFamily="34" charset="0"/>
                <a:cs typeface="Open Sans" panose="020B0606030504020204" pitchFamily="34" charset="0"/>
              </a:rPr>
              <a:t>Key messages</a:t>
            </a:r>
            <a:endParaRPr lang="en-ZA" b="1" dirty="0">
              <a:solidFill>
                <a:srgbClr val="23478F"/>
              </a:solidFill>
              <a:latin typeface="Open Sans"/>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9395299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3" cstate="hqprint">
            <a:extLst>
              <a:ext uri="{28A0092B-C50C-407E-A947-70E740481C1C}">
                <a14:useLocalDpi xmlns:a14="http://schemas.microsoft.com/office/drawing/2010/main" val="0"/>
              </a:ext>
            </a:extLst>
          </a:blip>
          <a:srcRect l="20893" t="11404" r="26763" b="16491"/>
          <a:stretch/>
        </p:blipFill>
        <p:spPr>
          <a:xfrm>
            <a:off x="4533604" y="1604524"/>
            <a:ext cx="5077327" cy="4944980"/>
          </a:xfrm>
          <a:prstGeom prst="rect">
            <a:avLst/>
          </a:prstGeom>
        </p:spPr>
      </p:pic>
      <p:sp>
        <p:nvSpPr>
          <p:cNvPr id="2" name="Title 1"/>
          <p:cNvSpPr>
            <a:spLocks noGrp="1"/>
          </p:cNvSpPr>
          <p:nvPr>
            <p:ph type="title"/>
          </p:nvPr>
        </p:nvSpPr>
        <p:spPr/>
        <p:txBody>
          <a:bodyPr/>
          <a:lstStyle/>
          <a:p>
            <a:r>
              <a:rPr lang="sv-SE" dirty="0" err="1"/>
              <a:t>Introduction</a:t>
            </a:r>
            <a:r>
              <a:rPr lang="sv-SE" dirty="0"/>
              <a:t> to </a:t>
            </a:r>
            <a:r>
              <a:rPr lang="sv-SE" dirty="0" err="1"/>
              <a:t>OnSSET</a:t>
            </a:r>
            <a:endParaRPr lang="sv-SE" dirty="0"/>
          </a:p>
        </p:txBody>
      </p:sp>
      <p:sp>
        <p:nvSpPr>
          <p:cNvPr id="3" name="Rectangle 2"/>
          <p:cNvSpPr/>
          <p:nvPr/>
        </p:nvSpPr>
        <p:spPr>
          <a:xfrm>
            <a:off x="531690" y="913170"/>
            <a:ext cx="7791566" cy="369332"/>
          </a:xfrm>
          <a:prstGeom prst="rect">
            <a:avLst/>
          </a:prstGeom>
        </p:spPr>
        <p:txBody>
          <a:bodyPr wrap="square">
            <a:spAutoFit/>
          </a:bodyPr>
          <a:lstStyle/>
          <a:p>
            <a:pPr>
              <a:spcAft>
                <a:spcPts val="1200"/>
              </a:spcAft>
            </a:pPr>
            <a:r>
              <a:rPr lang="en-US" b="1" dirty="0">
                <a:solidFill>
                  <a:srgbClr val="23478F"/>
                </a:solidFill>
                <a:latin typeface="Open Sans"/>
                <a:ea typeface="Open Sans" panose="020B0606030504020204" pitchFamily="34" charset="0"/>
                <a:cs typeface="Open Sans" panose="020B0606030504020204" pitchFamily="34" charset="0"/>
              </a:rPr>
              <a:t>Key datasets used in </a:t>
            </a:r>
            <a:r>
              <a:rPr lang="en-US" b="1" dirty="0" err="1">
                <a:solidFill>
                  <a:srgbClr val="23478F"/>
                </a:solidFill>
                <a:latin typeface="Open Sans"/>
                <a:ea typeface="Open Sans" panose="020B0606030504020204" pitchFamily="34" charset="0"/>
                <a:cs typeface="Open Sans" panose="020B0606030504020204" pitchFamily="34" charset="0"/>
              </a:rPr>
              <a:t>OnSSET</a:t>
            </a:r>
            <a:endParaRPr lang="en-ZA" b="1" dirty="0">
              <a:solidFill>
                <a:srgbClr val="23478F"/>
              </a:solidFill>
              <a:latin typeface="Open Sans"/>
              <a:ea typeface="Open Sans" panose="020B0606030504020204" pitchFamily="34" charset="0"/>
              <a:cs typeface="Open Sans" panose="020B0606030504020204" pitchFamily="34" charset="0"/>
            </a:endParaRPr>
          </a:p>
        </p:txBody>
      </p:sp>
      <p:sp>
        <p:nvSpPr>
          <p:cNvPr id="11" name="Rectangle 10">
            <a:extLst>
              <a:ext uri="{FF2B5EF4-FFF2-40B4-BE49-F238E27FC236}">
                <a16:creationId xmlns:a16="http://schemas.microsoft.com/office/drawing/2014/main" id="{63FE2775-FB72-4D44-B480-06EBB7F679B3}"/>
              </a:ext>
            </a:extLst>
          </p:cNvPr>
          <p:cNvSpPr/>
          <p:nvPr/>
        </p:nvSpPr>
        <p:spPr>
          <a:xfrm>
            <a:off x="447267" y="1349282"/>
            <a:ext cx="6217920" cy="400110"/>
          </a:xfrm>
          <a:prstGeom prst="rect">
            <a:avLst/>
          </a:prstGeom>
        </p:spPr>
        <p:txBody>
          <a:bodyPr wrap="square" lIns="91440" tIns="45720" rIns="91440" bIns="45720" anchor="t">
            <a:spAutoFit/>
          </a:bodyPr>
          <a:lstStyle/>
          <a:p>
            <a:pPr>
              <a:spcAft>
                <a:spcPts val="1200"/>
              </a:spcAft>
            </a:pPr>
            <a:r>
              <a:rPr lang="en-US"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Identify geospatial energy related data</a:t>
            </a:r>
            <a:endPar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endParaRPr>
          </a:p>
        </p:txBody>
      </p:sp>
      <p:sp>
        <p:nvSpPr>
          <p:cNvPr id="12" name="Content Placeholder 1"/>
          <p:cNvSpPr txBox="1">
            <a:spLocks/>
          </p:cNvSpPr>
          <p:nvPr/>
        </p:nvSpPr>
        <p:spPr>
          <a:xfrm>
            <a:off x="398252" y="1785288"/>
            <a:ext cx="10515600" cy="4351338"/>
          </a:xfrm>
          <a:prstGeom prst="rect">
            <a:avLst/>
          </a:prstGeom>
        </p:spPr>
        <p:txBody>
          <a:bodyPr vert="horz" lIns="91440" tIns="45720" rIns="91440" bIns="45720" rtlCol="0" anchor="t">
            <a:noAutofit/>
          </a:bodyPr>
          <a:lstStyle>
            <a:lvl1pPr marL="182263" indent="-182263" algn="l" defTabSz="729051" rtl="0" eaLnBrk="1" latinLnBrk="0" hangingPunct="1">
              <a:lnSpc>
                <a:spcPct val="90000"/>
              </a:lnSpc>
              <a:spcBef>
                <a:spcPts val="797"/>
              </a:spcBef>
              <a:buFont typeface="Arial" panose="020B0604020202020204" pitchFamily="34" charset="0"/>
              <a:buChar char="•"/>
              <a:defRPr sz="2232"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546788" indent="-182263" algn="l" defTabSz="729051" rtl="0" eaLnBrk="1" latinLnBrk="0" hangingPunct="1">
              <a:lnSpc>
                <a:spcPct val="90000"/>
              </a:lnSpc>
              <a:spcBef>
                <a:spcPts val="399"/>
              </a:spcBef>
              <a:buFont typeface="Arial" panose="020B0604020202020204" pitchFamily="34" charset="0"/>
              <a:buChar char="•"/>
              <a:defRPr sz="1914"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911314" indent="-182263" algn="l" defTabSz="729051" rtl="0" eaLnBrk="1" latinLnBrk="0" hangingPunct="1">
              <a:lnSpc>
                <a:spcPct val="90000"/>
              </a:lnSpc>
              <a:spcBef>
                <a:spcPts val="399"/>
              </a:spcBef>
              <a:buFont typeface="Arial" panose="020B0604020202020204" pitchFamily="34" charset="0"/>
              <a:buChar char="•"/>
              <a:defRPr sz="1595"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275839" indent="-182263" algn="l" defTabSz="729051" rtl="0" eaLnBrk="1" latinLnBrk="0" hangingPunct="1">
              <a:lnSpc>
                <a:spcPct val="90000"/>
              </a:lnSpc>
              <a:spcBef>
                <a:spcPts val="399"/>
              </a:spcBef>
              <a:buFont typeface="Arial" panose="020B0604020202020204" pitchFamily="34" charset="0"/>
              <a:buChar char="•"/>
              <a:defRPr sz="1435"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640365" indent="-182263" algn="l" defTabSz="729051" rtl="0" eaLnBrk="1" latinLnBrk="0" hangingPunct="1">
              <a:lnSpc>
                <a:spcPct val="90000"/>
              </a:lnSpc>
              <a:spcBef>
                <a:spcPts val="399"/>
              </a:spcBef>
              <a:buFont typeface="Arial" panose="020B0604020202020204" pitchFamily="34" charset="0"/>
              <a:buChar char="•"/>
              <a:defRPr sz="1435"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004891" indent="-182263" algn="l" defTabSz="729051" rtl="0" eaLnBrk="1" latinLnBrk="0" hangingPunct="1">
              <a:lnSpc>
                <a:spcPct val="90000"/>
              </a:lnSpc>
              <a:spcBef>
                <a:spcPts val="399"/>
              </a:spcBef>
              <a:buFont typeface="Arial" panose="020B0604020202020204" pitchFamily="34" charset="0"/>
              <a:buChar char="•"/>
              <a:defRPr sz="1435" kern="1200">
                <a:solidFill>
                  <a:schemeClr val="tx1"/>
                </a:solidFill>
                <a:latin typeface="+mn-lt"/>
                <a:ea typeface="+mn-ea"/>
                <a:cs typeface="+mn-cs"/>
              </a:defRPr>
            </a:lvl6pPr>
            <a:lvl7pPr marL="2369416" indent="-182263" algn="l" defTabSz="729051" rtl="0" eaLnBrk="1" latinLnBrk="0" hangingPunct="1">
              <a:lnSpc>
                <a:spcPct val="90000"/>
              </a:lnSpc>
              <a:spcBef>
                <a:spcPts val="399"/>
              </a:spcBef>
              <a:buFont typeface="Arial" panose="020B0604020202020204" pitchFamily="34" charset="0"/>
              <a:buChar char="•"/>
              <a:defRPr sz="1435" kern="1200">
                <a:solidFill>
                  <a:schemeClr val="tx1"/>
                </a:solidFill>
                <a:latin typeface="+mn-lt"/>
                <a:ea typeface="+mn-ea"/>
                <a:cs typeface="+mn-cs"/>
              </a:defRPr>
            </a:lvl7pPr>
            <a:lvl8pPr marL="2733942" indent="-182263" algn="l" defTabSz="729051" rtl="0" eaLnBrk="1" latinLnBrk="0" hangingPunct="1">
              <a:lnSpc>
                <a:spcPct val="90000"/>
              </a:lnSpc>
              <a:spcBef>
                <a:spcPts val="399"/>
              </a:spcBef>
              <a:buFont typeface="Arial" panose="020B0604020202020204" pitchFamily="34" charset="0"/>
              <a:buChar char="•"/>
              <a:defRPr sz="1435" kern="1200">
                <a:solidFill>
                  <a:schemeClr val="tx1"/>
                </a:solidFill>
                <a:latin typeface="+mn-lt"/>
                <a:ea typeface="+mn-ea"/>
                <a:cs typeface="+mn-cs"/>
              </a:defRPr>
            </a:lvl8pPr>
            <a:lvl9pPr marL="3098467" indent="-182263" algn="l" defTabSz="729051" rtl="0" eaLnBrk="1" latinLnBrk="0" hangingPunct="1">
              <a:lnSpc>
                <a:spcPct val="90000"/>
              </a:lnSpc>
              <a:spcBef>
                <a:spcPts val="399"/>
              </a:spcBef>
              <a:buFont typeface="Arial" panose="020B0604020202020204" pitchFamily="34" charset="0"/>
              <a:buChar char="•"/>
              <a:defRPr sz="1435" kern="1200">
                <a:solidFill>
                  <a:schemeClr val="tx1"/>
                </a:solidFill>
                <a:latin typeface="+mn-lt"/>
                <a:ea typeface="+mn-ea"/>
                <a:cs typeface="+mn-cs"/>
              </a:defRPr>
            </a:lvl9pPr>
          </a:lstStyle>
          <a:p>
            <a:r>
              <a:rPr lang="en-US" sz="1650">
                <a:latin typeface="Open Sans"/>
              </a:rPr>
              <a:t>Administrative boundaries</a:t>
            </a:r>
          </a:p>
          <a:p>
            <a:r>
              <a:rPr lang="en-US" sz="1650">
                <a:latin typeface="Open Sans"/>
              </a:rPr>
              <a:t>Road network </a:t>
            </a:r>
          </a:p>
          <a:p>
            <a:r>
              <a:rPr lang="en-US" sz="1650">
                <a:latin typeface="Open Sans"/>
              </a:rPr>
              <a:t>Nighttime light </a:t>
            </a:r>
          </a:p>
          <a:p>
            <a:r>
              <a:rPr lang="en-US" sz="1650">
                <a:latin typeface="Open Sans"/>
              </a:rPr>
              <a:t>Power plants</a:t>
            </a:r>
          </a:p>
          <a:p>
            <a:r>
              <a:rPr lang="en-US" sz="1650">
                <a:latin typeface="Open Sans"/>
              </a:rPr>
              <a:t>Mines</a:t>
            </a:r>
          </a:p>
          <a:p>
            <a:r>
              <a:rPr lang="en-US" sz="1650">
                <a:latin typeface="Open Sans"/>
              </a:rPr>
              <a:t>Existing Grid Network</a:t>
            </a:r>
          </a:p>
          <a:p>
            <a:r>
              <a:rPr lang="en-US" sz="1650">
                <a:latin typeface="Open Sans"/>
              </a:rPr>
              <a:t>Current population </a:t>
            </a:r>
          </a:p>
          <a:p>
            <a:r>
              <a:rPr lang="en-US" sz="1650">
                <a:latin typeface="Open Sans"/>
              </a:rPr>
              <a:t>Projected population and Grid Network</a:t>
            </a:r>
          </a:p>
          <a:p>
            <a:r>
              <a:rPr lang="en-US" sz="1650">
                <a:latin typeface="Open Sans"/>
              </a:rPr>
              <a:t>Wind power capacity factor</a:t>
            </a:r>
          </a:p>
          <a:p>
            <a:r>
              <a:rPr lang="en-US" sz="1650">
                <a:latin typeface="Open Sans"/>
              </a:rPr>
              <a:t>Global Horizontal Irradiance </a:t>
            </a:r>
          </a:p>
          <a:p>
            <a:r>
              <a:rPr lang="en-US" sz="1650">
                <a:latin typeface="Open Sans"/>
              </a:rPr>
              <a:t>Mini and small hydropower potential</a:t>
            </a:r>
          </a:p>
          <a:p>
            <a:r>
              <a:rPr lang="en-US" sz="1650">
                <a:latin typeface="Open Sans"/>
              </a:rPr>
              <a:t>Spatial cost of Diesel gensets</a:t>
            </a:r>
            <a:endParaRPr lang="en-US" sz="1650" dirty="0">
              <a:latin typeface="Open Sans"/>
            </a:endParaRPr>
          </a:p>
        </p:txBody>
      </p:sp>
      <p:sp>
        <p:nvSpPr>
          <p:cNvPr id="13" name="Rectangle 12"/>
          <p:cNvSpPr/>
          <p:nvPr/>
        </p:nvSpPr>
        <p:spPr>
          <a:xfrm>
            <a:off x="398252" y="5870643"/>
            <a:ext cx="1701107" cy="246221"/>
          </a:xfrm>
          <a:prstGeom prst="rect">
            <a:avLst/>
          </a:prstGeom>
        </p:spPr>
        <p:txBody>
          <a:bodyPr wrap="none">
            <a:spAutoFit/>
          </a:bodyPr>
          <a:lstStyle/>
          <a:p>
            <a:r>
              <a:rPr lang="en-US" sz="1000" b="1" dirty="0">
                <a:solidFill>
                  <a:srgbClr val="1D1C1D"/>
                </a:solidFill>
                <a:latin typeface="Open Sans"/>
              </a:rPr>
              <a:t>Source:</a:t>
            </a:r>
            <a:r>
              <a:rPr lang="en-US" sz="1000" dirty="0">
                <a:solidFill>
                  <a:srgbClr val="1D1C1D"/>
                </a:solidFill>
                <a:latin typeface="Open Sans"/>
              </a:rPr>
              <a:t> Mentis et al. 2021</a:t>
            </a:r>
            <a:endParaRPr lang="en-US" sz="1000" dirty="0">
              <a:latin typeface="Open Sans"/>
            </a:endParaRPr>
          </a:p>
        </p:txBody>
      </p:sp>
      <p:sp>
        <p:nvSpPr>
          <p:cNvPr id="15" name="Rectangle 14"/>
          <p:cNvSpPr/>
          <p:nvPr/>
        </p:nvSpPr>
        <p:spPr>
          <a:xfrm>
            <a:off x="6038245" y="6368663"/>
            <a:ext cx="3441968" cy="307777"/>
          </a:xfrm>
          <a:prstGeom prst="rect">
            <a:avLst/>
          </a:prstGeom>
        </p:spPr>
        <p:txBody>
          <a:bodyPr wrap="none" lIns="91440" tIns="45720" rIns="91440" bIns="45720" anchor="t">
            <a:spAutoFit/>
          </a:bodyPr>
          <a:lstStyle/>
          <a:p>
            <a:r>
              <a:rPr lang="en-GB" sz="1400" i="1" dirty="0">
                <a:latin typeface="Open Sans"/>
              </a:rPr>
              <a:t>Korkovelos et al., 2019, Mentis et al. 2017</a:t>
            </a:r>
          </a:p>
        </p:txBody>
      </p:sp>
      <p:sp>
        <p:nvSpPr>
          <p:cNvPr id="16" name="Rectangle 15"/>
          <p:cNvSpPr/>
          <p:nvPr/>
        </p:nvSpPr>
        <p:spPr>
          <a:xfrm>
            <a:off x="5948042" y="1667817"/>
            <a:ext cx="2403222" cy="369332"/>
          </a:xfrm>
          <a:prstGeom prst="rect">
            <a:avLst/>
          </a:prstGeom>
        </p:spPr>
        <p:txBody>
          <a:bodyPr wrap="none" lIns="91440" tIns="45720" rIns="91440" bIns="45720" anchor="t">
            <a:spAutoFit/>
          </a:bodyPr>
          <a:lstStyle/>
          <a:p>
            <a:r>
              <a:rPr lang="en-GB" dirty="0">
                <a:latin typeface="Open Sans"/>
              </a:rPr>
              <a:t>Existing Grid Network</a:t>
            </a:r>
          </a:p>
        </p:txBody>
      </p:sp>
      <p:sp>
        <p:nvSpPr>
          <p:cNvPr id="17" name="TextBox 2"/>
          <p:cNvSpPr txBox="1"/>
          <p:nvPr/>
        </p:nvSpPr>
        <p:spPr>
          <a:xfrm>
            <a:off x="5473058" y="6145647"/>
            <a:ext cx="4137873" cy="24622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000" b="1" dirty="0">
                <a:latin typeface="Open Sans" panose="020B0606030504020204" pitchFamily="34" charset="0"/>
                <a:ea typeface="Open Sans" panose="020B0606030504020204" pitchFamily="34" charset="0"/>
                <a:cs typeface="Open Sans" panose="020B0606030504020204" pitchFamily="34" charset="0"/>
              </a:rPr>
              <a:t>Picture source: </a:t>
            </a:r>
            <a:r>
              <a:rPr lang="en-GB" sz="1000" dirty="0">
                <a:latin typeface="Open Sans" panose="020B0606030504020204" pitchFamily="34" charset="0"/>
                <a:ea typeface="Open Sans" panose="020B0606030504020204" pitchFamily="34" charset="0"/>
                <a:cs typeface="Open Sans" panose="020B0606030504020204" pitchFamily="34" charset="0"/>
              </a:rPr>
              <a:t>Khavari et al. 2021, </a:t>
            </a:r>
            <a:r>
              <a:rPr lang="en-GB" sz="1000" dirty="0">
                <a:latin typeface="Open Sans" panose="020B0606030504020204" pitchFamily="34" charset="0"/>
                <a:ea typeface="Open Sans" panose="020B0606030504020204" pitchFamily="34" charset="0"/>
                <a:cs typeface="Open Sans" panose="020B0606030504020204" pitchFamily="34" charset="0"/>
                <a:hlinkClick r:id="rId4"/>
              </a:rPr>
              <a:t>image</a:t>
            </a:r>
            <a:r>
              <a:rPr lang="en-GB" sz="1000" dirty="0">
                <a:latin typeface="Open Sans" panose="020B0606030504020204" pitchFamily="34" charset="0"/>
                <a:ea typeface="Open Sans" panose="020B0606030504020204" pitchFamily="34" charset="0"/>
                <a:cs typeface="Open Sans" panose="020B0606030504020204" pitchFamily="34" charset="0"/>
              </a:rPr>
              <a:t>, license under </a:t>
            </a:r>
            <a:r>
              <a:rPr lang="en-GB" sz="1000" dirty="0">
                <a:latin typeface="Open Sans" panose="020B0606030504020204" pitchFamily="34" charset="0"/>
                <a:ea typeface="Open Sans" panose="020B0606030504020204" pitchFamily="34" charset="0"/>
                <a:cs typeface="Open Sans" panose="020B0606030504020204" pitchFamily="34" charset="0"/>
                <a:hlinkClick r:id="rId5"/>
              </a:rPr>
              <a:t>CC-BY 4.0</a:t>
            </a:r>
            <a:endParaRPr lang="en-GB" sz="10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081209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err="1"/>
              <a:t>Introduction</a:t>
            </a:r>
            <a:r>
              <a:rPr lang="sv-SE" dirty="0"/>
              <a:t> to </a:t>
            </a:r>
            <a:r>
              <a:rPr lang="sv-SE" dirty="0" err="1"/>
              <a:t>OnSSET</a:t>
            </a:r>
            <a:endParaRPr lang="sv-SE" dirty="0"/>
          </a:p>
        </p:txBody>
      </p:sp>
      <p:sp>
        <p:nvSpPr>
          <p:cNvPr id="3" name="Rectangle 2">
            <a:extLst>
              <a:ext uri="{FF2B5EF4-FFF2-40B4-BE49-F238E27FC236}">
                <a16:creationId xmlns:a16="http://schemas.microsoft.com/office/drawing/2014/main" id="{63FE2775-FB72-4D44-B480-06EBB7F679B3}"/>
              </a:ext>
            </a:extLst>
          </p:cNvPr>
          <p:cNvSpPr/>
          <p:nvPr/>
        </p:nvSpPr>
        <p:spPr>
          <a:xfrm>
            <a:off x="531690" y="1355113"/>
            <a:ext cx="6217920" cy="400110"/>
          </a:xfrm>
          <a:prstGeom prst="rect">
            <a:avLst/>
          </a:prstGeom>
        </p:spPr>
        <p:txBody>
          <a:bodyPr wrap="square" lIns="91440" tIns="45720" rIns="91440" bIns="45720" anchor="t">
            <a:spAutoFit/>
          </a:bodyPr>
          <a:lstStyle/>
          <a:p>
            <a:pPr>
              <a:spcAft>
                <a:spcPts val="1200"/>
              </a:spcAft>
            </a:pPr>
            <a:r>
              <a:rPr lang="en-ZA" sz="2000" b="1" dirty="0">
                <a:solidFill>
                  <a:srgbClr val="23478F"/>
                </a:solidFill>
                <a:latin typeface="Open Sans"/>
                <a:ea typeface="Open Sans" panose="020B0606030504020204" pitchFamily="34" charset="0"/>
                <a:cs typeface="Open Sans" panose="020B0606030504020204" pitchFamily="34" charset="0"/>
              </a:rPr>
              <a:t>Multi-tier framework</a:t>
            </a:r>
          </a:p>
        </p:txBody>
      </p:sp>
      <p:sp>
        <p:nvSpPr>
          <p:cNvPr id="4" name="Rectangle 3"/>
          <p:cNvSpPr/>
          <p:nvPr/>
        </p:nvSpPr>
        <p:spPr>
          <a:xfrm>
            <a:off x="3307059" y="6531101"/>
            <a:ext cx="2367956" cy="253916"/>
          </a:xfrm>
          <a:prstGeom prst="rect">
            <a:avLst/>
          </a:prstGeom>
        </p:spPr>
        <p:txBody>
          <a:bodyPr wrap="none" lIns="91440" tIns="45720" rIns="91440" bIns="45720" anchor="t">
            <a:spAutoFit/>
          </a:bodyPr>
          <a:lstStyle/>
          <a:p>
            <a:r>
              <a:rPr lang="en-US" sz="1050" i="1" dirty="0">
                <a:solidFill>
                  <a:srgbClr val="000000"/>
                </a:solidFill>
                <a:latin typeface="Open Sans"/>
                <a:ea typeface="Arial"/>
                <a:cs typeface="Arial"/>
                <a:sym typeface="Arial"/>
              </a:rPr>
              <a:t>ESMAP, 2015; Fuso Nerini et al., 2016</a:t>
            </a:r>
            <a:endParaRPr lang="en-GB" sz="1050" i="1" dirty="0">
              <a:latin typeface="Open Sans"/>
            </a:endParaRPr>
          </a:p>
        </p:txBody>
      </p:sp>
      <p:sp>
        <p:nvSpPr>
          <p:cNvPr id="5" name="Rectangle 4"/>
          <p:cNvSpPr/>
          <p:nvPr/>
        </p:nvSpPr>
        <p:spPr>
          <a:xfrm>
            <a:off x="643842" y="6093886"/>
            <a:ext cx="1701107" cy="246221"/>
          </a:xfrm>
          <a:prstGeom prst="rect">
            <a:avLst/>
          </a:prstGeom>
        </p:spPr>
        <p:txBody>
          <a:bodyPr wrap="none">
            <a:spAutoFit/>
          </a:bodyPr>
          <a:lstStyle/>
          <a:p>
            <a:r>
              <a:rPr lang="en-US" sz="1000" b="1" dirty="0">
                <a:solidFill>
                  <a:srgbClr val="1D1C1D"/>
                </a:solidFill>
                <a:latin typeface="Open Sans"/>
              </a:rPr>
              <a:t>Source:</a:t>
            </a:r>
            <a:r>
              <a:rPr lang="en-US" sz="1000" dirty="0">
                <a:solidFill>
                  <a:srgbClr val="1D1C1D"/>
                </a:solidFill>
                <a:latin typeface="Open Sans"/>
              </a:rPr>
              <a:t> Mentis et al. 2021</a:t>
            </a:r>
            <a:endParaRPr lang="en-US" sz="1000" dirty="0">
              <a:latin typeface="Open Sans"/>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3254" y="1750539"/>
            <a:ext cx="7168963" cy="4343347"/>
          </a:xfrm>
          <a:prstGeom prst="rect">
            <a:avLst/>
          </a:prstGeom>
        </p:spPr>
      </p:pic>
      <p:sp>
        <p:nvSpPr>
          <p:cNvPr id="7" name="TextBox 2"/>
          <p:cNvSpPr txBox="1"/>
          <p:nvPr/>
        </p:nvSpPr>
        <p:spPr>
          <a:xfrm>
            <a:off x="3310784" y="6281719"/>
            <a:ext cx="4523208" cy="24622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000" b="1" dirty="0">
                <a:latin typeface="Open Sans" panose="020B0606030504020204" pitchFamily="34" charset="0"/>
                <a:ea typeface="Open Sans" panose="020B0606030504020204" pitchFamily="34" charset="0"/>
                <a:cs typeface="Open Sans" panose="020B0606030504020204" pitchFamily="34" charset="0"/>
              </a:rPr>
              <a:t>Picture source: </a:t>
            </a:r>
            <a:r>
              <a:rPr lang="en-GB" sz="1000" dirty="0">
                <a:latin typeface="Open Sans" panose="020B0606030504020204" pitchFamily="34" charset="0"/>
                <a:ea typeface="Open Sans" panose="020B0606030504020204" pitchFamily="34" charset="0"/>
                <a:cs typeface="Open Sans" panose="020B0606030504020204" pitchFamily="34" charset="0"/>
              </a:rPr>
              <a:t>Khavari et al. 2021, </a:t>
            </a:r>
            <a:r>
              <a:rPr lang="en-GB" sz="1000" dirty="0">
                <a:latin typeface="Open Sans" panose="020B0606030504020204" pitchFamily="34" charset="0"/>
                <a:ea typeface="Open Sans" panose="020B0606030504020204" pitchFamily="34" charset="0"/>
                <a:cs typeface="Open Sans" panose="020B0606030504020204" pitchFamily="34" charset="0"/>
                <a:hlinkClick r:id="rId4"/>
              </a:rPr>
              <a:t>image</a:t>
            </a:r>
            <a:r>
              <a:rPr lang="en-GB" sz="1000" dirty="0">
                <a:latin typeface="Open Sans" panose="020B0606030504020204" pitchFamily="34" charset="0"/>
                <a:ea typeface="Open Sans" panose="020B0606030504020204" pitchFamily="34" charset="0"/>
                <a:cs typeface="Open Sans" panose="020B0606030504020204" pitchFamily="34" charset="0"/>
              </a:rPr>
              <a:t>, license under </a:t>
            </a:r>
            <a:r>
              <a:rPr lang="en-GB" sz="1000" dirty="0">
                <a:latin typeface="Open Sans" panose="020B0606030504020204" pitchFamily="34" charset="0"/>
                <a:ea typeface="Open Sans" panose="020B0606030504020204" pitchFamily="34" charset="0"/>
                <a:cs typeface="Open Sans" panose="020B0606030504020204" pitchFamily="34" charset="0"/>
                <a:hlinkClick r:id="rId5"/>
              </a:rPr>
              <a:t>CC-BY 4.0</a:t>
            </a:r>
            <a:endParaRPr lang="en-GB" sz="10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5878214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err="1"/>
              <a:t>Introduction</a:t>
            </a:r>
            <a:r>
              <a:rPr lang="sv-SE" dirty="0"/>
              <a:t> to </a:t>
            </a:r>
            <a:r>
              <a:rPr lang="sv-SE" dirty="0" err="1"/>
              <a:t>OnSSET</a:t>
            </a:r>
            <a:endParaRPr lang="sv-SE" dirty="0"/>
          </a:p>
        </p:txBody>
      </p:sp>
      <p:sp>
        <p:nvSpPr>
          <p:cNvPr id="3" name="Rectangle 2">
            <a:extLst>
              <a:ext uri="{FF2B5EF4-FFF2-40B4-BE49-F238E27FC236}">
                <a16:creationId xmlns:a16="http://schemas.microsoft.com/office/drawing/2014/main" id="{63FE2775-FB72-4D44-B480-06EBB7F679B3}"/>
              </a:ext>
            </a:extLst>
          </p:cNvPr>
          <p:cNvSpPr/>
          <p:nvPr/>
        </p:nvSpPr>
        <p:spPr>
          <a:xfrm>
            <a:off x="531690" y="1596656"/>
            <a:ext cx="6217920" cy="400110"/>
          </a:xfrm>
          <a:prstGeom prst="rect">
            <a:avLst/>
          </a:prstGeom>
        </p:spPr>
        <p:txBody>
          <a:bodyPr wrap="square" lIns="91440" tIns="45720" rIns="91440" bIns="45720" anchor="t">
            <a:spAutoFit/>
          </a:bodyPr>
          <a:lstStyle/>
          <a:p>
            <a:pPr>
              <a:spcAft>
                <a:spcPts val="1200"/>
              </a:spcAft>
            </a:pPr>
            <a:r>
              <a:rPr lang="en-ZA" sz="2000" b="1" dirty="0">
                <a:solidFill>
                  <a:srgbClr val="23478F"/>
                </a:solidFill>
                <a:latin typeface="Open Sans"/>
                <a:ea typeface="Open Sans" panose="020B0606030504020204" pitchFamily="34" charset="0"/>
                <a:cs typeface="Open Sans" panose="020B0606030504020204" pitchFamily="34" charset="0"/>
              </a:rPr>
              <a:t>What are the options for electrification? </a:t>
            </a:r>
          </a:p>
        </p:txBody>
      </p:sp>
      <p:sp>
        <p:nvSpPr>
          <p:cNvPr id="4" name="Rectangle 3"/>
          <p:cNvSpPr/>
          <p:nvPr/>
        </p:nvSpPr>
        <p:spPr>
          <a:xfrm>
            <a:off x="8019156" y="6442375"/>
            <a:ext cx="1701107" cy="246221"/>
          </a:xfrm>
          <a:prstGeom prst="rect">
            <a:avLst/>
          </a:prstGeom>
        </p:spPr>
        <p:txBody>
          <a:bodyPr wrap="none">
            <a:spAutoFit/>
          </a:bodyPr>
          <a:lstStyle/>
          <a:p>
            <a:r>
              <a:rPr lang="en-US" sz="1000" b="1" dirty="0">
                <a:solidFill>
                  <a:srgbClr val="1D1C1D"/>
                </a:solidFill>
                <a:latin typeface="Open Sans"/>
              </a:rPr>
              <a:t>Source:</a:t>
            </a:r>
            <a:r>
              <a:rPr lang="en-US" sz="1000" dirty="0">
                <a:solidFill>
                  <a:srgbClr val="1D1C1D"/>
                </a:solidFill>
                <a:latin typeface="Open Sans"/>
              </a:rPr>
              <a:t> Mentis et al. 2021</a:t>
            </a:r>
            <a:endParaRPr lang="en-US" sz="1000" dirty="0">
              <a:latin typeface="Open Sans"/>
            </a:endParaRPr>
          </a:p>
        </p:txBody>
      </p:sp>
      <p:pic>
        <p:nvPicPr>
          <p:cNvPr id="5" name="Picture 4"/>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8098" y="2464346"/>
            <a:ext cx="3317852" cy="2211902"/>
          </a:xfrm>
          <a:prstGeom prst="rect">
            <a:avLst/>
          </a:prstGeom>
        </p:spPr>
      </p:pic>
      <p:sp>
        <p:nvSpPr>
          <p:cNvPr id="6" name="TextBox 5"/>
          <p:cNvSpPr txBox="1"/>
          <p:nvPr/>
        </p:nvSpPr>
        <p:spPr>
          <a:xfrm>
            <a:off x="605558" y="2092535"/>
            <a:ext cx="2262933" cy="461665"/>
          </a:xfrm>
          <a:prstGeom prst="rect">
            <a:avLst/>
          </a:prstGeom>
          <a:noFill/>
        </p:spPr>
        <p:txBody>
          <a:bodyPr wrap="square" lIns="91440" tIns="45720" rIns="91440" bIns="45720" rtlCol="0" anchor="t">
            <a:spAutoFit/>
          </a:bodyPr>
          <a:lstStyle/>
          <a:p>
            <a:pPr algn="ctr"/>
            <a:r>
              <a:rPr lang="en-GB" sz="2400" dirty="0">
                <a:latin typeface="Open Sans"/>
              </a:rPr>
              <a:t>GRID</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52152" y="3577755"/>
            <a:ext cx="2929314" cy="2196985"/>
          </a:xfrm>
          <a:prstGeom prst="rect">
            <a:avLst/>
          </a:prstGeom>
        </p:spPr>
      </p:pic>
      <p:sp>
        <p:nvSpPr>
          <p:cNvPr id="8" name="Rectangle 7"/>
          <p:cNvSpPr/>
          <p:nvPr/>
        </p:nvSpPr>
        <p:spPr>
          <a:xfrm>
            <a:off x="6933795" y="2746758"/>
            <a:ext cx="2566028" cy="830997"/>
          </a:xfrm>
          <a:prstGeom prst="rect">
            <a:avLst/>
          </a:prstGeom>
        </p:spPr>
        <p:txBody>
          <a:bodyPr wrap="square" lIns="91440" tIns="45720" rIns="91440" bIns="45720" anchor="t">
            <a:spAutoFit/>
          </a:bodyPr>
          <a:lstStyle/>
          <a:p>
            <a:pPr algn="ctr"/>
            <a:r>
              <a:rPr lang="en-US" sz="2400" dirty="0">
                <a:latin typeface="Open Sans"/>
              </a:rPr>
              <a:t>STAND-ALONE</a:t>
            </a:r>
          </a:p>
          <a:p>
            <a:pPr algn="ctr"/>
            <a:r>
              <a:rPr lang="en-US" sz="2400" dirty="0">
                <a:latin typeface="Open Sans"/>
              </a:rPr>
              <a:t>TECHNOLOGIES</a:t>
            </a:r>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53855" y="2954570"/>
            <a:ext cx="3240392" cy="2161316"/>
          </a:xfrm>
          <a:prstGeom prst="rect">
            <a:avLst/>
          </a:prstGeom>
        </p:spPr>
      </p:pic>
      <p:sp>
        <p:nvSpPr>
          <p:cNvPr id="10" name="Rectangle 9"/>
          <p:cNvSpPr/>
          <p:nvPr/>
        </p:nvSpPr>
        <p:spPr>
          <a:xfrm>
            <a:off x="3363478" y="2499810"/>
            <a:ext cx="3421146" cy="461665"/>
          </a:xfrm>
          <a:prstGeom prst="rect">
            <a:avLst/>
          </a:prstGeom>
          <a:solidFill>
            <a:schemeClr val="bg1"/>
          </a:solidFill>
        </p:spPr>
        <p:txBody>
          <a:bodyPr wrap="square" lIns="91440" tIns="45720" rIns="91440" bIns="45720" anchor="t">
            <a:spAutoFit/>
          </a:bodyPr>
          <a:lstStyle/>
          <a:p>
            <a:pPr algn="ctr"/>
            <a:r>
              <a:rPr lang="en-US" sz="2400" dirty="0">
                <a:latin typeface="Open Sans"/>
              </a:rPr>
              <a:t>MINI-GRID</a:t>
            </a:r>
          </a:p>
        </p:txBody>
      </p:sp>
      <p:sp>
        <p:nvSpPr>
          <p:cNvPr id="11" name="Rectangle 10"/>
          <p:cNvSpPr/>
          <p:nvPr/>
        </p:nvSpPr>
        <p:spPr>
          <a:xfrm>
            <a:off x="3453855" y="5115886"/>
            <a:ext cx="3479052" cy="415498"/>
          </a:xfrm>
          <a:prstGeom prst="rect">
            <a:avLst/>
          </a:prstGeom>
        </p:spPr>
        <p:txBody>
          <a:bodyPr wrap="square">
            <a:spAutoFit/>
          </a:bodyPr>
          <a:lstStyle/>
          <a:p>
            <a:r>
              <a:rPr lang="en-GB" sz="1000" b="1" dirty="0"/>
              <a:t>Picture Source: </a:t>
            </a:r>
            <a:r>
              <a:rPr lang="en-GB" sz="1000" dirty="0"/>
              <a:t>International Renewable Energy Agency (IRENA) </a:t>
            </a:r>
            <a:r>
              <a:rPr lang="en-GB" sz="1000" dirty="0">
                <a:hlinkClick r:id="rId6"/>
              </a:rPr>
              <a:t>CC BY-NC-ND 2.0</a:t>
            </a:r>
            <a:endParaRPr lang="en-GB" sz="1000" dirty="0"/>
          </a:p>
        </p:txBody>
      </p:sp>
    </p:spTree>
    <p:extLst>
      <p:ext uri="{BB962C8B-B14F-4D97-AF65-F5344CB8AC3E}">
        <p14:creationId xmlns:p14="http://schemas.microsoft.com/office/powerpoint/2010/main" val="2424823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err="1"/>
              <a:t>Introduction</a:t>
            </a:r>
            <a:r>
              <a:rPr lang="sv-SE" dirty="0"/>
              <a:t> to </a:t>
            </a:r>
            <a:r>
              <a:rPr lang="sv-SE" dirty="0" err="1"/>
              <a:t>OnSSET</a:t>
            </a:r>
            <a:endParaRPr lang="sv-SE" dirty="0"/>
          </a:p>
        </p:txBody>
      </p:sp>
      <p:sp>
        <p:nvSpPr>
          <p:cNvPr id="3" name="Rectangle 2">
            <a:extLst>
              <a:ext uri="{FF2B5EF4-FFF2-40B4-BE49-F238E27FC236}">
                <a16:creationId xmlns:a16="http://schemas.microsoft.com/office/drawing/2014/main" id="{63FE2775-FB72-4D44-B480-06EBB7F679B3}"/>
              </a:ext>
            </a:extLst>
          </p:cNvPr>
          <p:cNvSpPr/>
          <p:nvPr/>
        </p:nvSpPr>
        <p:spPr>
          <a:xfrm>
            <a:off x="868121" y="1053192"/>
            <a:ext cx="6217920" cy="400110"/>
          </a:xfrm>
          <a:prstGeom prst="rect">
            <a:avLst/>
          </a:prstGeom>
        </p:spPr>
        <p:txBody>
          <a:bodyPr wrap="square" lIns="91440" tIns="45720" rIns="91440" bIns="45720" anchor="t">
            <a:spAutoFit/>
          </a:bodyPr>
          <a:lstStyle/>
          <a:p>
            <a:pPr>
              <a:spcAft>
                <a:spcPts val="1200"/>
              </a:spcAft>
            </a:pPr>
            <a:r>
              <a:rPr lang="en-ZA" sz="2000" b="1" dirty="0">
                <a:solidFill>
                  <a:srgbClr val="23478F"/>
                </a:solidFill>
                <a:latin typeface="Open Sans"/>
                <a:ea typeface="Open Sans" panose="020B0606030504020204" pitchFamily="34" charset="0"/>
                <a:cs typeface="Open Sans" panose="020B0606030504020204" pitchFamily="34" charset="0"/>
              </a:rPr>
              <a:t>Running an </a:t>
            </a:r>
            <a:r>
              <a:rPr lang="en-ZA" sz="2000" b="1" dirty="0" err="1">
                <a:solidFill>
                  <a:srgbClr val="23478F"/>
                </a:solidFill>
                <a:latin typeface="Open Sans"/>
                <a:ea typeface="Open Sans" panose="020B0606030504020204" pitchFamily="34" charset="0"/>
                <a:cs typeface="Open Sans" panose="020B0606030504020204" pitchFamily="34" charset="0"/>
              </a:rPr>
              <a:t>OnSSET</a:t>
            </a:r>
            <a:r>
              <a:rPr lang="en-ZA" sz="2000" b="1" dirty="0">
                <a:solidFill>
                  <a:srgbClr val="23478F"/>
                </a:solidFill>
                <a:latin typeface="Open Sans"/>
                <a:ea typeface="Open Sans" panose="020B0606030504020204" pitchFamily="34" charset="0"/>
                <a:cs typeface="Open Sans" panose="020B0606030504020204" pitchFamily="34" charset="0"/>
              </a:rPr>
              <a:t> model</a:t>
            </a:r>
          </a:p>
        </p:txBody>
      </p:sp>
      <p:pic>
        <p:nvPicPr>
          <p:cNvPr id="4" name="Picture 3">
            <a:hlinkClick r:id="rId3"/>
          </p:cNvPr>
          <p:cNvPicPr>
            <a:picLocks noChangeAspect="1"/>
          </p:cNvPicPr>
          <p:nvPr/>
        </p:nvPicPr>
        <p:blipFill>
          <a:blip r:embed="rId4"/>
          <a:stretch>
            <a:fillRect/>
          </a:stretch>
        </p:blipFill>
        <p:spPr>
          <a:xfrm>
            <a:off x="963568" y="1982804"/>
            <a:ext cx="8010540" cy="4017670"/>
          </a:xfrm>
          <a:prstGeom prst="rect">
            <a:avLst/>
          </a:prstGeom>
          <a:ln>
            <a:solidFill>
              <a:schemeClr val="accent1"/>
            </a:solidFill>
          </a:ln>
        </p:spPr>
      </p:pic>
      <p:sp>
        <p:nvSpPr>
          <p:cNvPr id="5" name="Rectangle 4">
            <a:extLst>
              <a:ext uri="{FF2B5EF4-FFF2-40B4-BE49-F238E27FC236}">
                <a16:creationId xmlns:a16="http://schemas.microsoft.com/office/drawing/2014/main" id="{63FE2775-FB72-4D44-B480-06EBB7F679B3}"/>
              </a:ext>
            </a:extLst>
          </p:cNvPr>
          <p:cNvSpPr/>
          <p:nvPr/>
        </p:nvSpPr>
        <p:spPr>
          <a:xfrm>
            <a:off x="868121" y="1506280"/>
            <a:ext cx="6217920" cy="400110"/>
          </a:xfrm>
          <a:prstGeom prst="rect">
            <a:avLst/>
          </a:prstGeom>
        </p:spPr>
        <p:txBody>
          <a:bodyPr wrap="square" lIns="91440" tIns="45720" rIns="91440" bIns="45720" anchor="t">
            <a:spAutoFit/>
          </a:bodyPr>
          <a:lstStyle/>
          <a:p>
            <a:pPr>
              <a:spcAft>
                <a:spcPts val="1200"/>
              </a:spcAft>
            </a:pPr>
            <a:r>
              <a:rPr lang="en-US" sz="2000" b="1" dirty="0" err="1">
                <a:solidFill>
                  <a:schemeClr val="accent5">
                    <a:lumMod val="60000"/>
                    <a:lumOff val="40000"/>
                  </a:schemeClr>
                </a:solidFill>
                <a:latin typeface="Open Sans"/>
                <a:ea typeface="Open Sans"/>
                <a:cs typeface="Open Sans"/>
              </a:rPr>
              <a:t>Jupyter</a:t>
            </a:r>
            <a:r>
              <a:rPr lang="en-US" sz="2000" b="1" dirty="0">
                <a:solidFill>
                  <a:schemeClr val="accent5">
                    <a:lumMod val="60000"/>
                    <a:lumOff val="40000"/>
                  </a:schemeClr>
                </a:solidFill>
                <a:latin typeface="Open Sans"/>
                <a:ea typeface="Open Sans"/>
                <a:cs typeface="Open Sans"/>
              </a:rPr>
              <a:t> notebook interface</a:t>
            </a:r>
            <a:endPar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1191653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4101387" y="6108292"/>
            <a:ext cx="391382" cy="395040"/>
          </a:xfrm>
          <a:prstGeom prst="rect">
            <a:avLst/>
          </a:prstGeom>
        </p:spPr>
      </p:pic>
      <p:pic>
        <p:nvPicPr>
          <p:cNvPr id="8" name="Picture 7"/>
          <p:cNvPicPr>
            <a:picLocks noChangeAspect="1"/>
          </p:cNvPicPr>
          <p:nvPr/>
        </p:nvPicPr>
        <p:blipFill>
          <a:blip r:embed="rId3"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5795070" y="6108292"/>
            <a:ext cx="391382" cy="395040"/>
          </a:xfrm>
          <a:prstGeom prst="rect">
            <a:avLst/>
          </a:prstGeom>
        </p:spPr>
      </p:pic>
      <p:sp>
        <p:nvSpPr>
          <p:cNvPr id="9" name="Text Placeholder 13">
            <a:extLst>
              <a:ext uri="{FF2B5EF4-FFF2-40B4-BE49-F238E27FC236}">
                <a16:creationId xmlns:a16="http://schemas.microsoft.com/office/drawing/2014/main" id="{69325B9B-FE99-41C3-8850-25FCE7C14F52}"/>
              </a:ext>
            </a:extLst>
          </p:cNvPr>
          <p:cNvSpPr txBox="1">
            <a:spLocks/>
          </p:cNvSpPr>
          <p:nvPr/>
        </p:nvSpPr>
        <p:spPr>
          <a:xfrm>
            <a:off x="4129298" y="5501383"/>
            <a:ext cx="1653989" cy="557127"/>
          </a:xfrm>
          <a:prstGeom prst="rect">
            <a:avLst/>
          </a:prstGeom>
        </p:spPr>
        <p:txBody>
          <a:bodyPr vert="horz" lIns="89726" tIns="44863" rIns="89726" bIns="44863" rtlCol="0" anchor="ctr">
            <a:normAutofit/>
          </a:bodyP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dirty="0">
                <a:solidFill>
                  <a:srgbClr val="23478F"/>
                </a:solidFill>
                <a:latin typeface="Tahoma" panose="020B0604030504040204" pitchFamily="34" charset="0"/>
                <a:ea typeface="Tahoma" panose="020B0604030504040204" pitchFamily="34" charset="0"/>
                <a:cs typeface="Tahoma" panose="020B0604030504040204" pitchFamily="34" charset="0"/>
              </a:rPr>
              <a:t>#iam-compact</a:t>
            </a:r>
          </a:p>
        </p:txBody>
      </p:sp>
      <p:sp>
        <p:nvSpPr>
          <p:cNvPr id="11" name="Content Placeholder 1">
            <a:extLst>
              <a:ext uri="{FF2B5EF4-FFF2-40B4-BE49-F238E27FC236}">
                <a16:creationId xmlns:a16="http://schemas.microsoft.com/office/drawing/2014/main" id="{40D6E5AF-1225-4BC5-A437-D20ABED7A892}"/>
              </a:ext>
            </a:extLst>
          </p:cNvPr>
          <p:cNvSpPr txBox="1">
            <a:spLocks/>
          </p:cNvSpPr>
          <p:nvPr/>
        </p:nvSpPr>
        <p:spPr>
          <a:xfrm>
            <a:off x="4574691" y="6058510"/>
            <a:ext cx="1653989" cy="494605"/>
          </a:xfrm>
          <a:prstGeom prst="rect">
            <a:avLst/>
          </a:prstGeom>
        </p:spPr>
        <p:txBody>
          <a:bodyPr lIns="0" tIns="0" rIns="0" bIns="0" anchor="ctr"/>
          <a:lstStyle>
            <a:lvl1pPr marL="285750" indent="-285750" algn="l" rtl="0" eaLnBrk="1" fontAlgn="base" hangingPunct="1">
              <a:spcBef>
                <a:spcPct val="0"/>
              </a:spcBef>
              <a:spcAft>
                <a:spcPts val="550"/>
              </a:spcAft>
              <a:buClr>
                <a:schemeClr val="accent4">
                  <a:lumMod val="50000"/>
                </a:schemeClr>
              </a:buClr>
              <a:buSzPct val="100000"/>
              <a:buFontTx/>
              <a:buBlip>
                <a:blip r:embed="rId4"/>
              </a:buBlip>
              <a:defRPr sz="1600" kern="1200">
                <a:solidFill>
                  <a:schemeClr val="accent4">
                    <a:lumMod val="50000"/>
                  </a:schemeClr>
                </a:solidFill>
                <a:latin typeface="+mn-lt"/>
                <a:ea typeface="Tahoma" pitchFamily="34" charset="0"/>
                <a:cs typeface="Segoe UI" panose="020B0502040204020203" pitchFamily="34" charset="0"/>
              </a:defRPr>
            </a:lvl1pPr>
            <a:lvl2pPr marL="628650" indent="-266700" algn="l" rtl="0" eaLnBrk="1" fontAlgn="base" hangingPunct="1">
              <a:spcBef>
                <a:spcPct val="0"/>
              </a:spcBef>
              <a:spcAft>
                <a:spcPts val="550"/>
              </a:spcAft>
              <a:buClr>
                <a:schemeClr val="accent3"/>
              </a:buClr>
              <a:buSzPct val="120000"/>
              <a:buFont typeface="Wingdings" pitchFamily="2" charset="2"/>
              <a:buChar char="§"/>
              <a:defRPr sz="1600" kern="1200">
                <a:solidFill>
                  <a:schemeClr val="tx1"/>
                </a:solidFill>
                <a:latin typeface="Tahoma" pitchFamily="34" charset="0"/>
                <a:ea typeface="Tahoma" pitchFamily="34" charset="0"/>
                <a:cs typeface="Tahoma" pitchFamily="34" charset="0"/>
              </a:defRPr>
            </a:lvl2pPr>
            <a:lvl3pPr marL="895350" indent="-266700" algn="l" rtl="0" eaLnBrk="1" fontAlgn="base" hangingPunct="1">
              <a:spcBef>
                <a:spcPct val="0"/>
              </a:spcBef>
              <a:spcAft>
                <a:spcPts val="550"/>
              </a:spcAft>
              <a:buClr>
                <a:schemeClr val="accent3"/>
              </a:buClr>
              <a:buSzPct val="120000"/>
              <a:buFont typeface="Wingdings" pitchFamily="2" charset="2"/>
              <a:buChar char="§"/>
              <a:defRPr sz="1600" kern="1200">
                <a:solidFill>
                  <a:schemeClr val="tx1"/>
                </a:solidFill>
                <a:latin typeface="Tahoma" pitchFamily="34" charset="0"/>
                <a:ea typeface="Tahoma" pitchFamily="34" charset="0"/>
                <a:cs typeface="Tahoma" pitchFamily="34" charset="0"/>
              </a:defRPr>
            </a:lvl3pPr>
            <a:lvl4pPr marL="1162050" indent="-266700" algn="l" rtl="0" eaLnBrk="1" fontAlgn="base" hangingPunct="1">
              <a:spcBef>
                <a:spcPct val="0"/>
              </a:spcBef>
              <a:spcAft>
                <a:spcPts val="550"/>
              </a:spcAft>
              <a:buClr>
                <a:schemeClr val="accent3"/>
              </a:buClr>
              <a:buSzPct val="120000"/>
              <a:buFont typeface="Wingdings" pitchFamily="2" charset="2"/>
              <a:buChar char="§"/>
              <a:defRPr sz="1600" kern="1200">
                <a:solidFill>
                  <a:schemeClr val="tx1"/>
                </a:solidFill>
                <a:latin typeface="Tahoma" pitchFamily="34" charset="0"/>
                <a:ea typeface="Tahoma" pitchFamily="34" charset="0"/>
                <a:cs typeface="Tahoma" pitchFamily="34" charset="0"/>
              </a:defRPr>
            </a:lvl4pPr>
            <a:lvl5pPr marL="1438275" indent="-276225" algn="l" rtl="0" eaLnBrk="1" fontAlgn="base" hangingPunct="1">
              <a:spcBef>
                <a:spcPct val="0"/>
              </a:spcBef>
              <a:spcAft>
                <a:spcPts val="550"/>
              </a:spcAft>
              <a:buClr>
                <a:schemeClr val="accent3"/>
              </a:buClr>
              <a:buSzPct val="120000"/>
              <a:buFont typeface="Wingdings" pitchFamily="2" charset="2"/>
              <a:buChar char="§"/>
              <a:defRPr sz="1600" kern="1200">
                <a:solidFill>
                  <a:schemeClr val="tx1"/>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897301">
              <a:spcAft>
                <a:spcPts val="540"/>
              </a:spcAft>
              <a:buClr>
                <a:srgbClr val="A9BB49">
                  <a:lumMod val="50000"/>
                </a:srgbClr>
              </a:buClr>
              <a:buNone/>
              <a:defRPr/>
            </a:pPr>
            <a:r>
              <a:rPr lang="en-US" sz="1400" dirty="0" err="1">
                <a:solidFill>
                  <a:srgbClr val="23478F"/>
                </a:solidFill>
                <a:latin typeface="Tahoma" panose="020B0604030504040204" pitchFamily="34" charset="0"/>
                <a:cs typeface="Tahoma" panose="020B0604030504040204" pitchFamily="34" charset="0"/>
              </a:rPr>
              <a:t>iam</a:t>
            </a:r>
            <a:r>
              <a:rPr lang="en-US" sz="1400" dirty="0">
                <a:solidFill>
                  <a:srgbClr val="23478F"/>
                </a:solidFill>
                <a:latin typeface="Tahoma" panose="020B0604030504040204" pitchFamily="34" charset="0"/>
                <a:cs typeface="Tahoma" panose="020B0604030504040204" pitchFamily="34" charset="0"/>
              </a:rPr>
              <a:t>-compact</a:t>
            </a:r>
            <a:endParaRPr lang="el-GR" sz="1400" dirty="0">
              <a:solidFill>
                <a:srgbClr val="23478F"/>
              </a:solidFill>
              <a:latin typeface="Tahoma" panose="020B0604030504040204" pitchFamily="34" charset="0"/>
              <a:cs typeface="Tahoma" panose="020B0604030504040204" pitchFamily="34" charset="0"/>
            </a:endParaRPr>
          </a:p>
        </p:txBody>
      </p:sp>
      <p:sp>
        <p:nvSpPr>
          <p:cNvPr id="12" name="Content Placeholder 1">
            <a:extLst>
              <a:ext uri="{FF2B5EF4-FFF2-40B4-BE49-F238E27FC236}">
                <a16:creationId xmlns:a16="http://schemas.microsoft.com/office/drawing/2014/main" id="{40D6E5AF-1225-4BC5-A437-D20ABED7A892}"/>
              </a:ext>
            </a:extLst>
          </p:cNvPr>
          <p:cNvSpPr txBox="1">
            <a:spLocks/>
          </p:cNvSpPr>
          <p:nvPr/>
        </p:nvSpPr>
        <p:spPr>
          <a:xfrm>
            <a:off x="6268373" y="6058510"/>
            <a:ext cx="1653989" cy="494605"/>
          </a:xfrm>
          <a:prstGeom prst="rect">
            <a:avLst/>
          </a:prstGeom>
        </p:spPr>
        <p:txBody>
          <a:bodyPr lIns="0" tIns="0" rIns="0" bIns="0" anchor="ctr"/>
          <a:lstStyle>
            <a:lvl1pPr marL="285750" indent="-285750" algn="l" rtl="0" eaLnBrk="1" fontAlgn="base" hangingPunct="1">
              <a:spcBef>
                <a:spcPct val="0"/>
              </a:spcBef>
              <a:spcAft>
                <a:spcPts val="550"/>
              </a:spcAft>
              <a:buClr>
                <a:schemeClr val="accent4">
                  <a:lumMod val="50000"/>
                </a:schemeClr>
              </a:buClr>
              <a:buSzPct val="100000"/>
              <a:buFontTx/>
              <a:buBlip>
                <a:blip r:embed="rId4"/>
              </a:buBlip>
              <a:defRPr sz="1600" kern="1200">
                <a:solidFill>
                  <a:schemeClr val="accent4">
                    <a:lumMod val="50000"/>
                  </a:schemeClr>
                </a:solidFill>
                <a:latin typeface="+mn-lt"/>
                <a:ea typeface="Tahoma" pitchFamily="34" charset="0"/>
                <a:cs typeface="Segoe UI" panose="020B0502040204020203" pitchFamily="34" charset="0"/>
              </a:defRPr>
            </a:lvl1pPr>
            <a:lvl2pPr marL="628650" indent="-266700" algn="l" rtl="0" eaLnBrk="1" fontAlgn="base" hangingPunct="1">
              <a:spcBef>
                <a:spcPct val="0"/>
              </a:spcBef>
              <a:spcAft>
                <a:spcPts val="550"/>
              </a:spcAft>
              <a:buClr>
                <a:schemeClr val="accent3"/>
              </a:buClr>
              <a:buSzPct val="120000"/>
              <a:buFont typeface="Wingdings" pitchFamily="2" charset="2"/>
              <a:buChar char="§"/>
              <a:defRPr sz="1600" kern="1200">
                <a:solidFill>
                  <a:schemeClr val="tx1"/>
                </a:solidFill>
                <a:latin typeface="Tahoma" pitchFamily="34" charset="0"/>
                <a:ea typeface="Tahoma" pitchFamily="34" charset="0"/>
                <a:cs typeface="Tahoma" pitchFamily="34" charset="0"/>
              </a:defRPr>
            </a:lvl2pPr>
            <a:lvl3pPr marL="895350" indent="-266700" algn="l" rtl="0" eaLnBrk="1" fontAlgn="base" hangingPunct="1">
              <a:spcBef>
                <a:spcPct val="0"/>
              </a:spcBef>
              <a:spcAft>
                <a:spcPts val="550"/>
              </a:spcAft>
              <a:buClr>
                <a:schemeClr val="accent3"/>
              </a:buClr>
              <a:buSzPct val="120000"/>
              <a:buFont typeface="Wingdings" pitchFamily="2" charset="2"/>
              <a:buChar char="§"/>
              <a:defRPr sz="1600" kern="1200">
                <a:solidFill>
                  <a:schemeClr val="tx1"/>
                </a:solidFill>
                <a:latin typeface="Tahoma" pitchFamily="34" charset="0"/>
                <a:ea typeface="Tahoma" pitchFamily="34" charset="0"/>
                <a:cs typeface="Tahoma" pitchFamily="34" charset="0"/>
              </a:defRPr>
            </a:lvl3pPr>
            <a:lvl4pPr marL="1162050" indent="-266700" algn="l" rtl="0" eaLnBrk="1" fontAlgn="base" hangingPunct="1">
              <a:spcBef>
                <a:spcPct val="0"/>
              </a:spcBef>
              <a:spcAft>
                <a:spcPts val="550"/>
              </a:spcAft>
              <a:buClr>
                <a:schemeClr val="accent3"/>
              </a:buClr>
              <a:buSzPct val="120000"/>
              <a:buFont typeface="Wingdings" pitchFamily="2" charset="2"/>
              <a:buChar char="§"/>
              <a:defRPr sz="1600" kern="1200">
                <a:solidFill>
                  <a:schemeClr val="tx1"/>
                </a:solidFill>
                <a:latin typeface="Tahoma" pitchFamily="34" charset="0"/>
                <a:ea typeface="Tahoma" pitchFamily="34" charset="0"/>
                <a:cs typeface="Tahoma" pitchFamily="34" charset="0"/>
              </a:defRPr>
            </a:lvl4pPr>
            <a:lvl5pPr marL="1438275" indent="-276225" algn="l" rtl="0" eaLnBrk="1" fontAlgn="base" hangingPunct="1">
              <a:spcBef>
                <a:spcPct val="0"/>
              </a:spcBef>
              <a:spcAft>
                <a:spcPts val="550"/>
              </a:spcAft>
              <a:buClr>
                <a:schemeClr val="accent3"/>
              </a:buClr>
              <a:buSzPct val="120000"/>
              <a:buFont typeface="Wingdings" pitchFamily="2" charset="2"/>
              <a:buChar char="§"/>
              <a:defRPr sz="1600" kern="1200">
                <a:solidFill>
                  <a:schemeClr val="tx1"/>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897301">
              <a:spcAft>
                <a:spcPts val="540"/>
              </a:spcAft>
              <a:buClr>
                <a:srgbClr val="A9BB49">
                  <a:lumMod val="50000"/>
                </a:srgbClr>
              </a:buClr>
              <a:buNone/>
              <a:defRPr/>
            </a:pPr>
            <a:r>
              <a:rPr lang="en-US" sz="1400" dirty="0" err="1">
                <a:solidFill>
                  <a:srgbClr val="23478F"/>
                </a:solidFill>
                <a:latin typeface="Tahoma" panose="020B0604030504040204" pitchFamily="34" charset="0"/>
                <a:cs typeface="Tahoma" panose="020B0604030504040204" pitchFamily="34" charset="0"/>
              </a:rPr>
              <a:t>iam_compact</a:t>
            </a:r>
            <a:endParaRPr lang="el-GR" sz="1400" dirty="0">
              <a:solidFill>
                <a:srgbClr val="23478F"/>
              </a:solidFill>
              <a:latin typeface="Tahoma" panose="020B0604030504040204" pitchFamily="34" charset="0"/>
              <a:cs typeface="Tahoma" panose="020B0604030504040204" pitchFamily="34" charset="0"/>
            </a:endParaRPr>
          </a:p>
        </p:txBody>
      </p:sp>
      <p:sp>
        <p:nvSpPr>
          <p:cNvPr id="13" name="Text Placeholder 13">
            <a:extLst>
              <a:ext uri="{FF2B5EF4-FFF2-40B4-BE49-F238E27FC236}">
                <a16:creationId xmlns:a16="http://schemas.microsoft.com/office/drawing/2014/main" id="{FA417313-C516-4DCC-B6F0-B91468C517A7}"/>
              </a:ext>
            </a:extLst>
          </p:cNvPr>
          <p:cNvSpPr txBox="1">
            <a:spLocks/>
          </p:cNvSpPr>
          <p:nvPr/>
        </p:nvSpPr>
        <p:spPr>
          <a:xfrm>
            <a:off x="2475159" y="3027872"/>
            <a:ext cx="4962268" cy="2423729"/>
          </a:xfrm>
          <a:prstGeom prst="rect">
            <a:avLst/>
          </a:prstGeom>
          <a:noFill/>
          <a:effectLst/>
        </p:spPr>
        <p:txBody>
          <a:bodyPr vert="horz" lIns="89726" tIns="44863" rIns="89726" bIns="44863" rtlCol="0" anchor="t">
            <a:normAutofit/>
          </a:bodyP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en-US" sz="1300" b="1" dirty="0">
                <a:solidFill>
                  <a:srgbClr val="23478F"/>
                </a:solidFill>
                <a:latin typeface="Tahoma"/>
                <a:ea typeface="Tahoma"/>
                <a:cs typeface="Tahoma"/>
              </a:rPr>
              <a:t>Camilo </a:t>
            </a:r>
            <a:r>
              <a:rPr lang="en-US" sz="1300" b="1" dirty="0" err="1">
                <a:solidFill>
                  <a:srgbClr val="23478F"/>
                </a:solidFill>
                <a:latin typeface="Tahoma"/>
                <a:ea typeface="Tahoma"/>
                <a:cs typeface="Tahoma"/>
              </a:rPr>
              <a:t>Ramires</a:t>
            </a:r>
            <a:r>
              <a:rPr lang="en-US" sz="1300" b="1" dirty="0">
                <a:solidFill>
                  <a:srgbClr val="23478F"/>
                </a:solidFill>
                <a:latin typeface="Tahoma"/>
                <a:ea typeface="Tahoma"/>
                <a:cs typeface="Tahoma"/>
              </a:rPr>
              <a:t> </a:t>
            </a:r>
          </a:p>
          <a:p>
            <a:pPr>
              <a:lnSpc>
                <a:spcPct val="150000"/>
              </a:lnSpc>
            </a:pPr>
            <a:r>
              <a:rPr lang="en-US" sz="1300" dirty="0">
                <a:solidFill>
                  <a:srgbClr val="23478F"/>
                </a:solidFill>
                <a:latin typeface="Tahoma"/>
                <a:ea typeface="Tahoma"/>
                <a:cs typeface="Tahoma"/>
              </a:rPr>
              <a:t>camilorg@kth.se</a:t>
            </a:r>
          </a:p>
          <a:p>
            <a:pPr>
              <a:lnSpc>
                <a:spcPct val="150000"/>
              </a:lnSpc>
            </a:pPr>
            <a:endParaRPr lang="en-US" sz="1300" b="1" dirty="0">
              <a:solidFill>
                <a:srgbClr val="23478F"/>
              </a:solidFill>
              <a:latin typeface="Tahoma"/>
              <a:ea typeface="Tahoma"/>
              <a:cs typeface="Tahoma"/>
            </a:endParaRPr>
          </a:p>
          <a:p>
            <a:pPr>
              <a:lnSpc>
                <a:spcPct val="150000"/>
              </a:lnSpc>
            </a:pPr>
            <a:endParaRPr lang="en-US" sz="1300" b="1" dirty="0">
              <a:solidFill>
                <a:srgbClr val="23478F"/>
              </a:solidFill>
              <a:latin typeface="Tahoma"/>
              <a:ea typeface="Tahoma"/>
              <a:cs typeface="Tahoma"/>
            </a:endParaRPr>
          </a:p>
        </p:txBody>
      </p:sp>
      <p:sp>
        <p:nvSpPr>
          <p:cNvPr id="4" name="Rettangolo 3">
            <a:extLst>
              <a:ext uri="{FF2B5EF4-FFF2-40B4-BE49-F238E27FC236}">
                <a16:creationId xmlns:a16="http://schemas.microsoft.com/office/drawing/2014/main" id="{D0E08688-5B0D-4784-7B6D-AB3F1F8EB792}"/>
              </a:ext>
            </a:extLst>
          </p:cNvPr>
          <p:cNvSpPr/>
          <p:nvPr/>
        </p:nvSpPr>
        <p:spPr>
          <a:xfrm>
            <a:off x="0" y="6108292"/>
            <a:ext cx="3886390" cy="74970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 name="Picture 1"/>
          <p:cNvPicPr>
            <a:picLocks noChangeAspect="1"/>
          </p:cNvPicPr>
          <p:nvPr/>
        </p:nvPicPr>
        <p:blipFill>
          <a:blip r:embed="rId5"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7592969" y="6111442"/>
            <a:ext cx="391382" cy="395040"/>
          </a:xfrm>
          <a:prstGeom prst="rect">
            <a:avLst/>
          </a:prstGeom>
        </p:spPr>
      </p:pic>
      <p:sp>
        <p:nvSpPr>
          <p:cNvPr id="10" name="Content Placeholder 1">
            <a:extLst>
              <a:ext uri="{FF2B5EF4-FFF2-40B4-BE49-F238E27FC236}">
                <a16:creationId xmlns:a16="http://schemas.microsoft.com/office/drawing/2014/main" id="{40D6E5AF-1225-4BC5-A437-D20ABED7A892}"/>
              </a:ext>
            </a:extLst>
          </p:cNvPr>
          <p:cNvSpPr txBox="1">
            <a:spLocks/>
          </p:cNvSpPr>
          <p:nvPr/>
        </p:nvSpPr>
        <p:spPr>
          <a:xfrm>
            <a:off x="8066274" y="6061660"/>
            <a:ext cx="1653989" cy="494605"/>
          </a:xfrm>
          <a:prstGeom prst="rect">
            <a:avLst/>
          </a:prstGeom>
        </p:spPr>
        <p:txBody>
          <a:bodyPr lIns="0" tIns="0" rIns="0" bIns="0" anchor="ctr"/>
          <a:lstStyle>
            <a:lvl1pPr marL="285750" indent="-285750" algn="l" rtl="0" eaLnBrk="1" fontAlgn="base" hangingPunct="1">
              <a:spcBef>
                <a:spcPct val="0"/>
              </a:spcBef>
              <a:spcAft>
                <a:spcPts val="550"/>
              </a:spcAft>
              <a:buClr>
                <a:schemeClr val="accent4">
                  <a:lumMod val="50000"/>
                </a:schemeClr>
              </a:buClr>
              <a:buSzPct val="100000"/>
              <a:buFontTx/>
              <a:buBlip>
                <a:blip r:embed="rId4"/>
              </a:buBlip>
              <a:defRPr sz="1600" kern="1200">
                <a:solidFill>
                  <a:schemeClr val="accent4">
                    <a:lumMod val="50000"/>
                  </a:schemeClr>
                </a:solidFill>
                <a:latin typeface="+mn-lt"/>
                <a:ea typeface="Tahoma" pitchFamily="34" charset="0"/>
                <a:cs typeface="Segoe UI" panose="020B0502040204020203" pitchFamily="34" charset="0"/>
              </a:defRPr>
            </a:lvl1pPr>
            <a:lvl2pPr marL="628650" indent="-266700" algn="l" rtl="0" eaLnBrk="1" fontAlgn="base" hangingPunct="1">
              <a:spcBef>
                <a:spcPct val="0"/>
              </a:spcBef>
              <a:spcAft>
                <a:spcPts val="550"/>
              </a:spcAft>
              <a:buClr>
                <a:schemeClr val="accent3"/>
              </a:buClr>
              <a:buSzPct val="120000"/>
              <a:buFont typeface="Wingdings" pitchFamily="2" charset="2"/>
              <a:buChar char="§"/>
              <a:defRPr sz="1600" kern="1200">
                <a:solidFill>
                  <a:schemeClr val="tx1"/>
                </a:solidFill>
                <a:latin typeface="Tahoma" pitchFamily="34" charset="0"/>
                <a:ea typeface="Tahoma" pitchFamily="34" charset="0"/>
                <a:cs typeface="Tahoma" pitchFamily="34" charset="0"/>
              </a:defRPr>
            </a:lvl2pPr>
            <a:lvl3pPr marL="895350" indent="-266700" algn="l" rtl="0" eaLnBrk="1" fontAlgn="base" hangingPunct="1">
              <a:spcBef>
                <a:spcPct val="0"/>
              </a:spcBef>
              <a:spcAft>
                <a:spcPts val="550"/>
              </a:spcAft>
              <a:buClr>
                <a:schemeClr val="accent3"/>
              </a:buClr>
              <a:buSzPct val="120000"/>
              <a:buFont typeface="Wingdings" pitchFamily="2" charset="2"/>
              <a:buChar char="§"/>
              <a:defRPr sz="1600" kern="1200">
                <a:solidFill>
                  <a:schemeClr val="tx1"/>
                </a:solidFill>
                <a:latin typeface="Tahoma" pitchFamily="34" charset="0"/>
                <a:ea typeface="Tahoma" pitchFamily="34" charset="0"/>
                <a:cs typeface="Tahoma" pitchFamily="34" charset="0"/>
              </a:defRPr>
            </a:lvl3pPr>
            <a:lvl4pPr marL="1162050" indent="-266700" algn="l" rtl="0" eaLnBrk="1" fontAlgn="base" hangingPunct="1">
              <a:spcBef>
                <a:spcPct val="0"/>
              </a:spcBef>
              <a:spcAft>
                <a:spcPts val="550"/>
              </a:spcAft>
              <a:buClr>
                <a:schemeClr val="accent3"/>
              </a:buClr>
              <a:buSzPct val="120000"/>
              <a:buFont typeface="Wingdings" pitchFamily="2" charset="2"/>
              <a:buChar char="§"/>
              <a:defRPr sz="1600" kern="1200">
                <a:solidFill>
                  <a:schemeClr val="tx1"/>
                </a:solidFill>
                <a:latin typeface="Tahoma" pitchFamily="34" charset="0"/>
                <a:ea typeface="Tahoma" pitchFamily="34" charset="0"/>
                <a:cs typeface="Tahoma" pitchFamily="34" charset="0"/>
              </a:defRPr>
            </a:lvl4pPr>
            <a:lvl5pPr marL="1438275" indent="-276225" algn="l" rtl="0" eaLnBrk="1" fontAlgn="base" hangingPunct="1">
              <a:spcBef>
                <a:spcPct val="0"/>
              </a:spcBef>
              <a:spcAft>
                <a:spcPts val="550"/>
              </a:spcAft>
              <a:buClr>
                <a:schemeClr val="accent3"/>
              </a:buClr>
              <a:buSzPct val="120000"/>
              <a:buFont typeface="Wingdings" pitchFamily="2" charset="2"/>
              <a:buChar char="§"/>
              <a:defRPr sz="1600" kern="1200">
                <a:solidFill>
                  <a:schemeClr val="tx1"/>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897301">
              <a:spcAft>
                <a:spcPts val="540"/>
              </a:spcAft>
              <a:buClr>
                <a:srgbClr val="A9BB49">
                  <a:lumMod val="50000"/>
                </a:srgbClr>
              </a:buClr>
              <a:buNone/>
              <a:defRPr/>
            </a:pPr>
            <a:r>
              <a:rPr lang="en-US" sz="1400" dirty="0" err="1">
                <a:solidFill>
                  <a:srgbClr val="23478F"/>
                </a:solidFill>
                <a:latin typeface="Tahoma" panose="020B0604030504040204" pitchFamily="34" charset="0"/>
                <a:cs typeface="Tahoma" panose="020B0604030504040204" pitchFamily="34" charset="0"/>
              </a:rPr>
              <a:t>iam_compact</a:t>
            </a:r>
            <a:endParaRPr lang="el-GR" sz="1400" dirty="0">
              <a:solidFill>
                <a:srgbClr val="23478F"/>
              </a:solidFill>
              <a:latin typeface="Tahoma" panose="020B0604030504040204" pitchFamily="34" charset="0"/>
              <a:cs typeface="Tahoma" panose="020B0604030504040204" pitchFamily="34" charset="0"/>
            </a:endParaRPr>
          </a:p>
        </p:txBody>
      </p:sp>
      <p:sp>
        <p:nvSpPr>
          <p:cNvPr id="5" name="Text Box 218">
            <a:extLst>
              <a:ext uri="{FF2B5EF4-FFF2-40B4-BE49-F238E27FC236}">
                <a16:creationId xmlns:a16="http://schemas.microsoft.com/office/drawing/2014/main" id="{9B86EE86-C82E-4555-1BE2-EFA914FBF57D}"/>
              </a:ext>
            </a:extLst>
          </p:cNvPr>
          <p:cNvSpPr txBox="1"/>
          <p:nvPr/>
        </p:nvSpPr>
        <p:spPr>
          <a:xfrm>
            <a:off x="1267348" y="6188871"/>
            <a:ext cx="2501265" cy="49593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15000"/>
              </a:lnSpc>
              <a:spcAft>
                <a:spcPts val="0"/>
              </a:spcAft>
            </a:pPr>
            <a:r>
              <a:rPr lang="en-US" sz="650" dirty="0">
                <a:solidFill>
                  <a:schemeClr val="tx1"/>
                </a:solidFill>
                <a:effectLst/>
                <a:latin typeface="Tahoma" panose="020B0604030504040204" pitchFamily="34" charset="0"/>
                <a:ea typeface="Tahoma" panose="020B0604030504040204" pitchFamily="34" charset="0"/>
                <a:cs typeface="Tahoma" panose="020B0604030504040204" pitchFamily="34" charset="0"/>
              </a:rPr>
              <a:t>The IAM COMPACT project has received funding from the European Union’s Horizon Europe Research and Innovation Programme under grant agreement No 101056306.</a:t>
            </a:r>
            <a:endParaRPr lang="en-US" sz="10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pic>
        <p:nvPicPr>
          <p:cNvPr id="7" name="Picture 9">
            <a:extLst>
              <a:ext uri="{FF2B5EF4-FFF2-40B4-BE49-F238E27FC236}">
                <a16:creationId xmlns:a16="http://schemas.microsoft.com/office/drawing/2014/main" id="{F8DCBC39-C8D3-55D1-1E94-834F14513DF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1690" y="6188871"/>
            <a:ext cx="673422" cy="448499"/>
          </a:xfrm>
          <a:prstGeom prst="rect">
            <a:avLst/>
          </a:prstGeom>
        </p:spPr>
      </p:pic>
      <p:pic>
        <p:nvPicPr>
          <p:cNvPr id="14" name="Picture 13" descr="A grey rectangular sign with black text and white text&#10;&#10;Description automatically generated">
            <a:extLst>
              <a:ext uri="{FF2B5EF4-FFF2-40B4-BE49-F238E27FC236}">
                <a16:creationId xmlns:a16="http://schemas.microsoft.com/office/drawing/2014/main" id="{7D32DB2A-E74C-69BD-3F8E-7ADE89DF659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9280" y="4477327"/>
            <a:ext cx="2867025" cy="1590675"/>
          </a:xfrm>
          <a:prstGeom prst="rect">
            <a:avLst/>
          </a:prstGeom>
        </p:spPr>
      </p:pic>
    </p:spTree>
    <p:extLst>
      <p:ext uri="{BB962C8B-B14F-4D97-AF65-F5344CB8AC3E}">
        <p14:creationId xmlns:p14="http://schemas.microsoft.com/office/powerpoint/2010/main" val="3599369191"/>
      </p:ext>
    </p:extLst>
  </p:cSld>
  <p:clrMapOvr>
    <a:masterClrMapping/>
  </p:clrMapOvr>
</p:sld>
</file>

<file path=ppt/theme/theme1.xml><?xml version="1.0" encoding="utf-8"?>
<a:theme xmlns:a="http://schemas.openxmlformats.org/drawingml/2006/main" name="Pag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ver">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Έγγραφο" ma:contentTypeID="0x010100A283B5B60DE7E34FB7C94335263C33F7" ma:contentTypeVersion="18" ma:contentTypeDescription="Δημιουργία νέου εγγράφου" ma:contentTypeScope="" ma:versionID="e1306004586594fc9d63220fe7ef41e4">
  <xsd:schema xmlns:xsd="http://www.w3.org/2001/XMLSchema" xmlns:xs="http://www.w3.org/2001/XMLSchema" xmlns:p="http://schemas.microsoft.com/office/2006/metadata/properties" xmlns:ns1="http://schemas.microsoft.com/sharepoint/v3" xmlns:ns2="c6ba4ee9-2a59-4025-b37e-c167292fdbe8" xmlns:ns3="6b2c733d-f853-4704-bad8-f624003fa4a7" targetNamespace="http://schemas.microsoft.com/office/2006/metadata/properties" ma:root="true" ma:fieldsID="1bc1f31d310675c313735214f6adacaf" ns1:_="" ns2:_="" ns3:_="">
    <xsd:import namespace="http://schemas.microsoft.com/sharepoint/v3"/>
    <xsd:import namespace="c6ba4ee9-2a59-4025-b37e-c167292fdbe8"/>
    <xsd:import namespace="6b2c733d-f853-4704-bad8-f624003fa4a7"/>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element ref="ns2:_Flow_SignoffStatus" minOccurs="0"/>
                <xsd:element ref="ns1:_ip_UnifiedCompliancePolicyProperties" minOccurs="0"/>
                <xsd:element ref="ns1:_ip_UnifiedCompliancePolicyUIAction"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1" nillable="true" ma:displayName="Ιδιότητες Ενοποιημένης Πολιτικής Συμμόρφωσης" ma:hidden="true" ma:internalName="_ip_UnifiedCompliancePolicyProperties">
      <xsd:simpleType>
        <xsd:restriction base="dms:Note"/>
      </xsd:simpleType>
    </xsd:element>
    <xsd:element name="_ip_UnifiedCompliancePolicyUIAction" ma:index="22" nillable="true" ma:displayName="Ενέργεια περιβάλλοντος εργασίας χρήστη της Ενοποιημένης Πολιτικής Συμμόρφωσης"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6ba4ee9-2a59-4025-b37e-c167292fdbe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Ετικέτες εικόνας" ma:readOnly="false" ma:fieldId="{5cf76f15-5ced-4ddc-b409-7134ff3c332f}" ma:taxonomyMulti="true" ma:sspId="fed25f8e-50e6-4137-9d04-02130354ac1d"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_Flow_SignoffStatus" ma:index="20" nillable="true" ma:displayName="Κατάσταση" ma:internalName="_x039a__x03b1__x03c4__x03ac__x03c3__x03c4__x03b1__x03c3__x03b7_">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Location" ma:index="24" nillable="true" ma:displayName="Location" ma:indexed="true" ma:internalName="MediaServiceLocation"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b2c733d-f853-4704-bad8-f624003fa4a7"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d74cfdd8-c6e5-4192-9cc2-786f3065453a}" ma:internalName="TaxCatchAll" ma:showField="CatchAllData" ma:web="6b2c733d-f853-4704-bad8-f624003fa4a7">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Κοινή χρήση με"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Κοινή χρήση με λεπτομέρειες"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Τύπος περιεχομένου"/>
        <xsd:element ref="dc:title" minOccurs="0" maxOccurs="1" ma:index="4" ma:displayName="Τίτλο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6ba4ee9-2a59-4025-b37e-c167292fdbe8">
      <Terms xmlns="http://schemas.microsoft.com/office/infopath/2007/PartnerControls"/>
    </lcf76f155ced4ddcb4097134ff3c332f>
    <TaxCatchAll xmlns="6b2c733d-f853-4704-bad8-f624003fa4a7" xsi:nil="true"/>
    <_ip_UnifiedCompliancePolicyUIAction xmlns="http://schemas.microsoft.com/sharepoint/v3" xsi:nil="true"/>
    <_ip_UnifiedCompliancePolicyProperties xmlns="http://schemas.microsoft.com/sharepoint/v3" xsi:nil="true"/>
    <_Flow_SignoffStatus xmlns="c6ba4ee9-2a59-4025-b37e-c167292fdbe8" xsi:nil="true"/>
  </documentManagement>
</p:properties>
</file>

<file path=customXml/itemProps1.xml><?xml version="1.0" encoding="utf-8"?>
<ds:datastoreItem xmlns:ds="http://schemas.openxmlformats.org/officeDocument/2006/customXml" ds:itemID="{F2903FF3-FE3E-427A-8004-88DE7869EF2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6ba4ee9-2a59-4025-b37e-c167292fdbe8"/>
    <ds:schemaRef ds:uri="6b2c733d-f853-4704-bad8-f624003fa4a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DB2E319-283F-4811-9749-223EB74D47BF}">
  <ds:schemaRefs>
    <ds:schemaRef ds:uri="http://schemas.microsoft.com/sharepoint/v3/contenttype/forms"/>
  </ds:schemaRefs>
</ds:datastoreItem>
</file>

<file path=customXml/itemProps3.xml><?xml version="1.0" encoding="utf-8"?>
<ds:datastoreItem xmlns:ds="http://schemas.openxmlformats.org/officeDocument/2006/customXml" ds:itemID="{57D775BF-B61F-4421-BB15-96EB2E14F138}">
  <ds:schemaRefs>
    <ds:schemaRef ds:uri="http://schemas.openxmlformats.org/package/2006/metadata/core-properties"/>
    <ds:schemaRef ds:uri="http://purl.org/dc/terms/"/>
    <ds:schemaRef ds:uri="http://schemas.microsoft.com/office/2006/documentManagement/types"/>
    <ds:schemaRef ds:uri="http://purl.org/dc/dcmitype/"/>
    <ds:schemaRef ds:uri="http://www.w3.org/XML/1998/namespace"/>
    <ds:schemaRef ds:uri="http://schemas.microsoft.com/sharepoint/v3"/>
    <ds:schemaRef ds:uri="http://purl.org/dc/elements/1.1/"/>
    <ds:schemaRef ds:uri="http://schemas.microsoft.com/office/infopath/2007/PartnerControls"/>
    <ds:schemaRef ds:uri="6b2c733d-f853-4704-bad8-f624003fa4a7"/>
    <ds:schemaRef ds:uri="c6ba4ee9-2a59-4025-b37e-c167292fdbe8"/>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30</TotalTime>
  <Words>2095</Words>
  <Application>Microsoft Office PowerPoint</Application>
  <PresentationFormat>Custom</PresentationFormat>
  <Paragraphs>89</Paragraphs>
  <Slides>9</Slides>
  <Notes>8</Notes>
  <HiddenSlides>0</HiddenSlides>
  <MMClips>0</MMClips>
  <ScaleCrop>false</ScaleCrop>
  <HeadingPairs>
    <vt:vector size="4" baseType="variant">
      <vt:variant>
        <vt:lpstr>Theme</vt:lpstr>
      </vt:variant>
      <vt:variant>
        <vt:i4>2</vt:i4>
      </vt:variant>
      <vt:variant>
        <vt:lpstr>Slide Titles</vt:lpstr>
      </vt:variant>
      <vt:variant>
        <vt:i4>9</vt:i4>
      </vt:variant>
    </vt:vector>
  </HeadingPairs>
  <TitlesOfParts>
    <vt:vector size="11" baseType="lpstr">
      <vt:lpstr>Pages</vt:lpstr>
      <vt:lpstr>Cover</vt:lpstr>
      <vt:lpstr>PowerPoint Presentation</vt:lpstr>
      <vt:lpstr>Introduction to OnSSET</vt:lpstr>
      <vt:lpstr>Introduction to OnSSET</vt:lpstr>
      <vt:lpstr>Introduction to OnSSET</vt:lpstr>
      <vt:lpstr>Introduction to OnSSET</vt:lpstr>
      <vt:lpstr>Introduction to OnSSET</vt:lpstr>
      <vt:lpstr>Introduction to OnSSET</vt:lpstr>
      <vt:lpstr>Introduction to OnSSET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Sotiriou, Florentia</dc:creator>
  <cp:lastModifiedBy>Alexandros  Nikas</cp:lastModifiedBy>
  <cp:revision>202</cp:revision>
  <dcterms:created xsi:type="dcterms:W3CDTF">2019-08-02T07:17:19Z</dcterms:created>
  <dcterms:modified xsi:type="dcterms:W3CDTF">2024-05-27T13:36:31Z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0x010100A283B5B60DE7E34FB7C94335263C33F7</vt:lpwstr>
  </property>
  <property fmtid="{D5CDD505-2E9C-101B-9397-08002B2CF9AE}" pid="3" name="MediaServiceImageTags">
    <vt:lpwstr/>
  </property>
</Properties>
</file>