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_rels/notesSlide9.xml.rels" ContentType="application/vnd.openxmlformats-package.relationships+xml"/>
  <Override PartName="/ppt/notesSlides/_rels/notesSlide3.xml.rels" ContentType="application/vnd.openxmlformats-package.relationships+xml"/>
  <Override PartName="/ppt/notesSlides/_rels/notesSlide10.xml.rels" ContentType="application/vnd.openxmlformats-package.relationships+xml"/>
  <Override PartName="/ppt/notesSlides/_rels/notesSlide1.xml.rels" ContentType="application/vnd.openxmlformats-package.relationships+xml"/>
  <Override PartName="/ppt/notesSlides/_rels/notesSlide7.xml.rels" ContentType="application/vnd.openxmlformats-package.relationships+xml"/>
  <Override PartName="/ppt/notesSlides/_rels/notesSlide5.xml.rels" ContentType="application/vnd.openxmlformats-package.relationships+xml"/>
  <Override PartName="/ppt/notesSlides/_rels/notesSlide18.xml.rels" ContentType="application/vnd.openxmlformats-package.relationships+xml"/>
  <Override PartName="/ppt/notesSlides/_rels/notesSlide4.xml.rels" ContentType="application/vnd.openxmlformats-package.relationships+xml"/>
  <Override PartName="/ppt/notesSlides/_rels/notesSlide17.xml.rels" ContentType="application/vnd.openxmlformats-package.relationships+xml"/>
  <Override PartName="/ppt/notesSlides/_rels/notesSlide8.xml.rels" ContentType="application/vnd.openxmlformats-package.relationships+xml"/>
  <Override PartName="/ppt/notesSlides/_rels/notesSlide11.xml.rels" ContentType="application/vnd.openxmlformats-package.relationships+xml"/>
  <Override PartName="/ppt/notesSlides/_rels/notesSlide2.xml.rels" ContentType="application/vnd.openxmlformats-package.relationships+xml"/>
  <Override PartName="/ppt/notesSlides/_rels/notesSlide6.xml.rels" ContentType="application/vnd.openxmlformats-package.relationships+xml"/>
  <Override PartName="/ppt/notesSlides/_rels/notesSlide13.xml.rels" ContentType="application/vnd.openxmlformats-package.relationships+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_rels/presentation.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48.xml.rels" ContentType="application/vnd.openxmlformats-package.relationships+xml"/>
  <Override PartName="/ppt/slideLayouts/_rels/slideLayout9.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35.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7.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47.xml.rels" ContentType="application/vnd.openxmlformats-package.relationships+xml"/>
  <Override PartName="/ppt/slideLayouts/_rels/slideLayout63.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xml.rels" ContentType="application/vnd.openxmlformats-package.relationships+xml"/>
  <Override PartName="/ppt/slideLayouts/_rels/slideLayout41.xml.rels" ContentType="application/vnd.openxmlformats-package.relationships+xml"/>
  <Override PartName="/ppt/slideLayouts/_rels/slideLayout50.xml.rels" ContentType="application/vnd.openxmlformats-package.relationships+xml"/>
  <Override PartName="/ppt/slideLayouts/_rels/slideLayout4.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53.xml.rels" ContentType="application/vnd.openxmlformats-package.relationships+xml"/>
  <Override PartName="/ppt/slideLayouts/_rels/slideLayout62.xml.rels" ContentType="application/vnd.openxmlformats-package.relationships+xml"/>
  <Override PartName="/ppt/slideLayouts/_rels/slideLayout46.xml.rels" ContentType="application/vnd.openxmlformats-package.relationships+xml"/>
  <Override PartName="/ppt/slideLayouts/_rels/slideLayout52.xml.rels" ContentType="application/vnd.openxmlformats-package.relationships+xml"/>
  <Override PartName="/ppt/slideLayouts/_rels/slideLayout76.xml.rels" ContentType="application/vnd.openxmlformats-package.relationships+xml"/>
  <Override PartName="/ppt/slideLayouts/_rels/slideLayout38.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6.xml.rels" ContentType="application/vnd.openxmlformats-package.relationships+xml"/>
  <Override PartName="/ppt/slideLayouts/_rels/slideLayout81.xml.rels" ContentType="application/vnd.openxmlformats-package.relationships+xml"/>
  <Override PartName="/ppt/slideLayouts/_rels/slideLayout65.xml.rels" ContentType="application/vnd.openxmlformats-package.relationships+xml"/>
  <Override PartName="/ppt/slideLayouts/_rels/slideLayout74.xml.rels" ContentType="application/vnd.openxmlformats-package.relationships+xml"/>
  <Override PartName="/ppt/slideLayouts/_rels/slideLayout58.xml.rels" ContentType="application/vnd.openxmlformats-package.relationships+xml"/>
  <Override PartName="/ppt/slideLayouts/_rels/slideLayout82.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75.xml.rels" ContentType="application/vnd.openxmlformats-package.relationships+xml"/>
  <Override PartName="/ppt/slideLayouts/_rels/slideLayout80.xml.rels" ContentType="application/vnd.openxmlformats-package.relationships+xml"/>
  <Override PartName="/ppt/slideLayouts/_rels/slideLayout64.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78.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77.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25.xml.rels" ContentType="application/vnd.openxmlformats-package.relationships+xml"/>
  <Override PartName="/ppt/slideLayouts/_rels/slideLayout59.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66.xml.rels" ContentType="application/vnd.openxmlformats-package.relationships+xml"/>
  <Override PartName="/ppt/slideLayouts/_rels/slideLayout70.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2.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17.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28.xml" ContentType="application/vnd.openxmlformats-officedocument.presentationml.slideLayout+xml"/>
  <Override PartName="/ppt/slideLayouts/slideLayout70.xml" ContentType="application/vnd.openxmlformats-officedocument.presentationml.slideLayout+xml"/>
  <Override PartName="/ppt/slideLayouts/slideLayout65.xml" ContentType="application/vnd.openxmlformats-officedocument.presentationml.slideLayout+xml"/>
  <Override PartName="/ppt/slideLayouts/slideLayout29.xml" ContentType="application/vnd.openxmlformats-officedocument.presentationml.slideLayout+xml"/>
  <Override PartName="/ppt/slideLayouts/slideLayout71.xml" ContentType="application/vnd.openxmlformats-officedocument.presentationml.slideLayout+xml"/>
  <Override PartName="/ppt/slideLayouts/slideLayout66.xml" ContentType="application/vnd.openxmlformats-officedocument.presentationml.slideLayout+xml"/>
  <Override PartName="/ppt/slideLayouts/slideLayout16.xml" ContentType="application/vnd.openxmlformats-officedocument.presentationml.slideLayout+xml"/>
  <Override PartName="/ppt/slideLayouts/slideLayout81.xml" ContentType="application/vnd.openxmlformats-officedocument.presentationml.slideLayout+xml"/>
  <Override PartName="/ppt/slideLayouts/slideLayout79.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15.xml" ContentType="application/vnd.openxmlformats-officedocument.presentationml.slideLayout+xml"/>
  <Override PartName="/ppt/slideLayouts/slideLayout80.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57.xml" ContentType="application/vnd.openxmlformats-officedocument.presentationml.slideLayout+xml"/>
  <Override PartName="/ppt/slideLayouts/slideLayout18.xml" ContentType="application/vnd.openxmlformats-officedocument.presentationml.slideLayout+xml"/>
  <Override PartName="/ppt/slideLayouts/slideLayout83.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19.xml" ContentType="application/vnd.openxmlformats-officedocument.presentationml.slideLayout+xml"/>
  <Override PartName="/ppt/slideLayouts/slideLayout84.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media/image56.tif" ContentType="image/tiff"/>
  <Override PartName="/ppt/media/image54.png" ContentType="image/png"/>
  <Override PartName="/ppt/media/image53.png" ContentType="image/png"/>
  <Override PartName="/ppt/media/image51.jpeg" ContentType="image/jpeg"/>
  <Override PartName="/ppt/media/image50.tif" ContentType="image/tiff"/>
  <Override PartName="/ppt/media/image49.png" ContentType="image/png"/>
  <Override PartName="/ppt/media/image47.tif" ContentType="image/tiff"/>
  <Override PartName="/ppt/media/image46.png" ContentType="image/png"/>
  <Override PartName="/ppt/media/image55.png" ContentType="image/png"/>
  <Override PartName="/ppt/media/image45.jpeg" ContentType="image/jpeg"/>
  <Override PartName="/ppt/media/image48.jpeg" ContentType="image/jpeg"/>
  <Override PartName="/ppt/media/image78.png" ContentType="image/png"/>
  <Override PartName="/ppt/media/image44.tif" ContentType="image/tiff"/>
  <Override PartName="/ppt/media/image57.jpeg" ContentType="image/jpeg"/>
  <Override PartName="/ppt/media/image43.png" ContentType="image/png"/>
  <Override PartName="/ppt/media/image41.tif" ContentType="image/tiff"/>
  <Override PartName="/ppt/media/image38.png" ContentType="image/png"/>
  <Override PartName="/ppt/media/image36.png" ContentType="image/png"/>
  <Override PartName="/ppt/media/image34.jpeg" ContentType="image/jpeg"/>
  <Override PartName="/ppt/media/image33.tif" ContentType="image/tiff"/>
  <Override PartName="/ppt/media/image31.png" ContentType="image/png"/>
  <Override PartName="/ppt/media/image37.jpeg" ContentType="image/jpeg"/>
  <Override PartName="/ppt/media/image20.png" ContentType="image/png"/>
  <Override PartName="/ppt/media/image30.png" ContentType="image/png"/>
  <Override PartName="/ppt/media/image5.png" ContentType="image/png"/>
  <Override PartName="/ppt/media/image29.jpeg" ContentType="image/jpeg"/>
  <Override PartName="/ppt/media/image12.jpeg" ContentType="image/jpeg"/>
  <Override PartName="/ppt/media/image39.png" ContentType="image/png"/>
  <Override PartName="/ppt/media/image9.png" ContentType="image/png"/>
  <Override PartName="/ppt/media/image8.tif" ContentType="image/tiff"/>
  <Override PartName="/ppt/media/image42.jpeg" ContentType="image/jpeg"/>
  <Override PartName="/ppt/media/image83.png" ContentType="image/png"/>
  <Override PartName="/ppt/media/image24.jpeg" ContentType="image/jpeg"/>
  <Override PartName="/ppt/media/image22.png" ContentType="image/png"/>
  <Override PartName="/ppt/media/image32.png" ContentType="image/png"/>
  <Override PartName="/ppt/media/image69.png" ContentType="image/png"/>
  <Override PartName="/ppt/media/image63.jpeg" ContentType="image/jpeg"/>
  <Override PartName="/ppt/media/image27.png" ContentType="image/png"/>
  <Override PartName="/ppt/media/image66.png" ContentType="image/png"/>
  <Override PartName="/ppt/media/image61.png" ContentType="image/png"/>
  <Override PartName="/ppt/media/image1.png" ContentType="image/png"/>
  <Override PartName="/ppt/media/image71.png" ContentType="image/png"/>
  <Override PartName="/ppt/media/image68.jpeg" ContentType="image/jpeg"/>
  <Override PartName="/ppt/media/image79.png" ContentType="image/png"/>
  <Override PartName="/ppt/media/image89.png" ContentType="image/png"/>
  <Override PartName="/ppt/media/image11.tif" ContentType="image/tiff"/>
  <Override PartName="/ppt/media/image13.wmf" ContentType="image/x-wmf"/>
  <Override PartName="/ppt/media/image52.png" ContentType="image/png"/>
  <Override PartName="/ppt/media/image87.jpeg" ContentType="image/jpeg"/>
  <Override PartName="/ppt/media/image85.png" ContentType="image/png"/>
  <Override PartName="/ppt/media/image82.jpeg" ContentType="image/jpeg"/>
  <Override PartName="/ppt/media/image75.png" ContentType="image/png"/>
  <Override PartName="/ppt/media/image88.png" ContentType="image/png"/>
  <Override PartName="/ppt/media/image60.png" ContentType="image/png"/>
  <Override PartName="/ppt/media/image62.tif" ContentType="image/tiff"/>
  <Override PartName="/ppt/media/image76.tif" ContentType="image/tiff"/>
  <Override PartName="/ppt/media/image74.png" ContentType="image/png"/>
  <Override PartName="/ppt/media/image67.tif" ContentType="image/tiff"/>
  <Override PartName="/ppt/media/image80.jpeg" ContentType="image/jpeg"/>
  <Override PartName="/ppt/media/image65.png" ContentType="image/png"/>
  <Override PartName="/ppt/media/image73.jpeg" ContentType="image/jpeg"/>
  <Override PartName="/ppt/media/image64.png" ContentType="image/png"/>
  <Override PartName="/ppt/media/image77.jpeg" ContentType="image/jpeg"/>
  <Override PartName="/ppt/media/image72.tif" ContentType="image/tiff"/>
  <Override PartName="/ppt/media/image70.png" ContentType="image/png"/>
  <Override PartName="/ppt/media/image23.tif" ContentType="image/tiff"/>
  <Override PartName="/ppt/media/image21.png" ContentType="image/png"/>
  <Override PartName="/ppt/media/image58.png" ContentType="image/png"/>
  <Override PartName="/ppt/media/image19.png" ContentType="image/png"/>
  <Override PartName="/ppt/media/image86.tif" ContentType="image/tiff"/>
  <Override PartName="/ppt/media/image84.png" ContentType="image/png"/>
  <Override PartName="/ppt/media/image18.jpeg" ContentType="image/jpeg"/>
  <Override PartName="/ppt/media/image3.png" ContentType="image/png"/>
  <Override PartName="/ppt/media/image17.tif" ContentType="image/tiff"/>
  <Override PartName="/ppt/media/image15.png" ContentType="image/png"/>
  <Override PartName="/ppt/media/image2.png" ContentType="image/png"/>
  <Override PartName="/ppt/media/image81.tif" ContentType="image/tiff"/>
  <Override PartName="/ppt/media/image14.png" ContentType="image/png"/>
  <Override PartName="/ppt/media/image90.png" ContentType="image/png"/>
  <Override PartName="/ppt/media/image25.png" ContentType="image/png"/>
  <Override PartName="/ppt/media/image28.tif" ContentType="image/tiff"/>
  <Override PartName="/ppt/media/image26.png" ContentType="image/png"/>
  <Override PartName="/ppt/media/image91.png" ContentType="image/png"/>
  <Override PartName="/ppt/media/image59.png" ContentType="image/png"/>
  <Override PartName="/ppt/media/image4.wmf" ContentType="image/x-wmf"/>
  <Override PartName="/ppt/media/image40.png" ContentType="image/png"/>
  <Override PartName="/ppt/media/image7.jpeg" ContentType="image/jpeg"/>
  <Override PartName="/ppt/media/image6.tif" ContentType="image/tiff"/>
  <Override PartName="/ppt/media/image16.png" ContentType="image/png"/>
  <Override PartName="/ppt/media/image10.png" ContentType="image/png"/>
  <Override PartName="/ppt/media/image35.jpeg" ContentType="image/jpeg"/>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10.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6.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11.xml.rels" ContentType="application/vnd.openxmlformats-package.relationships+xml"/>
  <Override PartName="/ppt/slides/_rels/slide14.xml.rels" ContentType="application/vnd.openxmlformats-package.relationships+xml"/>
  <Override PartName="/ppt/slides/_rels/slide8.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es-ES" sz="4400" spc="-1" strike="noStrike">
                <a:latin typeface="Arial"/>
              </a:rPr>
              <a:t>P</a:t>
            </a:r>
            <a:r>
              <a:rPr b="0" lang="es-ES" sz="4400" spc="-1" strike="noStrike">
                <a:latin typeface="Arial"/>
              </a:rPr>
              <a:t>ul</a:t>
            </a:r>
            <a:r>
              <a:rPr b="0" lang="es-ES" sz="4400" spc="-1" strike="noStrike">
                <a:latin typeface="Arial"/>
              </a:rPr>
              <a:t>se </a:t>
            </a:r>
            <a:r>
              <a:rPr b="0" lang="es-ES" sz="4400" spc="-1" strike="noStrike">
                <a:latin typeface="Arial"/>
              </a:rPr>
              <a:t>pa</a:t>
            </a:r>
            <a:r>
              <a:rPr b="0" lang="es-ES" sz="4400" spc="-1" strike="noStrike">
                <a:latin typeface="Arial"/>
              </a:rPr>
              <a:t>ra </a:t>
            </a:r>
            <a:r>
              <a:rPr b="0" lang="es-ES" sz="4400" spc="-1" strike="noStrike">
                <a:latin typeface="Arial"/>
              </a:rPr>
              <a:t>de</a:t>
            </a:r>
            <a:r>
              <a:rPr b="0" lang="es-ES" sz="4400" spc="-1" strike="noStrike">
                <a:latin typeface="Arial"/>
              </a:rPr>
              <a:t>sp</a:t>
            </a:r>
            <a:r>
              <a:rPr b="0" lang="es-ES" sz="4400" spc="-1" strike="noStrike">
                <a:latin typeface="Arial"/>
              </a:rPr>
              <a:t>la</a:t>
            </a:r>
            <a:r>
              <a:rPr b="0" lang="es-ES" sz="4400" spc="-1" strike="noStrike">
                <a:latin typeface="Arial"/>
              </a:rPr>
              <a:t>za</a:t>
            </a:r>
            <a:r>
              <a:rPr b="0" lang="es-ES" sz="4400" spc="-1" strike="noStrike">
                <a:latin typeface="Arial"/>
              </a:rPr>
              <a:t>r </a:t>
            </a:r>
            <a:r>
              <a:rPr b="0" lang="es-ES" sz="4400" spc="-1" strike="noStrike">
                <a:latin typeface="Arial"/>
              </a:rPr>
              <a:t>la </a:t>
            </a:r>
            <a:r>
              <a:rPr b="0" lang="es-ES" sz="4400" spc="-1" strike="noStrike">
                <a:latin typeface="Arial"/>
              </a:rPr>
              <a:t>di</a:t>
            </a:r>
            <a:r>
              <a:rPr b="0" lang="es-ES" sz="4400" spc="-1" strike="noStrike">
                <a:latin typeface="Arial"/>
              </a:rPr>
              <a:t>ap</a:t>
            </a:r>
            <a:r>
              <a:rPr b="0" lang="es-ES" sz="4400" spc="-1" strike="noStrike">
                <a:latin typeface="Arial"/>
              </a:rPr>
              <a:t>os</a:t>
            </a:r>
            <a:r>
              <a:rPr b="0" lang="es-ES" sz="4400" spc="-1" strike="noStrike">
                <a:latin typeface="Arial"/>
              </a:rPr>
              <a:t>iti</a:t>
            </a:r>
            <a:r>
              <a:rPr b="0" lang="es-ES" sz="4400" spc="-1" strike="noStrike">
                <a:latin typeface="Arial"/>
              </a:rPr>
              <a:t>va</a:t>
            </a:r>
            <a:endParaRPr b="0" lang="es-ES" sz="4400" spc="-1" strike="noStrike">
              <a:latin typeface="Arial"/>
            </a:endParaRPr>
          </a:p>
        </p:txBody>
      </p:sp>
      <p:sp>
        <p:nvSpPr>
          <p:cNvPr id="282" name="PlaceHolder 2"/>
          <p:cNvSpPr>
            <a:spLocks noGrp="1"/>
          </p:cNvSpPr>
          <p:nvPr>
            <p:ph type="body"/>
          </p:nvPr>
        </p:nvSpPr>
        <p:spPr>
          <a:xfrm>
            <a:off x="756000" y="5078520"/>
            <a:ext cx="6047640" cy="4811040"/>
          </a:xfrm>
          <a:prstGeom prst="rect">
            <a:avLst/>
          </a:prstGeom>
        </p:spPr>
        <p:txBody>
          <a:bodyPr lIns="0" rIns="0" tIns="0" bIns="0">
            <a:noAutofit/>
          </a:bodyPr>
          <a:p>
            <a:r>
              <a:rPr b="0" lang="es-ES" sz="2000" spc="-1" strike="noStrike">
                <a:latin typeface="Arial"/>
              </a:rPr>
              <a:t>Pulse </a:t>
            </a:r>
            <a:r>
              <a:rPr b="0" lang="es-ES" sz="2000" spc="-1" strike="noStrike">
                <a:latin typeface="Arial"/>
              </a:rPr>
              <a:t>par</a:t>
            </a:r>
            <a:r>
              <a:rPr b="0" lang="es-ES" sz="2000" spc="-1" strike="noStrike">
                <a:latin typeface="Arial"/>
              </a:rPr>
              <a:t>a </a:t>
            </a:r>
            <a:r>
              <a:rPr b="0" lang="es-ES" sz="2000" spc="-1" strike="noStrike">
                <a:latin typeface="Arial"/>
              </a:rPr>
              <a:t>edit</a:t>
            </a:r>
            <a:r>
              <a:rPr b="0" lang="es-ES" sz="2000" spc="-1" strike="noStrike">
                <a:latin typeface="Arial"/>
              </a:rPr>
              <a:t>ar </a:t>
            </a:r>
            <a:r>
              <a:rPr b="0" lang="es-ES" sz="2000" spc="-1" strike="noStrike">
                <a:latin typeface="Arial"/>
              </a:rPr>
              <a:t>el </a:t>
            </a:r>
            <a:r>
              <a:rPr b="0" lang="es-ES" sz="2000" spc="-1" strike="noStrike">
                <a:latin typeface="Arial"/>
              </a:rPr>
              <a:t>for</a:t>
            </a:r>
            <a:r>
              <a:rPr b="0" lang="es-ES" sz="2000" spc="-1" strike="noStrike">
                <a:latin typeface="Arial"/>
              </a:rPr>
              <a:t>mat</a:t>
            </a:r>
            <a:r>
              <a:rPr b="0" lang="es-ES" sz="2000" spc="-1" strike="noStrike">
                <a:latin typeface="Arial"/>
              </a:rPr>
              <a:t>o </a:t>
            </a:r>
            <a:r>
              <a:rPr b="0" lang="es-ES" sz="2000" spc="-1" strike="noStrike">
                <a:latin typeface="Arial"/>
              </a:rPr>
              <a:t>de </a:t>
            </a:r>
            <a:r>
              <a:rPr b="0" lang="es-ES" sz="2000" spc="-1" strike="noStrike">
                <a:latin typeface="Arial"/>
              </a:rPr>
              <a:t>las </a:t>
            </a:r>
            <a:r>
              <a:rPr b="0" lang="es-ES" sz="2000" spc="-1" strike="noStrike">
                <a:latin typeface="Arial"/>
              </a:rPr>
              <a:t>not</a:t>
            </a:r>
            <a:r>
              <a:rPr b="0" lang="es-ES" sz="2000" spc="-1" strike="noStrike">
                <a:latin typeface="Arial"/>
              </a:rPr>
              <a:t>as</a:t>
            </a:r>
            <a:endParaRPr b="0" lang="es-ES" sz="2000" spc="-1" strike="noStrike">
              <a:latin typeface="Arial"/>
            </a:endParaRPr>
          </a:p>
        </p:txBody>
      </p:sp>
      <p:sp>
        <p:nvSpPr>
          <p:cNvPr id="283" name="PlaceHolder 3"/>
          <p:cNvSpPr>
            <a:spLocks noGrp="1"/>
          </p:cNvSpPr>
          <p:nvPr>
            <p:ph type="hdr"/>
          </p:nvPr>
        </p:nvSpPr>
        <p:spPr>
          <a:xfrm>
            <a:off x="0" y="0"/>
            <a:ext cx="3280680" cy="534240"/>
          </a:xfrm>
          <a:prstGeom prst="rect">
            <a:avLst/>
          </a:prstGeom>
        </p:spPr>
        <p:txBody>
          <a:bodyPr lIns="0" rIns="0" tIns="0" bIns="0">
            <a:noAutofit/>
          </a:bodyPr>
          <a:p>
            <a:r>
              <a:rPr b="0" lang="es-ES" sz="1400" spc="-1" strike="noStrike">
                <a:latin typeface="Times New Roman"/>
              </a:rPr>
              <a:t>&lt;cabecera&gt;</a:t>
            </a:r>
            <a:endParaRPr b="0" lang="es-ES" sz="1400" spc="-1" strike="noStrike">
              <a:latin typeface="Times New Roman"/>
            </a:endParaRPr>
          </a:p>
        </p:txBody>
      </p:sp>
      <p:sp>
        <p:nvSpPr>
          <p:cNvPr id="284" name="PlaceHolder 4"/>
          <p:cNvSpPr>
            <a:spLocks noGrp="1"/>
          </p:cNvSpPr>
          <p:nvPr>
            <p:ph type="dt"/>
          </p:nvPr>
        </p:nvSpPr>
        <p:spPr>
          <a:xfrm>
            <a:off x="4278960" y="0"/>
            <a:ext cx="3280680" cy="534240"/>
          </a:xfrm>
          <a:prstGeom prst="rect">
            <a:avLst/>
          </a:prstGeom>
        </p:spPr>
        <p:txBody>
          <a:bodyPr lIns="0" rIns="0" tIns="0" bIns="0">
            <a:noAutofit/>
          </a:bodyPr>
          <a:p>
            <a:pPr algn="r"/>
            <a:r>
              <a:rPr b="0" lang="es-ES" sz="1400" spc="-1" strike="noStrike">
                <a:latin typeface="Times New Roman"/>
              </a:rPr>
              <a:t>&lt;fecha/hora&gt;</a:t>
            </a:r>
            <a:endParaRPr b="0" lang="es-ES" sz="1400" spc="-1" strike="noStrike">
              <a:latin typeface="Times New Roman"/>
            </a:endParaRPr>
          </a:p>
        </p:txBody>
      </p:sp>
      <p:sp>
        <p:nvSpPr>
          <p:cNvPr id="285" name="PlaceHolder 5"/>
          <p:cNvSpPr>
            <a:spLocks noGrp="1"/>
          </p:cNvSpPr>
          <p:nvPr>
            <p:ph type="ftr"/>
          </p:nvPr>
        </p:nvSpPr>
        <p:spPr>
          <a:xfrm>
            <a:off x="0" y="10157400"/>
            <a:ext cx="3280680" cy="534240"/>
          </a:xfrm>
          <a:prstGeom prst="rect">
            <a:avLst/>
          </a:prstGeom>
        </p:spPr>
        <p:txBody>
          <a:bodyPr lIns="0" rIns="0" tIns="0" bIns="0" anchor="b">
            <a:noAutofit/>
          </a:bodyPr>
          <a:p>
            <a:r>
              <a:rPr b="0" lang="es-ES" sz="1400" spc="-1" strike="noStrike">
                <a:latin typeface="Times New Roman"/>
              </a:rPr>
              <a:t>&lt;pie de página&gt;</a:t>
            </a:r>
            <a:endParaRPr b="0" lang="es-ES" sz="1400" spc="-1" strike="noStrike">
              <a:latin typeface="Times New Roman"/>
            </a:endParaRPr>
          </a:p>
        </p:txBody>
      </p:sp>
      <p:sp>
        <p:nvSpPr>
          <p:cNvPr id="286"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159A6B49-F367-4E12-8DBB-18E8A02F25A9}" type="slidenum">
              <a:rPr b="0" lang="es-ES" sz="1400" spc="-1" strike="noStrike">
                <a:latin typeface="Times New Roman"/>
              </a:rPr>
              <a:t>&lt;número&gt;</a:t>
            </a:fld>
            <a:endParaRPr b="0" lang="es-E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PlaceHolder 1"/>
          <p:cNvSpPr>
            <a:spLocks noGrp="1"/>
          </p:cNvSpPr>
          <p:nvPr>
            <p:ph type="sldImg"/>
          </p:nvPr>
        </p:nvSpPr>
        <p:spPr>
          <a:xfrm>
            <a:off x="216000" y="812520"/>
            <a:ext cx="7126200" cy="4007880"/>
          </a:xfrm>
          <a:prstGeom prst="rect">
            <a:avLst/>
          </a:prstGeom>
        </p:spPr>
      </p:sp>
      <p:sp>
        <p:nvSpPr>
          <p:cNvPr id="568" name="PlaceHolder 2"/>
          <p:cNvSpPr>
            <a:spLocks noGrp="1"/>
          </p:cNvSpPr>
          <p:nvPr>
            <p:ph type="body"/>
          </p:nvPr>
        </p:nvSpPr>
        <p:spPr>
          <a:xfrm>
            <a:off x="216000" y="5078520"/>
            <a:ext cx="6911280" cy="4809960"/>
          </a:xfrm>
          <a:prstGeom prst="rect">
            <a:avLst/>
          </a:prstGeom>
        </p:spPr>
        <p:txBody>
          <a:bodyPr lIns="0" rIns="0" tIns="0" bIns="0">
            <a:noAutofit/>
          </a:bodyPr>
          <a:p>
            <a:pPr marL="216000" indent="-214920" algn="just">
              <a:lnSpc>
                <a:spcPct val="100000"/>
              </a:lnSpc>
              <a:tabLst>
                <a:tab algn="l" pos="0"/>
              </a:tabLst>
            </a:pPr>
            <a:r>
              <a:rPr b="0" lang="es-ES" sz="2000" spc="-1" strike="noStrike">
                <a:latin typeface="Arial"/>
              </a:rPr>
              <a:t>Hello every one, good morning, thank you very much for being here it is an honor for me to have the opportunity to present the progress of our  project in the 50 years of the conference.</a:t>
            </a:r>
            <a:endParaRPr b="0" lang="es-ES" sz="2000" spc="-1" strike="noStrike">
              <a:latin typeface="Arial"/>
            </a:endParaRPr>
          </a:p>
          <a:p>
            <a:pPr marL="216000" indent="-214920" algn="just">
              <a:lnSpc>
                <a:spcPct val="100000"/>
              </a:lnSpc>
              <a:tabLst>
                <a:tab algn="l" pos="0"/>
              </a:tabLst>
            </a:pPr>
            <a:endParaRPr b="0" lang="es-ES" sz="2000" spc="-1" strike="noStrike">
              <a:latin typeface="Arial"/>
            </a:endParaRPr>
          </a:p>
          <a:p>
            <a:pPr marL="216000" indent="-214920" algn="just">
              <a:lnSpc>
                <a:spcPct val="100000"/>
              </a:lnSpc>
              <a:tabLst>
                <a:tab algn="l" pos="0"/>
              </a:tabLst>
            </a:pPr>
            <a:r>
              <a:rPr b="0" lang="es-ES" sz="2000" spc="-1" strike="noStrike">
                <a:latin typeface="Arial"/>
              </a:rPr>
              <a:t>I apologise in advance for my accent and the mistakes I am sure I will make, of course English is not my main language.</a:t>
            </a:r>
            <a:endParaRPr b="0" lang="es-ES" sz="2000" spc="-1" strike="noStrike">
              <a:latin typeface="Arial"/>
            </a:endParaRPr>
          </a:p>
          <a:p>
            <a:pPr marL="216000" indent="-214920" algn="just">
              <a:lnSpc>
                <a:spcPct val="100000"/>
              </a:lnSpc>
              <a:tabLst>
                <a:tab algn="l" pos="0"/>
              </a:tabLst>
            </a:pPr>
            <a:endParaRPr b="0" lang="es-ES" sz="2000" spc="-1" strike="noStrike">
              <a:latin typeface="Arial"/>
            </a:endParaRPr>
          </a:p>
          <a:p>
            <a:pPr marL="216000" indent="-214920" algn="just">
              <a:lnSpc>
                <a:spcPct val="100000"/>
              </a:lnSpc>
              <a:tabLst>
                <a:tab algn="l" pos="0"/>
              </a:tabLst>
            </a:pPr>
            <a:endParaRPr b="0" lang="es-ES" sz="2000" spc="-1" strike="noStrike">
              <a:latin typeface="Arial"/>
            </a:endParaRPr>
          </a:p>
          <a:p>
            <a:pPr marL="216000" indent="-214920" algn="just">
              <a:lnSpc>
                <a:spcPct val="100000"/>
              </a:lnSpc>
              <a:tabLst>
                <a:tab algn="l" pos="0"/>
              </a:tabLst>
            </a:pPr>
            <a:endParaRPr b="0" lang="es-ES"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5" name="PlaceHolder 1"/>
          <p:cNvSpPr>
            <a:spLocks noGrp="1"/>
          </p:cNvSpPr>
          <p:nvPr>
            <p:ph type="sldImg"/>
          </p:nvPr>
        </p:nvSpPr>
        <p:spPr>
          <a:xfrm>
            <a:off x="216000" y="812520"/>
            <a:ext cx="7127280" cy="4008960"/>
          </a:xfrm>
          <a:prstGeom prst="rect">
            <a:avLst/>
          </a:prstGeom>
        </p:spPr>
      </p:sp>
      <p:sp>
        <p:nvSpPr>
          <p:cNvPr id="586" name="PlaceHolder 2"/>
          <p:cNvSpPr>
            <a:spLocks noGrp="1"/>
          </p:cNvSpPr>
          <p:nvPr>
            <p:ph type="body"/>
          </p:nvPr>
        </p:nvSpPr>
        <p:spPr>
          <a:xfrm>
            <a:off x="755640" y="5078520"/>
            <a:ext cx="6047280" cy="4810680"/>
          </a:xfrm>
          <a:prstGeom prst="rect">
            <a:avLst/>
          </a:prstGeom>
        </p:spPr>
        <p:txBody>
          <a:bodyPr lIns="0" rIns="0" tIns="0" bIns="0">
            <a:noAutofit/>
          </a:bodyPr>
          <a:p>
            <a:pPr marL="216000" indent="-216000">
              <a:lnSpc>
                <a:spcPct val="100000"/>
              </a:lnSpc>
              <a:buClr>
                <a:srgbClr val="000000"/>
              </a:buClr>
              <a:buSzPct val="45000"/>
              <a:buFont typeface="Wingdings" charset="2"/>
              <a:buChar char=""/>
            </a:pPr>
            <a:r>
              <a:rPr b="0" lang="en-GB" sz="1800" spc="-1" strike="noStrike">
                <a:solidFill>
                  <a:srgbClr val="595959"/>
                </a:solidFill>
                <a:latin typeface="Corbel"/>
              </a:rPr>
              <a:t> </a:t>
            </a:r>
            <a:r>
              <a:rPr b="0" lang="en-GB" sz="1800" spc="-1" strike="noStrike">
                <a:solidFill>
                  <a:srgbClr val="595959"/>
                </a:solidFill>
                <a:latin typeface="Corbel"/>
              </a:rPr>
              <a:t>A normalization process Adjusting to 100% </a:t>
            </a:r>
            <a:endParaRPr b="0" lang="es-ES" sz="1800" spc="-1" strike="noStrike">
              <a:latin typeface="Arial"/>
            </a:endParaRPr>
          </a:p>
          <a:p>
            <a:pPr marL="216000" indent="-216000">
              <a:lnSpc>
                <a:spcPct val="100000"/>
              </a:lnSpc>
              <a:buClr>
                <a:srgbClr val="000000"/>
              </a:buClr>
              <a:buSzPct val="45000"/>
              <a:buFont typeface="Wingdings" charset="2"/>
              <a:buChar char=""/>
            </a:pPr>
            <a:r>
              <a:rPr b="0" lang="en-GB" sz="1800" spc="-1" strike="noStrike">
                <a:solidFill>
                  <a:srgbClr val="595959"/>
                </a:solidFill>
                <a:latin typeface="Corbel"/>
              </a:rPr>
              <a:t>Imputattion of missing values with a Constant</a:t>
            </a:r>
            <a:endParaRPr b="0" lang="es-ES" sz="1800" spc="-1" strike="noStrike">
              <a:latin typeface="Arial"/>
            </a:endParaRPr>
          </a:p>
          <a:p>
            <a:pPr marL="216000" indent="-216000">
              <a:lnSpc>
                <a:spcPct val="100000"/>
              </a:lnSpc>
              <a:buClr>
                <a:srgbClr val="000000"/>
              </a:buClr>
              <a:buSzPct val="45000"/>
              <a:buFont typeface="Wingdings" charset="2"/>
              <a:buChar char=""/>
            </a:pPr>
            <a:r>
              <a:rPr b="0" lang="en-GB" sz="1800" spc="-1" strike="noStrike">
                <a:solidFill>
                  <a:srgbClr val="595959"/>
                </a:solidFill>
                <a:latin typeface="Corbel"/>
              </a:rPr>
              <a:t>Transform from percentage of element by weight to percentage of atoms</a:t>
            </a:r>
            <a:endParaRPr b="0" lang="es-ES" sz="18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7" name="PlaceHolder 1"/>
          <p:cNvSpPr>
            <a:spLocks noGrp="1"/>
          </p:cNvSpPr>
          <p:nvPr>
            <p:ph type="sldImg"/>
          </p:nvPr>
        </p:nvSpPr>
        <p:spPr>
          <a:xfrm>
            <a:off x="216000" y="812520"/>
            <a:ext cx="7127280" cy="4008960"/>
          </a:xfrm>
          <a:prstGeom prst="rect">
            <a:avLst/>
          </a:prstGeom>
        </p:spPr>
      </p:sp>
      <p:sp>
        <p:nvSpPr>
          <p:cNvPr id="588" name="PlaceHolder 2"/>
          <p:cNvSpPr>
            <a:spLocks noGrp="1"/>
          </p:cNvSpPr>
          <p:nvPr>
            <p:ph type="body"/>
          </p:nvPr>
        </p:nvSpPr>
        <p:spPr>
          <a:xfrm>
            <a:off x="755640" y="5078520"/>
            <a:ext cx="6047280" cy="4810680"/>
          </a:xfrm>
          <a:prstGeom prst="rect">
            <a:avLst/>
          </a:prstGeom>
        </p:spPr>
        <p:txBody>
          <a:bodyPr lIns="0" rIns="0" tIns="0" bIns="0">
            <a:noAutofit/>
          </a:bodyPr>
          <a:p>
            <a:pPr marL="216000" indent="-216000">
              <a:buClr>
                <a:srgbClr val="000000"/>
              </a:buClr>
              <a:buSzPct val="45000"/>
              <a:buFont typeface="Wingdings" charset="2"/>
              <a:buChar char=""/>
            </a:pPr>
            <a:r>
              <a:rPr b="0" lang="es-ES" sz="2000" spc="-1" strike="noStrike">
                <a:latin typeface="Arial"/>
              </a:rPr>
              <a:t>The imbalance in the data was about two orders of magnitude between the major and minority classes, so a first step was to eliminate all classes that had less than ten cases per class.</a:t>
            </a:r>
            <a:endParaRPr b="0" lang="es-ES" sz="2000" spc="-1" strike="noStrike">
              <a:latin typeface="Arial"/>
            </a:endParaRPr>
          </a:p>
          <a:p>
            <a:endParaRPr b="0" lang="es-ES" sz="2000" spc="-1" strike="noStrike">
              <a:latin typeface="Arial"/>
            </a:endParaRPr>
          </a:p>
          <a:p>
            <a:pPr marL="216000" indent="-216000">
              <a:buClr>
                <a:srgbClr val="000000"/>
              </a:buClr>
              <a:buSzPct val="45000"/>
              <a:buFont typeface="Wingdings" charset="2"/>
              <a:buChar char=""/>
            </a:pPr>
            <a:r>
              <a:rPr b="0" lang="es-ES" sz="2000" spc="-1" strike="noStrike">
                <a:latin typeface="Arial"/>
              </a:rPr>
              <a:t>We then subsampled the two major classes with a technique that uses the nearest neighbour algorithm to remove redundant data.</a:t>
            </a:r>
            <a:endParaRPr b="0" lang="es-ES" sz="2000" spc="-1" strike="noStrike">
              <a:latin typeface="Arial"/>
            </a:endParaRPr>
          </a:p>
          <a:p>
            <a:pPr marL="216000" indent="-216000">
              <a:buClr>
                <a:srgbClr val="000000"/>
              </a:buClr>
              <a:buSzPct val="45000"/>
              <a:buFont typeface="Wingdings" charset="2"/>
              <a:buChar char=""/>
            </a:pPr>
            <a:r>
              <a:rPr b="0" lang="es-ES" sz="2000" spc="-1" strike="noStrike">
                <a:latin typeface="Arial"/>
              </a:rPr>
              <a:t>Finally we create synthesised data with the smote technique. </a:t>
            </a:r>
            <a:endParaRPr b="0" lang="es-ES"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9" name="PlaceHolder 1"/>
          <p:cNvSpPr>
            <a:spLocks noGrp="1"/>
          </p:cNvSpPr>
          <p:nvPr>
            <p:ph type="sldImg"/>
          </p:nvPr>
        </p:nvSpPr>
        <p:spPr>
          <a:xfrm>
            <a:off x="216000" y="812520"/>
            <a:ext cx="7126560" cy="4008240"/>
          </a:xfrm>
          <a:prstGeom prst="rect">
            <a:avLst/>
          </a:prstGeom>
        </p:spPr>
      </p:sp>
      <p:sp>
        <p:nvSpPr>
          <p:cNvPr id="590" name="PlaceHolder 2"/>
          <p:cNvSpPr>
            <a:spLocks noGrp="1"/>
          </p:cNvSpPr>
          <p:nvPr>
            <p:ph type="body"/>
          </p:nvPr>
        </p:nvSpPr>
        <p:spPr>
          <a:xfrm>
            <a:off x="755640" y="5078520"/>
            <a:ext cx="6046560" cy="4809960"/>
          </a:xfrm>
          <a:prstGeom prst="rect">
            <a:avLst/>
          </a:prstGeom>
        </p:spPr>
        <p:txBody>
          <a:bodyPr lIns="0" rIns="0" tIns="0" bIns="0">
            <a:noAutofit/>
          </a:bodyPr>
          <a:p>
            <a:pPr marL="216000" indent="-215640">
              <a:lnSpc>
                <a:spcPct val="100000"/>
              </a:lnSpc>
              <a:tabLst>
                <a:tab algn="l" pos="0"/>
              </a:tabLst>
            </a:pPr>
            <a:r>
              <a:rPr b="0" lang="es-ES" sz="2000" spc="-1" strike="noStrike">
                <a:latin typeface="Arial"/>
              </a:rPr>
              <a:t>we construct a dictionary type object to configure the hyperparameter search space by using a random search algorithm</a:t>
            </a:r>
            <a:endParaRPr b="0" lang="es-ES" sz="20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1" name="PlaceHolder 1"/>
          <p:cNvSpPr>
            <a:spLocks noGrp="1"/>
          </p:cNvSpPr>
          <p:nvPr>
            <p:ph type="sldImg"/>
          </p:nvPr>
        </p:nvSpPr>
        <p:spPr>
          <a:xfrm>
            <a:off x="216000" y="812520"/>
            <a:ext cx="7126920" cy="4008600"/>
          </a:xfrm>
          <a:prstGeom prst="rect">
            <a:avLst/>
          </a:prstGeom>
        </p:spPr>
      </p:sp>
      <p:sp>
        <p:nvSpPr>
          <p:cNvPr id="592" name="PlaceHolder 2"/>
          <p:cNvSpPr>
            <a:spLocks noGrp="1"/>
          </p:cNvSpPr>
          <p:nvPr>
            <p:ph type="body"/>
          </p:nvPr>
        </p:nvSpPr>
        <p:spPr>
          <a:xfrm>
            <a:off x="755640" y="5078520"/>
            <a:ext cx="6046920" cy="4810320"/>
          </a:xfrm>
          <a:prstGeom prst="rect">
            <a:avLst/>
          </a:prstGeom>
        </p:spPr>
        <p:txBody>
          <a:bodyPr lIns="0" rIns="0" tIns="0" bIns="0">
            <a:noAutofit/>
          </a:bodyPr>
          <a:p>
            <a:pPr marL="216000" indent="-216000">
              <a:lnSpc>
                <a:spcPct val="100000"/>
              </a:lnSpc>
            </a:pPr>
            <a:endParaRPr b="0" lang="es-ES" sz="2000" spc="-1" strike="noStrike">
              <a:latin typeface="Arial"/>
            </a:endParaRPr>
          </a:p>
          <a:p>
            <a:pPr marL="216000" indent="-216000">
              <a:lnSpc>
                <a:spcPct val="100000"/>
              </a:lnSpc>
            </a:pPr>
            <a:r>
              <a:rPr b="0" lang="es-ES" sz="2000" spc="-1" strike="noStrike">
                <a:latin typeface="Arial"/>
              </a:rPr>
              <a:t>After a fine grain analysis of the errors we think that 84 % of general accuracy is a reliable indicators of the performance of the model</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latin typeface="Arial"/>
              </a:rPr>
              <a:t>More than the high score on the metrics what interests us is that we can highlight prediction errors, or find them more quickly which represents a good heuristic in our task of expanding our database with quality data.</a:t>
            </a:r>
            <a:endParaRPr b="0" lang="es-ES"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3" name="PlaceHolder 1"/>
          <p:cNvSpPr>
            <a:spLocks noGrp="1"/>
          </p:cNvSpPr>
          <p:nvPr>
            <p:ph type="sldImg"/>
          </p:nvPr>
        </p:nvSpPr>
        <p:spPr>
          <a:xfrm>
            <a:off x="216000" y="812520"/>
            <a:ext cx="7126560" cy="4008240"/>
          </a:xfrm>
          <a:prstGeom prst="rect">
            <a:avLst/>
          </a:prstGeom>
        </p:spPr>
      </p:sp>
      <p:sp>
        <p:nvSpPr>
          <p:cNvPr id="594" name="PlaceHolder 2"/>
          <p:cNvSpPr>
            <a:spLocks noGrp="1"/>
          </p:cNvSpPr>
          <p:nvPr>
            <p:ph type="body"/>
          </p:nvPr>
        </p:nvSpPr>
        <p:spPr>
          <a:xfrm>
            <a:off x="720000" y="4968000"/>
            <a:ext cx="6334560" cy="5255640"/>
          </a:xfrm>
          <a:prstGeom prst="rect">
            <a:avLst/>
          </a:prstGeom>
        </p:spPr>
        <p:txBody>
          <a:bodyPr lIns="0" rIns="0" tIns="0" bIns="0">
            <a:noAutofit/>
          </a:bodyPr>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r>
              <a:rPr b="0" lang="es-ES" sz="2000" spc="-1" strike="noStrike">
                <a:latin typeface="Arial"/>
              </a:rPr>
              <a:t>  </a:t>
            </a:r>
            <a:endParaRPr b="0" lang="es-ES"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9" name="PlaceHolder 1"/>
          <p:cNvSpPr>
            <a:spLocks noGrp="1"/>
          </p:cNvSpPr>
          <p:nvPr>
            <p:ph type="sldImg"/>
          </p:nvPr>
        </p:nvSpPr>
        <p:spPr>
          <a:xfrm>
            <a:off x="216000" y="812520"/>
            <a:ext cx="7126200" cy="4007880"/>
          </a:xfrm>
          <a:prstGeom prst="rect">
            <a:avLst/>
          </a:prstGeom>
        </p:spPr>
      </p:sp>
      <p:sp>
        <p:nvSpPr>
          <p:cNvPr id="570" name="PlaceHolder 2"/>
          <p:cNvSpPr>
            <a:spLocks noGrp="1"/>
          </p:cNvSpPr>
          <p:nvPr>
            <p:ph type="body"/>
          </p:nvPr>
        </p:nvSpPr>
        <p:spPr>
          <a:xfrm>
            <a:off x="756000" y="5078520"/>
            <a:ext cx="6046560" cy="4809960"/>
          </a:xfrm>
          <a:prstGeom prst="rect">
            <a:avLst/>
          </a:prstGeom>
        </p:spPr>
        <p:txBody>
          <a:bodyPr lIns="0" rIns="0" tIns="0" bIns="0">
            <a:noAutofit/>
          </a:bodyPr>
          <a:p>
            <a:pPr marL="216000" indent="-214920" algn="just">
              <a:lnSpc>
                <a:spcPct val="100000"/>
              </a:lnSpc>
              <a:tabLst>
                <a:tab algn="l" pos="0"/>
              </a:tabLst>
            </a:pPr>
            <a:r>
              <a:rPr b="0" lang="es-ES" sz="2000" spc="-1" strike="noStrike">
                <a:latin typeface="Arial"/>
              </a:rPr>
              <a:t>I belong to a network of researchers that is distributed in two nodes, one is  UniArc, the center for archeology at the University of Lisbon and Qantas, which is the quantitative archeology research group of the University of Seville. </a:t>
            </a:r>
            <a:endParaRPr b="0" lang="es-ES"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1" name="PlaceHolder 1"/>
          <p:cNvSpPr>
            <a:spLocks noGrp="1"/>
          </p:cNvSpPr>
          <p:nvPr>
            <p:ph type="sldImg"/>
          </p:nvPr>
        </p:nvSpPr>
        <p:spPr>
          <a:xfrm>
            <a:off x="216000" y="812520"/>
            <a:ext cx="7126200" cy="4007880"/>
          </a:xfrm>
          <a:prstGeom prst="rect">
            <a:avLst/>
          </a:prstGeom>
        </p:spPr>
      </p:sp>
      <p:sp>
        <p:nvSpPr>
          <p:cNvPr id="572" name="PlaceHolder 2"/>
          <p:cNvSpPr>
            <a:spLocks noGrp="1"/>
          </p:cNvSpPr>
          <p:nvPr>
            <p:ph type="body"/>
          </p:nvPr>
        </p:nvSpPr>
        <p:spPr>
          <a:xfrm>
            <a:off x="756000" y="5078520"/>
            <a:ext cx="6046560" cy="4809960"/>
          </a:xfrm>
          <a:prstGeom prst="rect">
            <a:avLst/>
          </a:prstGeom>
        </p:spPr>
        <p:txBody>
          <a:bodyPr lIns="0" rIns="0" tIns="0" bIns="0">
            <a:noAutofit/>
          </a:bodyPr>
          <a:p>
            <a:pPr marL="216000" indent="-215280">
              <a:lnSpc>
                <a:spcPct val="100000"/>
              </a:lnSpc>
              <a:tabLst>
                <a:tab algn="l" pos="0"/>
              </a:tabLst>
            </a:pPr>
            <a:r>
              <a:rPr b="0" lang="es-ES" sz="2000" spc="-1" strike="noStrike">
                <a:latin typeface="Arial"/>
              </a:rPr>
              <a:t>to use network science terminology, the knowledge and know-how accumulated by the network in the last ten years has allowed it to build up a robust database of about 10,000 records of personal ornaments made of different materials such as bone, shell, amber and different minerals. It has recorded more than 340 archaeological structures with a chronological range from the sixth to the fseconf millennium BC. </a:t>
            </a:r>
            <a:endParaRPr b="0" lang="es-ES" sz="2000" spc="-1" strike="noStrike">
              <a:latin typeface="Arial"/>
            </a:endParaRPr>
          </a:p>
          <a:p>
            <a:pPr marL="216000" indent="-215280">
              <a:lnSpc>
                <a:spcPct val="100000"/>
              </a:lnSpc>
              <a:tabLst>
                <a:tab algn="l" pos="0"/>
              </a:tabLst>
            </a:pPr>
            <a:endParaRPr b="0" lang="es-ES" sz="2000" spc="-1" strike="noStrike">
              <a:latin typeface="Arial"/>
            </a:endParaRPr>
          </a:p>
          <a:p>
            <a:pPr marL="216000" indent="-215280">
              <a:lnSpc>
                <a:spcPct val="100000"/>
              </a:lnSpc>
              <a:tabLst>
                <a:tab algn="l" pos="0"/>
              </a:tabLst>
            </a:pPr>
            <a:r>
              <a:rPr b="0" lang="es-ES" sz="2000" spc="-1" strike="noStrike">
                <a:latin typeface="Arial"/>
              </a:rPr>
              <a:t>The database is hosted in a open access platform that on a open access platform that can be consulted by anyone and that complies with the open science policies and fair principles of the European Union.</a:t>
            </a:r>
            <a:endParaRPr b="0" lang="es-ES" sz="2000" spc="-1" strike="noStrike">
              <a:latin typeface="Arial"/>
            </a:endParaRPr>
          </a:p>
          <a:p>
            <a:pPr marL="216000" indent="-215280">
              <a:lnSpc>
                <a:spcPct val="100000"/>
              </a:lnSpc>
              <a:tabLst>
                <a:tab algn="l" pos="0"/>
              </a:tabLst>
            </a:pPr>
            <a:endParaRPr b="0" lang="es-ES" sz="2000" spc="-1" strike="noStrike">
              <a:latin typeface="Arial"/>
            </a:endParaRPr>
          </a:p>
          <a:p>
            <a:pPr marL="216000" indent="-215280">
              <a:lnSpc>
                <a:spcPct val="100000"/>
              </a:lnSpc>
              <a:tabLst>
                <a:tab algn="l" pos="0"/>
              </a:tabLst>
            </a:pPr>
            <a:endParaRPr b="0" lang="es-ES" sz="2000" spc="-1" strike="noStrike">
              <a:latin typeface="Arial"/>
            </a:endParaRPr>
          </a:p>
          <a:p>
            <a:pPr marL="216000" indent="-215280">
              <a:lnSpc>
                <a:spcPct val="100000"/>
              </a:lnSpc>
              <a:tabLst>
                <a:tab algn="l" pos="0"/>
              </a:tabLst>
            </a:pPr>
            <a:endParaRPr b="0" lang="es-ES" sz="2000" spc="-1" strike="noStrike">
              <a:latin typeface="Arial"/>
            </a:endParaRPr>
          </a:p>
          <a:p>
            <a:pPr marL="216000" indent="-215280">
              <a:lnSpc>
                <a:spcPct val="100000"/>
              </a:lnSpc>
              <a:tabLst>
                <a:tab algn="l" pos="0"/>
              </a:tabLst>
            </a:pPr>
            <a:endParaRPr b="0" lang="es-ES"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3" name="PlaceHolder 1"/>
          <p:cNvSpPr>
            <a:spLocks noGrp="1"/>
          </p:cNvSpPr>
          <p:nvPr>
            <p:ph type="sldImg"/>
          </p:nvPr>
        </p:nvSpPr>
        <p:spPr>
          <a:xfrm>
            <a:off x="216000" y="812520"/>
            <a:ext cx="7126200" cy="4007880"/>
          </a:xfrm>
          <a:prstGeom prst="rect">
            <a:avLst/>
          </a:prstGeom>
        </p:spPr>
      </p:sp>
      <p:sp>
        <p:nvSpPr>
          <p:cNvPr id="574" name="PlaceHolder 2"/>
          <p:cNvSpPr>
            <a:spLocks noGrp="1"/>
          </p:cNvSpPr>
          <p:nvPr>
            <p:ph type="body"/>
          </p:nvPr>
        </p:nvSpPr>
        <p:spPr>
          <a:xfrm>
            <a:off x="288000" y="5184000"/>
            <a:ext cx="10512000" cy="6336000"/>
          </a:xfrm>
          <a:prstGeom prst="rect">
            <a:avLst/>
          </a:prstGeom>
        </p:spPr>
        <p:txBody>
          <a:bodyPr lIns="0" rIns="0" tIns="0" bIns="0">
            <a:noAutofit/>
          </a:bodyPr>
          <a:p>
            <a:pPr marL="216000" indent="-215280">
              <a:lnSpc>
                <a:spcPct val="100000"/>
              </a:lnSpc>
              <a:tabLst>
                <a:tab algn="l" pos="0"/>
              </a:tabLst>
            </a:pPr>
            <a:r>
              <a:rPr b="0" lang="es-ES" sz="2000" spc="-1" strike="noStrike">
                <a:latin typeface="Arial"/>
              </a:rPr>
              <a:t>to get straight to the point </a:t>
            </a:r>
            <a:endParaRPr b="0" lang="es-ES" sz="2000" spc="-1" strike="noStrike">
              <a:latin typeface="Arial"/>
            </a:endParaRPr>
          </a:p>
          <a:p>
            <a:pPr marL="216000" indent="-215280">
              <a:lnSpc>
                <a:spcPct val="100000"/>
              </a:lnSpc>
              <a:tabLst>
                <a:tab algn="l" pos="0"/>
              </a:tabLst>
            </a:pPr>
            <a:endParaRPr b="0" lang="es-ES" sz="2000" spc="-1" strike="noStrike">
              <a:latin typeface="Arial"/>
            </a:endParaRPr>
          </a:p>
          <a:p>
            <a:pPr marL="216000" indent="-215280">
              <a:lnSpc>
                <a:spcPct val="100000"/>
              </a:lnSpc>
              <a:tabLst>
                <a:tab algn="l" pos="0"/>
              </a:tabLst>
            </a:pPr>
            <a:r>
              <a:rPr b="0" lang="es-ES" sz="2000" spc="-1" strike="noStrike">
                <a:latin typeface="Arial"/>
              </a:rPr>
              <a:t>why do we talk about chasing social complexity through personal adornments?</a:t>
            </a:r>
            <a:endParaRPr b="0" lang="es-ES" sz="2000" spc="-1" strike="noStrike">
              <a:latin typeface="Arial"/>
            </a:endParaRPr>
          </a:p>
          <a:p>
            <a:pPr marL="216000" indent="-215280">
              <a:lnSpc>
                <a:spcPct val="100000"/>
              </a:lnSpc>
              <a:tabLst>
                <a:tab algn="l" pos="0"/>
              </a:tabLst>
            </a:pPr>
            <a:endParaRPr b="0" lang="es-ES" sz="2000" spc="-1" strike="noStrike">
              <a:latin typeface="Arial"/>
            </a:endParaRPr>
          </a:p>
          <a:p>
            <a:pPr marL="216000" indent="-215280">
              <a:lnSpc>
                <a:spcPct val="100000"/>
              </a:lnSpc>
              <a:tabLst>
                <a:tab algn="l" pos="0"/>
              </a:tabLst>
            </a:pPr>
            <a:r>
              <a:rPr b="1" lang="en-US" sz="2000" spc="-1" strike="noStrike">
                <a:latin typeface="Arial"/>
                <a:ea typeface="Noto Sans CJK SC"/>
              </a:rPr>
              <a:t>In general terms, the transition between the Neolithic and the Metal Age seems to have seen a marked intensification of the dynamics associated with the development of less egalitarian societies.</a:t>
            </a:r>
            <a:endParaRPr b="0" lang="es-ES" sz="2000" spc="-1" strike="noStrike">
              <a:latin typeface="Arial"/>
            </a:endParaRPr>
          </a:p>
          <a:p>
            <a:pPr marL="216000" indent="-215280">
              <a:lnSpc>
                <a:spcPct val="100000"/>
              </a:lnSpc>
              <a:buClr>
                <a:srgbClr val="000000"/>
              </a:buClr>
              <a:buSzPct val="45000"/>
              <a:buFont typeface="Wingdings" charset="2"/>
              <a:buChar char=""/>
              <a:tabLst>
                <a:tab algn="l" pos="0"/>
              </a:tabLst>
            </a:pPr>
            <a:r>
              <a:rPr b="0" lang="es-ES" sz="1800" spc="-1" strike="noStrike">
                <a:solidFill>
                  <a:srgbClr val="595959"/>
                </a:solidFill>
                <a:latin typeface="Corbel"/>
                <a:ea typeface="DejaVu Sans"/>
              </a:rPr>
              <a:t>Intensification of the social and individual inequalities</a:t>
            </a:r>
            <a:endParaRPr b="0" lang="es-ES" sz="1800" spc="-1" strike="noStrike">
              <a:latin typeface="Arial"/>
            </a:endParaRPr>
          </a:p>
          <a:p>
            <a:pPr marL="216000" indent="-215280">
              <a:lnSpc>
                <a:spcPct val="100000"/>
              </a:lnSpc>
              <a:buClr>
                <a:srgbClr val="000000"/>
              </a:buClr>
              <a:buSzPct val="45000"/>
              <a:buFont typeface="Wingdings" charset="2"/>
              <a:buChar char=""/>
              <a:tabLst>
                <a:tab algn="l" pos="0"/>
              </a:tabLst>
            </a:pP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More individualized funerary patterns</a:t>
            </a:r>
            <a:endParaRPr b="0" lang="es-ES" sz="1800" spc="-1" strike="noStrike">
              <a:latin typeface="Arial"/>
            </a:endParaRPr>
          </a:p>
          <a:p>
            <a:pPr marL="216000" indent="-215280">
              <a:lnSpc>
                <a:spcPct val="100000"/>
              </a:lnSpc>
              <a:buClr>
                <a:srgbClr val="000000"/>
              </a:buClr>
              <a:buSzPct val="45000"/>
              <a:buFont typeface="Wingdings" charset="2"/>
              <a:buChar char=""/>
              <a:tabLst>
                <a:tab algn="l" pos="0"/>
              </a:tabLst>
            </a:pPr>
            <a:r>
              <a:rPr b="0" lang="es-ES" sz="1800" spc="-1" strike="noStrike">
                <a:solidFill>
                  <a:srgbClr val="595959"/>
                </a:solidFill>
                <a:latin typeface="Corbel"/>
                <a:ea typeface="DejaVu Sans"/>
              </a:rPr>
              <a:t>New urban models associated with greater community differentiation</a:t>
            </a:r>
            <a:endParaRPr b="0" lang="es-ES" sz="1800" spc="-1" strike="noStrike">
              <a:latin typeface="Arial"/>
            </a:endParaRPr>
          </a:p>
          <a:p>
            <a:pPr marL="216000" indent="-215280">
              <a:lnSpc>
                <a:spcPct val="100000"/>
              </a:lnSpc>
              <a:buClr>
                <a:srgbClr val="000000"/>
              </a:buClr>
              <a:buSzPct val="45000"/>
              <a:buFont typeface="Wingdings" charset="2"/>
              <a:buChar char=""/>
              <a:tabLst>
                <a:tab algn="l" pos="0"/>
              </a:tabLst>
            </a:pPr>
            <a:r>
              <a:rPr b="0" lang="es-ES" sz="1800" spc="-1" strike="noStrike">
                <a:solidFill>
                  <a:srgbClr val="595959"/>
                </a:solidFill>
                <a:latin typeface="Corbel"/>
                <a:ea typeface="DejaVu Sans"/>
              </a:rPr>
              <a:t>changing modes of production and consumption </a:t>
            </a:r>
            <a:endParaRPr b="0" lang="es-ES" sz="1800" spc="-1" strike="noStrike">
              <a:latin typeface="Arial"/>
            </a:endParaRPr>
          </a:p>
          <a:p>
            <a:pPr marL="216000" indent="-215280">
              <a:lnSpc>
                <a:spcPct val="100000"/>
              </a:lnSpc>
              <a:buClr>
                <a:srgbClr val="000000"/>
              </a:buClr>
              <a:buSzPct val="45000"/>
              <a:buFont typeface="Wingdings" charset="2"/>
              <a:buChar char=""/>
              <a:tabLst>
                <a:tab algn="l" pos="0"/>
              </a:tabLst>
            </a:pPr>
            <a:r>
              <a:rPr b="0" lang="es-ES" sz="1800" spc="-1" strike="noStrike">
                <a:solidFill>
                  <a:srgbClr val="595959"/>
                </a:solidFill>
                <a:latin typeface="Corbel"/>
                <a:ea typeface="DejaVu Sans"/>
              </a:rPr>
              <a:t>Increased consumption of prestige goods</a:t>
            </a:r>
            <a:endParaRPr b="0" lang="es-ES" sz="1800" spc="-1" strike="noStrike">
              <a:latin typeface="Arial"/>
            </a:endParaRPr>
          </a:p>
          <a:p>
            <a:pPr marL="216000" indent="-215280">
              <a:lnSpc>
                <a:spcPct val="100000"/>
              </a:lnSpc>
              <a:buClr>
                <a:srgbClr val="000000"/>
              </a:buClr>
              <a:buSzPct val="45000"/>
              <a:buFont typeface="Wingdings" charset="2"/>
              <a:buChar char=""/>
              <a:tabLst>
                <a:tab algn="l" pos="0"/>
              </a:tabLst>
            </a:pPr>
            <a:endParaRPr b="0" lang="es-ES" sz="1800" spc="-1" strike="noStrike">
              <a:latin typeface="Arial"/>
            </a:endParaRPr>
          </a:p>
          <a:p>
            <a:pPr>
              <a:lnSpc>
                <a:spcPct val="100000"/>
              </a:lnSpc>
              <a:tabLst>
                <a:tab algn="l" pos="0"/>
              </a:tabLst>
            </a:pPr>
            <a:r>
              <a:rPr b="0" lang="es-ES" sz="2000" spc="-1" strike="noStrike">
                <a:latin typeface="Arial"/>
              </a:rPr>
              <a:t>Among other aspects that allow us to hypothesise about the emergence or radicalisation of what we call social complexity.</a:t>
            </a:r>
            <a:endParaRPr b="0" lang="es-ES" sz="2000" spc="-1" strike="noStrike">
              <a:latin typeface="Arial"/>
            </a:endParaRPr>
          </a:p>
          <a:p>
            <a:pPr>
              <a:lnSpc>
                <a:spcPct val="100000"/>
              </a:lnSpc>
              <a:tabLst>
                <a:tab algn="l" pos="0"/>
              </a:tabLst>
            </a:pPr>
            <a:endParaRPr b="0" lang="es-ES" sz="2000" spc="-1" strike="noStrike">
              <a:latin typeface="Arial"/>
            </a:endParaRPr>
          </a:p>
          <a:p>
            <a:pPr>
              <a:lnSpc>
                <a:spcPct val="100000"/>
              </a:lnSpc>
              <a:tabLst>
                <a:tab algn="l" pos="0"/>
              </a:tabLst>
            </a:pPr>
            <a:endParaRPr b="0" lang="es-ES" sz="2000" spc="-1" strike="noStrike">
              <a:latin typeface="Arial"/>
            </a:endParaRPr>
          </a:p>
          <a:p>
            <a:pPr marL="216000" indent="-215280">
              <a:lnSpc>
                <a:spcPct val="100000"/>
              </a:lnSpc>
              <a:tabLst>
                <a:tab algn="l" pos="0"/>
              </a:tabLst>
            </a:pPr>
            <a:endParaRPr b="0" lang="es-ES" sz="2000" spc="-1" strike="noStrike">
              <a:latin typeface="Arial"/>
            </a:endParaRPr>
          </a:p>
          <a:p>
            <a:pPr marL="216000" indent="-215280">
              <a:lnSpc>
                <a:spcPct val="100000"/>
              </a:lnSpc>
              <a:tabLst>
                <a:tab algn="l" pos="0"/>
              </a:tabLst>
            </a:pPr>
            <a:r>
              <a:rPr b="0" lang="es-ES" sz="2000" spc="-1" strike="noStrike">
                <a:latin typeface="Arial"/>
                <a:ea typeface="Noto Sans CJK SC"/>
              </a:rPr>
              <a:t>As many of the personal ornaments are made from exotic raw materials whose production, distribution and consumption requires the mobilisation of significant resources, they serve as a proxy for the study of these less tangible phenomena in which we are interested.</a:t>
            </a:r>
            <a:endParaRPr b="0" lang="es-ES" sz="2000" spc="-1" strike="noStrike">
              <a:latin typeface="Arial"/>
            </a:endParaRPr>
          </a:p>
          <a:p>
            <a:pPr marL="216000" indent="-215280">
              <a:lnSpc>
                <a:spcPct val="100000"/>
              </a:lnSpc>
              <a:tabLst>
                <a:tab algn="l" pos="0"/>
              </a:tabLst>
            </a:pPr>
            <a:endParaRPr b="0" lang="es-ES" sz="2000" spc="-1" strike="noStrike">
              <a:latin typeface="Arial"/>
            </a:endParaRPr>
          </a:p>
          <a:p>
            <a:pPr marL="216000" indent="-215280">
              <a:lnSpc>
                <a:spcPct val="100000"/>
              </a:lnSpc>
              <a:tabLst>
                <a:tab algn="l" pos="0"/>
              </a:tabLst>
            </a:pPr>
            <a:endParaRPr b="0" lang="es-ES" sz="2000" spc="-1" strike="noStrike">
              <a:latin typeface="Arial"/>
            </a:endParaRPr>
          </a:p>
          <a:p>
            <a:pPr marL="216000" indent="-215280">
              <a:lnSpc>
                <a:spcPct val="100000"/>
              </a:lnSpc>
              <a:tabLst>
                <a:tab algn="l" pos="0"/>
              </a:tabLst>
            </a:pPr>
            <a:endParaRPr b="0" lang="es-ES" sz="2000" spc="-1" strike="noStrike">
              <a:latin typeface="Arial"/>
            </a:endParaRPr>
          </a:p>
          <a:p>
            <a:pPr marL="216000" indent="-215280">
              <a:lnSpc>
                <a:spcPct val="100000"/>
              </a:lnSpc>
              <a:tabLst>
                <a:tab algn="l" pos="0"/>
              </a:tabLst>
            </a:pPr>
            <a:endParaRPr b="0" lang="es-ES"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5" name="PlaceHolder 1"/>
          <p:cNvSpPr>
            <a:spLocks noGrp="1"/>
          </p:cNvSpPr>
          <p:nvPr>
            <p:ph type="sldImg"/>
          </p:nvPr>
        </p:nvSpPr>
        <p:spPr>
          <a:xfrm>
            <a:off x="216000" y="812520"/>
            <a:ext cx="7126200" cy="4007880"/>
          </a:xfrm>
          <a:prstGeom prst="rect">
            <a:avLst/>
          </a:prstGeom>
        </p:spPr>
      </p:sp>
      <p:sp>
        <p:nvSpPr>
          <p:cNvPr id="576" name="PlaceHolder 2"/>
          <p:cNvSpPr>
            <a:spLocks noGrp="1"/>
          </p:cNvSpPr>
          <p:nvPr>
            <p:ph type="body"/>
          </p:nvPr>
        </p:nvSpPr>
        <p:spPr>
          <a:xfrm>
            <a:off x="756000" y="5078520"/>
            <a:ext cx="6046560" cy="4809960"/>
          </a:xfrm>
          <a:prstGeom prst="rect">
            <a:avLst/>
          </a:prstGeom>
        </p:spPr>
        <p:txBody>
          <a:bodyPr lIns="0" rIns="0" tIns="0" bIns="0">
            <a:noAutofit/>
          </a:bodyPr>
          <a:p>
            <a:pPr marL="216000" indent="-215280">
              <a:lnSpc>
                <a:spcPct val="100000"/>
              </a:lnSpc>
              <a:tabLst>
                <a:tab algn="l" pos="0"/>
              </a:tabLst>
            </a:pPr>
            <a:r>
              <a:rPr b="0" lang="es-ES" sz="2000" spc="-1" strike="noStrike">
                <a:latin typeface="Arial"/>
              </a:rPr>
              <a:t>Regarding green stones, it must be said that they are in fact a heterogeneous group of minerals that have been widely used in prehistory, giving rise to a phenomenon called by some researchers the “green bead frenzy,” which presents interesting research routes associated with the symbolic meaning of the consumption of beads of this colour in particular.</a:t>
            </a:r>
            <a:endParaRPr b="0" lang="es-ES" sz="2000" spc="-1" strike="noStrike">
              <a:latin typeface="Arial"/>
            </a:endParaRPr>
          </a:p>
          <a:p>
            <a:pPr marL="216000" indent="-215280">
              <a:lnSpc>
                <a:spcPct val="100000"/>
              </a:lnSpc>
              <a:tabLst>
                <a:tab algn="l" pos="0"/>
              </a:tabLst>
            </a:pPr>
            <a:endParaRPr b="0" lang="es-ES" sz="2000" spc="-1" strike="noStrike">
              <a:latin typeface="Arial"/>
            </a:endParaRPr>
          </a:p>
          <a:p>
            <a:pPr marL="216000" indent="-215280">
              <a:lnSpc>
                <a:spcPct val="100000"/>
              </a:lnSpc>
              <a:tabLst>
                <a:tab algn="l" pos="0"/>
              </a:tabLst>
            </a:pPr>
            <a:r>
              <a:rPr b="1" lang="es-ES" sz="2000" spc="-1" strike="noStrike">
                <a:latin typeface="Arial"/>
              </a:rPr>
              <a:t>Green phosphates are</a:t>
            </a:r>
            <a:r>
              <a:rPr b="1" lang="es-ES" sz="2000" spc="-1" strike="noStrike">
                <a:latin typeface="Arial"/>
              </a:rPr>
              <a:t> of particular interest to us because we can obtain a chemical fingerprint on these objects that allows us to trace their provenance.</a:t>
            </a:r>
            <a:endParaRPr b="0" lang="es-ES" sz="2000" spc="-1" strike="noStrike">
              <a:latin typeface="Arial"/>
            </a:endParaRPr>
          </a:p>
          <a:p>
            <a:pPr marL="216000" indent="-215280">
              <a:lnSpc>
                <a:spcPct val="100000"/>
              </a:lnSpc>
              <a:tabLst>
                <a:tab algn="l" pos="0"/>
              </a:tabLst>
            </a:pPr>
            <a:endParaRPr b="0" lang="es-ES" sz="2000" spc="-1" strike="noStrike">
              <a:latin typeface="Arial"/>
            </a:endParaRPr>
          </a:p>
          <a:p>
            <a:pPr marL="216000" indent="-215280">
              <a:lnSpc>
                <a:spcPct val="100000"/>
              </a:lnSpc>
              <a:tabLst>
                <a:tab algn="l" pos="0"/>
              </a:tabLst>
            </a:pPr>
            <a:r>
              <a:rPr b="1" lang="es-ES" sz="2000" spc="-1" strike="noStrike">
                <a:latin typeface="Arial"/>
              </a:rPr>
              <a:t>if we can establish with precision the provenance of the materials, we can make better inferences that help us to model the social networks associated with the consumption of such objects.</a:t>
            </a:r>
            <a:endParaRPr b="0" lang="es-ES" sz="2000" spc="-1" strike="noStrike">
              <a:latin typeface="Arial"/>
            </a:endParaRPr>
          </a:p>
          <a:p>
            <a:pPr marL="216000" indent="-215280">
              <a:lnSpc>
                <a:spcPct val="100000"/>
              </a:lnSpc>
              <a:tabLst>
                <a:tab algn="l" pos="0"/>
              </a:tabLst>
            </a:pPr>
            <a:endParaRPr b="0" lang="es-ES" sz="2000" spc="-1" strike="noStrike">
              <a:latin typeface="Arial"/>
            </a:endParaRPr>
          </a:p>
          <a:p>
            <a:pPr marL="216000" indent="-215280">
              <a:lnSpc>
                <a:spcPct val="100000"/>
              </a:lnSpc>
              <a:tabLst>
                <a:tab algn="l" pos="0"/>
              </a:tabLst>
            </a:pPr>
            <a:endParaRPr b="0" lang="es-ES"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PlaceHolder 1"/>
          <p:cNvSpPr>
            <a:spLocks noGrp="1"/>
          </p:cNvSpPr>
          <p:nvPr>
            <p:ph type="sldImg"/>
          </p:nvPr>
        </p:nvSpPr>
        <p:spPr>
          <a:xfrm>
            <a:off x="216000" y="812520"/>
            <a:ext cx="7126560" cy="4008240"/>
          </a:xfrm>
          <a:prstGeom prst="rect">
            <a:avLst/>
          </a:prstGeom>
        </p:spPr>
      </p:sp>
      <p:sp>
        <p:nvSpPr>
          <p:cNvPr id="578" name="PlaceHolder 2"/>
          <p:cNvSpPr>
            <a:spLocks noGrp="1"/>
          </p:cNvSpPr>
          <p:nvPr>
            <p:ph type="body"/>
          </p:nvPr>
        </p:nvSpPr>
        <p:spPr>
          <a:xfrm>
            <a:off x="-72000" y="5040000"/>
            <a:ext cx="11160000" cy="10997280"/>
          </a:xfrm>
          <a:prstGeom prst="rect">
            <a:avLst/>
          </a:prstGeom>
        </p:spPr>
        <p:txBody>
          <a:bodyPr lIns="0" rIns="0" tIns="0" bIns="0">
            <a:noAutofit/>
          </a:bodyPr>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r>
              <a:rPr b="0" lang="es-ES" sz="2000" spc="-1" strike="noStrike">
                <a:latin typeface="Arial"/>
              </a:rPr>
              <a:t>So, although our ultimate goal is to model the social networks of personal  adornments in Iberia, we have to approach the problem going backwards to first solve the problems that still exist with provenance models and to achieve this we need more and better data.</a:t>
            </a: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r>
              <a:rPr b="0" lang="es-ES" sz="2000" spc="-1" strike="noStrike">
                <a:latin typeface="Arial"/>
              </a:rPr>
              <a:t>A common approach when using machine learning techniques is to frame or break down a big problem into  smaller, and more doable tasks.</a:t>
            </a: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r>
              <a:rPr b="1" lang="es-ES" sz="2000" spc="-1" strike="noStrike">
                <a:latin typeface="Arial"/>
              </a:rPr>
              <a:t>So our objectives at this point were: to build a reliable dataset with compositional and mineralogical information that would allow us to build a supervised learning model to infer a sample's mineralogy from its chemical composition.</a:t>
            </a: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endParaRPr b="0" lang="es-ES"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9" name="PlaceHolder 1"/>
          <p:cNvSpPr>
            <a:spLocks noGrp="1"/>
          </p:cNvSpPr>
          <p:nvPr>
            <p:ph type="sldImg"/>
          </p:nvPr>
        </p:nvSpPr>
        <p:spPr>
          <a:xfrm>
            <a:off x="216000" y="812520"/>
            <a:ext cx="7126920" cy="4008600"/>
          </a:xfrm>
          <a:prstGeom prst="rect">
            <a:avLst/>
          </a:prstGeom>
        </p:spPr>
      </p:sp>
      <p:sp>
        <p:nvSpPr>
          <p:cNvPr id="580" name="PlaceHolder 2"/>
          <p:cNvSpPr>
            <a:spLocks noGrp="1"/>
          </p:cNvSpPr>
          <p:nvPr>
            <p:ph type="body"/>
          </p:nvPr>
        </p:nvSpPr>
        <p:spPr>
          <a:xfrm>
            <a:off x="755640" y="5078520"/>
            <a:ext cx="6804000" cy="5289480"/>
          </a:xfrm>
          <a:prstGeom prst="rect">
            <a:avLst/>
          </a:prstGeom>
        </p:spPr>
        <p:txBody>
          <a:bodyPr lIns="0" rIns="0" tIns="0" bIns="0">
            <a:noAutofit/>
          </a:bodyPr>
          <a:p>
            <a:pPr marL="216000" indent="-216000">
              <a:lnSpc>
                <a:spcPct val="100000"/>
              </a:lnSpc>
            </a:pPr>
            <a:r>
              <a:rPr b="1" lang="es-ES" sz="2000" spc="-1" strike="noStrike">
                <a:latin typeface="Arial"/>
              </a:rPr>
              <a:t>Why?</a:t>
            </a: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r>
              <a:rPr b="1" lang="es-ES" sz="2000" spc="-1" strike="noStrike">
                <a:latin typeface="Arial"/>
              </a:rPr>
              <a:t>Bcause</a:t>
            </a:r>
            <a:endParaRPr b="0" lang="es-ES" sz="2000" spc="-1" strike="noStrike">
              <a:latin typeface="Arial"/>
            </a:endParaRPr>
          </a:p>
          <a:p>
            <a:pPr marL="216000" indent="-215640">
              <a:lnSpc>
                <a:spcPct val="100000"/>
              </a:lnSpc>
              <a:tabLst>
                <a:tab algn="l" pos="0"/>
              </a:tabLst>
            </a:pPr>
            <a:endParaRPr b="0" lang="es-ES" sz="2000" spc="-1" strike="noStrike">
              <a:latin typeface="Arial"/>
            </a:endParaRPr>
          </a:p>
          <a:p>
            <a:pPr marL="216000" indent="-215640">
              <a:lnSpc>
                <a:spcPct val="100000"/>
              </a:lnSpc>
              <a:tabLst>
                <a:tab algn="l" pos="0"/>
              </a:tabLst>
            </a:pPr>
            <a:r>
              <a:rPr b="1" lang="es-ES" sz="2000" spc="-1" strike="noStrike">
                <a:latin typeface="Arial"/>
              </a:rPr>
              <a:t>Only from their mineralogy can we trace their provenance, and obtaining this data presents a bottleneck due to the equipment needed to obtain this type of information. The X-ray diffractometer, which is the necessary apparatus, cannot be transported to museums or reference collections, and borrowing materials is a slow, complex and tedious process. The alternative then is to go to the sites where the materials are with the portable X-ray fluorescence apparatus from which we obtain the compositional data and from the manual labelling of the data obtained with the mineral classes obtained from X-ray diffraction in our database we can generalise this knowledge.</a:t>
            </a:r>
            <a:endParaRPr b="0" lang="es-ES" sz="2000" spc="-1" strike="noStrike">
              <a:latin typeface="Arial"/>
            </a:endParaRPr>
          </a:p>
          <a:p>
            <a:pPr marL="216000" indent="-215640">
              <a:lnSpc>
                <a:spcPct val="100000"/>
              </a:lnSpc>
              <a:tabLst>
                <a:tab algn="l" pos="0"/>
              </a:tabLst>
            </a:pPr>
            <a:r>
              <a:rPr b="0" lang="es-ES" sz="2000" spc="-1" strike="noStrike">
                <a:latin typeface="Arial"/>
              </a:rPr>
              <a:t> </a:t>
            </a:r>
            <a:endParaRPr b="0" lang="es-ES"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1" name="PlaceHolder 1"/>
          <p:cNvSpPr>
            <a:spLocks noGrp="1"/>
          </p:cNvSpPr>
          <p:nvPr>
            <p:ph type="sldImg"/>
          </p:nvPr>
        </p:nvSpPr>
        <p:spPr>
          <a:xfrm>
            <a:off x="216000" y="812520"/>
            <a:ext cx="7126560" cy="4008240"/>
          </a:xfrm>
          <a:prstGeom prst="rect">
            <a:avLst/>
          </a:prstGeom>
        </p:spPr>
      </p:sp>
      <p:sp>
        <p:nvSpPr>
          <p:cNvPr id="582" name="PlaceHolder 2"/>
          <p:cNvSpPr>
            <a:spLocks noGrp="1"/>
          </p:cNvSpPr>
          <p:nvPr>
            <p:ph type="body"/>
          </p:nvPr>
        </p:nvSpPr>
        <p:spPr>
          <a:xfrm>
            <a:off x="755640" y="5078520"/>
            <a:ext cx="6046560" cy="4809960"/>
          </a:xfrm>
          <a:prstGeom prst="rect">
            <a:avLst/>
          </a:prstGeom>
        </p:spPr>
        <p:txBody>
          <a:bodyPr lIns="0" rIns="0" tIns="0" bIns="0">
            <a:noAutofit/>
          </a:bodyPr>
          <a:p>
            <a:pPr marL="216000" indent="-215640">
              <a:lnSpc>
                <a:spcPct val="100000"/>
              </a:lnSpc>
              <a:tabLst>
                <a:tab algn="l" pos="0"/>
              </a:tabLst>
            </a:pPr>
            <a:r>
              <a:rPr b="0" lang="es-ES" sz="2000" spc="-1" strike="noStrike">
                <a:latin typeface="Arial"/>
              </a:rPr>
              <a:t>Once our dataset has been created, we can then build our classification function, bearing in mind that this is a supervised multi-class classification task.</a:t>
            </a:r>
            <a:endParaRPr b="0" lang="es-ES"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3" name="PlaceHolder 1"/>
          <p:cNvSpPr>
            <a:spLocks noGrp="1"/>
          </p:cNvSpPr>
          <p:nvPr>
            <p:ph type="sldImg"/>
          </p:nvPr>
        </p:nvSpPr>
        <p:spPr>
          <a:xfrm>
            <a:off x="216000" y="812520"/>
            <a:ext cx="7127280" cy="4008960"/>
          </a:xfrm>
          <a:prstGeom prst="rect">
            <a:avLst/>
          </a:prstGeom>
        </p:spPr>
      </p:sp>
      <p:sp>
        <p:nvSpPr>
          <p:cNvPr id="584" name="PlaceHolder 2"/>
          <p:cNvSpPr>
            <a:spLocks noGrp="1"/>
          </p:cNvSpPr>
          <p:nvPr>
            <p:ph type="body"/>
          </p:nvPr>
        </p:nvSpPr>
        <p:spPr>
          <a:xfrm>
            <a:off x="755640" y="5078520"/>
            <a:ext cx="6047280" cy="4810680"/>
          </a:xfrm>
          <a:prstGeom prst="rect">
            <a:avLst/>
          </a:prstGeom>
        </p:spPr>
        <p:txBody>
          <a:bodyPr lIns="0" rIns="0" tIns="0" bIns="0">
            <a:noAutofit/>
          </a:bodyPr>
          <a:p>
            <a:pPr marL="216000" indent="-216000">
              <a:buClr>
                <a:srgbClr val="000000"/>
              </a:buClr>
              <a:buSzPct val="45000"/>
              <a:buFont typeface="Wingdings" charset="2"/>
              <a:buChar char=""/>
            </a:pPr>
            <a:r>
              <a:rPr b="0" lang="es-ES" sz="2000" spc="-1" strike="noStrike">
                <a:latin typeface="Arial"/>
              </a:rPr>
              <a:t>We use a classical machine learning architecture, even if is a bit rudimentary, we consider it a good heuristic that allows us to reach the desired objectives in an efficient way. </a:t>
            </a:r>
            <a:endParaRPr b="0" lang="es-ES" sz="2000" spc="-1" strike="noStrike">
              <a:latin typeface="Arial"/>
            </a:endParaRPr>
          </a:p>
          <a:p>
            <a:pPr marL="216000" indent="-216000">
              <a:buClr>
                <a:srgbClr val="000000"/>
              </a:buClr>
              <a:buSzPct val="45000"/>
              <a:buFont typeface="Wingdings" charset="2"/>
              <a:buChar char=""/>
            </a:pPr>
            <a:r>
              <a:rPr b="0" lang="es-ES" sz="2000" spc="-1" strike="noStrike">
                <a:latin typeface="Arial"/>
              </a:rPr>
              <a:t>The pipeline includes the standard procedures of a supervised classification problem. </a:t>
            </a:r>
            <a:endParaRPr b="0" lang="es-ES" sz="2000" spc="-1" strike="noStrike">
              <a:latin typeface="Arial"/>
            </a:endParaRPr>
          </a:p>
          <a:p>
            <a:pPr marL="216000" indent="-216000">
              <a:buClr>
                <a:srgbClr val="000000"/>
              </a:buClr>
              <a:buSzPct val="45000"/>
              <a:buFont typeface="Wingdings" charset="2"/>
              <a:buChar char=""/>
            </a:pPr>
            <a:r>
              <a:rPr b="0" lang="es-ES" sz="2000" spc="-1" strike="noStrike">
                <a:latin typeface="Arial"/>
              </a:rPr>
              <a:t>We were careful to set up several validation filters to ensure a good generalisation of the task.</a:t>
            </a:r>
            <a:endParaRPr b="0" lang="es-ES" sz="2000" spc="-1" strike="noStrike">
              <a:latin typeface="Arial"/>
            </a:endParaRPr>
          </a:p>
          <a:p>
            <a:endParaRPr b="0" lang="es-ES"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8" name="PlaceHolder 2"/>
          <p:cNvSpPr>
            <a:spLocks noGrp="1"/>
          </p:cNvSpPr>
          <p:nvPr>
            <p:ph type="body"/>
          </p:nvPr>
        </p:nvSpPr>
        <p:spPr>
          <a:xfrm>
            <a:off x="609480" y="1604520"/>
            <a:ext cx="10972440" cy="1896840"/>
          </a:xfrm>
          <a:prstGeom prst="rect">
            <a:avLst/>
          </a:prstGeom>
        </p:spPr>
        <p:txBody>
          <a:bodyPr lIns="0" rIns="0" tIns="0" bIns="0">
            <a:normAutofit/>
          </a:bodyPr>
          <a:p>
            <a:endParaRPr b="0" lang="es-ES" sz="3200" spc="-1" strike="noStrike">
              <a:latin typeface="Arial"/>
            </a:endParaRPr>
          </a:p>
        </p:txBody>
      </p:sp>
      <p:sp>
        <p:nvSpPr>
          <p:cNvPr id="29" name="PlaceHolder 3"/>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31"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32"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33"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
        <p:nvSpPr>
          <p:cNvPr id="34" name="PlaceHolder 5"/>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36" name="PlaceHolder 2"/>
          <p:cNvSpPr>
            <a:spLocks noGrp="1"/>
          </p:cNvSpPr>
          <p:nvPr>
            <p:ph type="body"/>
          </p:nvPr>
        </p:nvSpPr>
        <p:spPr>
          <a:xfrm>
            <a:off x="609480" y="1604520"/>
            <a:ext cx="3533040" cy="1896840"/>
          </a:xfrm>
          <a:prstGeom prst="rect">
            <a:avLst/>
          </a:prstGeom>
        </p:spPr>
        <p:txBody>
          <a:bodyPr lIns="0" rIns="0" tIns="0" bIns="0">
            <a:normAutofit/>
          </a:bodyPr>
          <a:p>
            <a:endParaRPr b="0" lang="es-ES" sz="3200" spc="-1" strike="noStrike">
              <a:latin typeface="Arial"/>
            </a:endParaRPr>
          </a:p>
        </p:txBody>
      </p:sp>
      <p:sp>
        <p:nvSpPr>
          <p:cNvPr id="37" name="PlaceHolder 3"/>
          <p:cNvSpPr>
            <a:spLocks noGrp="1"/>
          </p:cNvSpPr>
          <p:nvPr>
            <p:ph type="body"/>
          </p:nvPr>
        </p:nvSpPr>
        <p:spPr>
          <a:xfrm>
            <a:off x="4319640" y="1604520"/>
            <a:ext cx="3533040" cy="1896840"/>
          </a:xfrm>
          <a:prstGeom prst="rect">
            <a:avLst/>
          </a:prstGeom>
        </p:spPr>
        <p:txBody>
          <a:bodyPr lIns="0" rIns="0" tIns="0" bIns="0">
            <a:normAutofit/>
          </a:bodyPr>
          <a:p>
            <a:endParaRPr b="0" lang="es-ES" sz="3200" spc="-1" strike="noStrike">
              <a:latin typeface="Arial"/>
            </a:endParaRPr>
          </a:p>
        </p:txBody>
      </p:sp>
      <p:sp>
        <p:nvSpPr>
          <p:cNvPr id="38" name="PlaceHolder 4"/>
          <p:cNvSpPr>
            <a:spLocks noGrp="1"/>
          </p:cNvSpPr>
          <p:nvPr>
            <p:ph type="body"/>
          </p:nvPr>
        </p:nvSpPr>
        <p:spPr>
          <a:xfrm>
            <a:off x="8029800" y="1604520"/>
            <a:ext cx="3533040" cy="1896840"/>
          </a:xfrm>
          <a:prstGeom prst="rect">
            <a:avLst/>
          </a:prstGeom>
        </p:spPr>
        <p:txBody>
          <a:bodyPr lIns="0" rIns="0" tIns="0" bIns="0">
            <a:normAutofit/>
          </a:bodyPr>
          <a:p>
            <a:endParaRPr b="0" lang="es-ES" sz="3200" spc="-1" strike="noStrike">
              <a:latin typeface="Arial"/>
            </a:endParaRPr>
          </a:p>
        </p:txBody>
      </p:sp>
      <p:sp>
        <p:nvSpPr>
          <p:cNvPr id="39" name="PlaceHolder 5"/>
          <p:cNvSpPr>
            <a:spLocks noGrp="1"/>
          </p:cNvSpPr>
          <p:nvPr>
            <p:ph type="body"/>
          </p:nvPr>
        </p:nvSpPr>
        <p:spPr>
          <a:xfrm>
            <a:off x="609480" y="3682080"/>
            <a:ext cx="3533040" cy="1896840"/>
          </a:xfrm>
          <a:prstGeom prst="rect">
            <a:avLst/>
          </a:prstGeom>
        </p:spPr>
        <p:txBody>
          <a:bodyPr lIns="0" rIns="0" tIns="0" bIns="0">
            <a:normAutofit/>
          </a:bodyPr>
          <a:p>
            <a:endParaRPr b="0" lang="es-ES" sz="3200" spc="-1" strike="noStrike">
              <a:latin typeface="Arial"/>
            </a:endParaRPr>
          </a:p>
        </p:txBody>
      </p:sp>
      <p:sp>
        <p:nvSpPr>
          <p:cNvPr id="40" name="PlaceHolder 6"/>
          <p:cNvSpPr>
            <a:spLocks noGrp="1"/>
          </p:cNvSpPr>
          <p:nvPr>
            <p:ph type="body"/>
          </p:nvPr>
        </p:nvSpPr>
        <p:spPr>
          <a:xfrm>
            <a:off x="4319640" y="3682080"/>
            <a:ext cx="3533040" cy="1896840"/>
          </a:xfrm>
          <a:prstGeom prst="rect">
            <a:avLst/>
          </a:prstGeom>
        </p:spPr>
        <p:txBody>
          <a:bodyPr lIns="0" rIns="0" tIns="0" bIns="0">
            <a:normAutofit/>
          </a:bodyPr>
          <a:p>
            <a:endParaRPr b="0" lang="es-ES" sz="3200" spc="-1" strike="noStrike">
              <a:latin typeface="Arial"/>
            </a:endParaRPr>
          </a:p>
        </p:txBody>
      </p:sp>
      <p:sp>
        <p:nvSpPr>
          <p:cNvPr id="41" name="PlaceHolder 7"/>
          <p:cNvSpPr>
            <a:spLocks noGrp="1"/>
          </p:cNvSpPr>
          <p:nvPr>
            <p:ph type="body"/>
          </p:nvPr>
        </p:nvSpPr>
        <p:spPr>
          <a:xfrm>
            <a:off x="8029800" y="3682080"/>
            <a:ext cx="35330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4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49" name="PlaceHolder 2"/>
          <p:cNvSpPr>
            <a:spLocks noGrp="1"/>
          </p:cNvSpPr>
          <p:nvPr>
            <p:ph type="body"/>
          </p:nvPr>
        </p:nvSpPr>
        <p:spPr>
          <a:xfrm>
            <a:off x="609480" y="1604520"/>
            <a:ext cx="109724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51"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52"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1720" cy="53046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56"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57"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
        <p:nvSpPr>
          <p:cNvPr id="58"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60"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61"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62" name="PlaceHolder 4"/>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64"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65"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66" name="PlaceHolder 4"/>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68" name="PlaceHolder 2"/>
          <p:cNvSpPr>
            <a:spLocks noGrp="1"/>
          </p:cNvSpPr>
          <p:nvPr>
            <p:ph type="body"/>
          </p:nvPr>
        </p:nvSpPr>
        <p:spPr>
          <a:xfrm>
            <a:off x="609480" y="1604520"/>
            <a:ext cx="10972440" cy="1896840"/>
          </a:xfrm>
          <a:prstGeom prst="rect">
            <a:avLst/>
          </a:prstGeom>
        </p:spPr>
        <p:txBody>
          <a:bodyPr lIns="0" rIns="0" tIns="0" bIns="0">
            <a:normAutofit/>
          </a:bodyPr>
          <a:p>
            <a:endParaRPr b="0" lang="es-ES" sz="3200" spc="-1" strike="noStrike">
              <a:latin typeface="Arial"/>
            </a:endParaRPr>
          </a:p>
        </p:txBody>
      </p:sp>
      <p:sp>
        <p:nvSpPr>
          <p:cNvPr id="69" name="PlaceHolder 3"/>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71"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72"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73"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
        <p:nvSpPr>
          <p:cNvPr id="74" name="PlaceHolder 5"/>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76" name="PlaceHolder 2"/>
          <p:cNvSpPr>
            <a:spLocks noGrp="1"/>
          </p:cNvSpPr>
          <p:nvPr>
            <p:ph type="body"/>
          </p:nvPr>
        </p:nvSpPr>
        <p:spPr>
          <a:xfrm>
            <a:off x="609480" y="1604520"/>
            <a:ext cx="3533040" cy="1896840"/>
          </a:xfrm>
          <a:prstGeom prst="rect">
            <a:avLst/>
          </a:prstGeom>
        </p:spPr>
        <p:txBody>
          <a:bodyPr lIns="0" rIns="0" tIns="0" bIns="0">
            <a:normAutofit/>
          </a:bodyPr>
          <a:p>
            <a:endParaRPr b="0" lang="es-ES" sz="3200" spc="-1" strike="noStrike">
              <a:latin typeface="Arial"/>
            </a:endParaRPr>
          </a:p>
        </p:txBody>
      </p:sp>
      <p:sp>
        <p:nvSpPr>
          <p:cNvPr id="77" name="PlaceHolder 3"/>
          <p:cNvSpPr>
            <a:spLocks noGrp="1"/>
          </p:cNvSpPr>
          <p:nvPr>
            <p:ph type="body"/>
          </p:nvPr>
        </p:nvSpPr>
        <p:spPr>
          <a:xfrm>
            <a:off x="4319640" y="1604520"/>
            <a:ext cx="3533040" cy="1896840"/>
          </a:xfrm>
          <a:prstGeom prst="rect">
            <a:avLst/>
          </a:prstGeom>
        </p:spPr>
        <p:txBody>
          <a:bodyPr lIns="0" rIns="0" tIns="0" bIns="0">
            <a:normAutofit/>
          </a:bodyPr>
          <a:p>
            <a:endParaRPr b="0" lang="es-ES" sz="3200" spc="-1" strike="noStrike">
              <a:latin typeface="Arial"/>
            </a:endParaRPr>
          </a:p>
        </p:txBody>
      </p:sp>
      <p:sp>
        <p:nvSpPr>
          <p:cNvPr id="78" name="PlaceHolder 4"/>
          <p:cNvSpPr>
            <a:spLocks noGrp="1"/>
          </p:cNvSpPr>
          <p:nvPr>
            <p:ph type="body"/>
          </p:nvPr>
        </p:nvSpPr>
        <p:spPr>
          <a:xfrm>
            <a:off x="8029800" y="1604520"/>
            <a:ext cx="3533040" cy="1896840"/>
          </a:xfrm>
          <a:prstGeom prst="rect">
            <a:avLst/>
          </a:prstGeom>
        </p:spPr>
        <p:txBody>
          <a:bodyPr lIns="0" rIns="0" tIns="0" bIns="0">
            <a:normAutofit/>
          </a:bodyPr>
          <a:p>
            <a:endParaRPr b="0" lang="es-ES" sz="3200" spc="-1" strike="noStrike">
              <a:latin typeface="Arial"/>
            </a:endParaRPr>
          </a:p>
        </p:txBody>
      </p:sp>
      <p:sp>
        <p:nvSpPr>
          <p:cNvPr id="79" name="PlaceHolder 5"/>
          <p:cNvSpPr>
            <a:spLocks noGrp="1"/>
          </p:cNvSpPr>
          <p:nvPr>
            <p:ph type="body"/>
          </p:nvPr>
        </p:nvSpPr>
        <p:spPr>
          <a:xfrm>
            <a:off x="609480" y="3682080"/>
            <a:ext cx="3533040" cy="1896840"/>
          </a:xfrm>
          <a:prstGeom prst="rect">
            <a:avLst/>
          </a:prstGeom>
        </p:spPr>
        <p:txBody>
          <a:bodyPr lIns="0" rIns="0" tIns="0" bIns="0">
            <a:normAutofit/>
          </a:bodyPr>
          <a:p>
            <a:endParaRPr b="0" lang="es-ES" sz="3200" spc="-1" strike="noStrike">
              <a:latin typeface="Arial"/>
            </a:endParaRPr>
          </a:p>
        </p:txBody>
      </p:sp>
      <p:sp>
        <p:nvSpPr>
          <p:cNvPr id="80" name="PlaceHolder 6"/>
          <p:cNvSpPr>
            <a:spLocks noGrp="1"/>
          </p:cNvSpPr>
          <p:nvPr>
            <p:ph type="body"/>
          </p:nvPr>
        </p:nvSpPr>
        <p:spPr>
          <a:xfrm>
            <a:off x="4319640" y="3682080"/>
            <a:ext cx="3533040" cy="1896840"/>
          </a:xfrm>
          <a:prstGeom prst="rect">
            <a:avLst/>
          </a:prstGeom>
        </p:spPr>
        <p:txBody>
          <a:bodyPr lIns="0" rIns="0" tIns="0" bIns="0">
            <a:normAutofit/>
          </a:bodyPr>
          <a:p>
            <a:endParaRPr b="0" lang="es-ES" sz="3200" spc="-1" strike="noStrike">
              <a:latin typeface="Arial"/>
            </a:endParaRPr>
          </a:p>
        </p:txBody>
      </p:sp>
      <p:sp>
        <p:nvSpPr>
          <p:cNvPr id="81" name="PlaceHolder 7"/>
          <p:cNvSpPr>
            <a:spLocks noGrp="1"/>
          </p:cNvSpPr>
          <p:nvPr>
            <p:ph type="body"/>
          </p:nvPr>
        </p:nvSpPr>
        <p:spPr>
          <a:xfrm>
            <a:off x="8029800" y="3682080"/>
            <a:ext cx="35330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8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89" name="PlaceHolder 2"/>
          <p:cNvSpPr>
            <a:spLocks noGrp="1"/>
          </p:cNvSpPr>
          <p:nvPr>
            <p:ph type="body"/>
          </p:nvPr>
        </p:nvSpPr>
        <p:spPr>
          <a:xfrm>
            <a:off x="609480" y="1604520"/>
            <a:ext cx="109724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91"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92"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9" name="PlaceHolder 2"/>
          <p:cNvSpPr>
            <a:spLocks noGrp="1"/>
          </p:cNvSpPr>
          <p:nvPr>
            <p:ph type="body"/>
          </p:nvPr>
        </p:nvSpPr>
        <p:spPr>
          <a:xfrm>
            <a:off x="609480" y="1604520"/>
            <a:ext cx="109724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609480" y="273600"/>
            <a:ext cx="10971720" cy="53046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96"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97"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
        <p:nvSpPr>
          <p:cNvPr id="98"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00"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101"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102" name="PlaceHolder 4"/>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04"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105"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106" name="PlaceHolder 4"/>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08" name="PlaceHolder 2"/>
          <p:cNvSpPr>
            <a:spLocks noGrp="1"/>
          </p:cNvSpPr>
          <p:nvPr>
            <p:ph type="body"/>
          </p:nvPr>
        </p:nvSpPr>
        <p:spPr>
          <a:xfrm>
            <a:off x="609480" y="1604520"/>
            <a:ext cx="10972440" cy="1896840"/>
          </a:xfrm>
          <a:prstGeom prst="rect">
            <a:avLst/>
          </a:prstGeom>
        </p:spPr>
        <p:txBody>
          <a:bodyPr lIns="0" rIns="0" tIns="0" bIns="0">
            <a:normAutofit/>
          </a:bodyPr>
          <a:p>
            <a:endParaRPr b="0" lang="es-ES" sz="3200" spc="-1" strike="noStrike">
              <a:latin typeface="Arial"/>
            </a:endParaRPr>
          </a:p>
        </p:txBody>
      </p:sp>
      <p:sp>
        <p:nvSpPr>
          <p:cNvPr id="109" name="PlaceHolder 3"/>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11"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112"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113"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
        <p:nvSpPr>
          <p:cNvPr id="114" name="PlaceHolder 5"/>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16" name="PlaceHolder 2"/>
          <p:cNvSpPr>
            <a:spLocks noGrp="1"/>
          </p:cNvSpPr>
          <p:nvPr>
            <p:ph type="body"/>
          </p:nvPr>
        </p:nvSpPr>
        <p:spPr>
          <a:xfrm>
            <a:off x="609480" y="1604520"/>
            <a:ext cx="3533040" cy="1896840"/>
          </a:xfrm>
          <a:prstGeom prst="rect">
            <a:avLst/>
          </a:prstGeom>
        </p:spPr>
        <p:txBody>
          <a:bodyPr lIns="0" rIns="0" tIns="0" bIns="0">
            <a:normAutofit/>
          </a:bodyPr>
          <a:p>
            <a:endParaRPr b="0" lang="es-ES" sz="3200" spc="-1" strike="noStrike">
              <a:latin typeface="Arial"/>
            </a:endParaRPr>
          </a:p>
        </p:txBody>
      </p:sp>
      <p:sp>
        <p:nvSpPr>
          <p:cNvPr id="117" name="PlaceHolder 3"/>
          <p:cNvSpPr>
            <a:spLocks noGrp="1"/>
          </p:cNvSpPr>
          <p:nvPr>
            <p:ph type="body"/>
          </p:nvPr>
        </p:nvSpPr>
        <p:spPr>
          <a:xfrm>
            <a:off x="4319640" y="1604520"/>
            <a:ext cx="3533040" cy="1896840"/>
          </a:xfrm>
          <a:prstGeom prst="rect">
            <a:avLst/>
          </a:prstGeom>
        </p:spPr>
        <p:txBody>
          <a:bodyPr lIns="0" rIns="0" tIns="0" bIns="0">
            <a:normAutofit/>
          </a:bodyPr>
          <a:p>
            <a:endParaRPr b="0" lang="es-ES" sz="3200" spc="-1" strike="noStrike">
              <a:latin typeface="Arial"/>
            </a:endParaRPr>
          </a:p>
        </p:txBody>
      </p:sp>
      <p:sp>
        <p:nvSpPr>
          <p:cNvPr id="118" name="PlaceHolder 4"/>
          <p:cNvSpPr>
            <a:spLocks noGrp="1"/>
          </p:cNvSpPr>
          <p:nvPr>
            <p:ph type="body"/>
          </p:nvPr>
        </p:nvSpPr>
        <p:spPr>
          <a:xfrm>
            <a:off x="8029800" y="1604520"/>
            <a:ext cx="3533040" cy="1896840"/>
          </a:xfrm>
          <a:prstGeom prst="rect">
            <a:avLst/>
          </a:prstGeom>
        </p:spPr>
        <p:txBody>
          <a:bodyPr lIns="0" rIns="0" tIns="0" bIns="0">
            <a:normAutofit/>
          </a:bodyPr>
          <a:p>
            <a:endParaRPr b="0" lang="es-ES" sz="3200" spc="-1" strike="noStrike">
              <a:latin typeface="Arial"/>
            </a:endParaRPr>
          </a:p>
        </p:txBody>
      </p:sp>
      <p:sp>
        <p:nvSpPr>
          <p:cNvPr id="119" name="PlaceHolder 5"/>
          <p:cNvSpPr>
            <a:spLocks noGrp="1"/>
          </p:cNvSpPr>
          <p:nvPr>
            <p:ph type="body"/>
          </p:nvPr>
        </p:nvSpPr>
        <p:spPr>
          <a:xfrm>
            <a:off x="609480" y="3682080"/>
            <a:ext cx="3533040" cy="1896840"/>
          </a:xfrm>
          <a:prstGeom prst="rect">
            <a:avLst/>
          </a:prstGeom>
        </p:spPr>
        <p:txBody>
          <a:bodyPr lIns="0" rIns="0" tIns="0" bIns="0">
            <a:normAutofit/>
          </a:bodyPr>
          <a:p>
            <a:endParaRPr b="0" lang="es-ES" sz="3200" spc="-1" strike="noStrike">
              <a:latin typeface="Arial"/>
            </a:endParaRPr>
          </a:p>
        </p:txBody>
      </p:sp>
      <p:sp>
        <p:nvSpPr>
          <p:cNvPr id="120" name="PlaceHolder 6"/>
          <p:cNvSpPr>
            <a:spLocks noGrp="1"/>
          </p:cNvSpPr>
          <p:nvPr>
            <p:ph type="body"/>
          </p:nvPr>
        </p:nvSpPr>
        <p:spPr>
          <a:xfrm>
            <a:off x="4319640" y="3682080"/>
            <a:ext cx="3533040" cy="1896840"/>
          </a:xfrm>
          <a:prstGeom prst="rect">
            <a:avLst/>
          </a:prstGeom>
        </p:spPr>
        <p:txBody>
          <a:bodyPr lIns="0" rIns="0" tIns="0" bIns="0">
            <a:normAutofit/>
          </a:bodyPr>
          <a:p>
            <a:endParaRPr b="0" lang="es-ES" sz="3200" spc="-1" strike="noStrike">
              <a:latin typeface="Arial"/>
            </a:endParaRPr>
          </a:p>
        </p:txBody>
      </p:sp>
      <p:sp>
        <p:nvSpPr>
          <p:cNvPr id="121" name="PlaceHolder 7"/>
          <p:cNvSpPr>
            <a:spLocks noGrp="1"/>
          </p:cNvSpPr>
          <p:nvPr>
            <p:ph type="body"/>
          </p:nvPr>
        </p:nvSpPr>
        <p:spPr>
          <a:xfrm>
            <a:off x="8029800" y="3682080"/>
            <a:ext cx="35330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2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29" name="PlaceHolder 2"/>
          <p:cNvSpPr>
            <a:spLocks noGrp="1"/>
          </p:cNvSpPr>
          <p:nvPr>
            <p:ph type="body"/>
          </p:nvPr>
        </p:nvSpPr>
        <p:spPr>
          <a:xfrm>
            <a:off x="609480" y="1604520"/>
            <a:ext cx="109724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1"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12"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31"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132"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4" name="PlaceHolder 1"/>
          <p:cNvSpPr>
            <a:spLocks noGrp="1"/>
          </p:cNvSpPr>
          <p:nvPr>
            <p:ph type="subTitle"/>
          </p:nvPr>
        </p:nvSpPr>
        <p:spPr>
          <a:xfrm>
            <a:off x="609480" y="273600"/>
            <a:ext cx="10971720" cy="53046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36"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137"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
        <p:nvSpPr>
          <p:cNvPr id="138"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40"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141"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142" name="PlaceHolder 4"/>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44"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145"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146" name="PlaceHolder 4"/>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48" name="PlaceHolder 2"/>
          <p:cNvSpPr>
            <a:spLocks noGrp="1"/>
          </p:cNvSpPr>
          <p:nvPr>
            <p:ph type="body"/>
          </p:nvPr>
        </p:nvSpPr>
        <p:spPr>
          <a:xfrm>
            <a:off x="609480" y="1604520"/>
            <a:ext cx="10972440" cy="1896840"/>
          </a:xfrm>
          <a:prstGeom prst="rect">
            <a:avLst/>
          </a:prstGeom>
        </p:spPr>
        <p:txBody>
          <a:bodyPr lIns="0" rIns="0" tIns="0" bIns="0">
            <a:normAutofit/>
          </a:bodyPr>
          <a:p>
            <a:endParaRPr b="0" lang="es-ES" sz="3200" spc="-1" strike="noStrike">
              <a:latin typeface="Arial"/>
            </a:endParaRPr>
          </a:p>
        </p:txBody>
      </p:sp>
      <p:sp>
        <p:nvSpPr>
          <p:cNvPr id="149" name="PlaceHolder 3"/>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51"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152"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153"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
        <p:nvSpPr>
          <p:cNvPr id="154" name="PlaceHolder 5"/>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56" name="PlaceHolder 2"/>
          <p:cNvSpPr>
            <a:spLocks noGrp="1"/>
          </p:cNvSpPr>
          <p:nvPr>
            <p:ph type="body"/>
          </p:nvPr>
        </p:nvSpPr>
        <p:spPr>
          <a:xfrm>
            <a:off x="609480" y="1604520"/>
            <a:ext cx="3533040" cy="1896840"/>
          </a:xfrm>
          <a:prstGeom prst="rect">
            <a:avLst/>
          </a:prstGeom>
        </p:spPr>
        <p:txBody>
          <a:bodyPr lIns="0" rIns="0" tIns="0" bIns="0">
            <a:normAutofit/>
          </a:bodyPr>
          <a:p>
            <a:endParaRPr b="0" lang="es-ES" sz="3200" spc="-1" strike="noStrike">
              <a:latin typeface="Arial"/>
            </a:endParaRPr>
          </a:p>
        </p:txBody>
      </p:sp>
      <p:sp>
        <p:nvSpPr>
          <p:cNvPr id="157" name="PlaceHolder 3"/>
          <p:cNvSpPr>
            <a:spLocks noGrp="1"/>
          </p:cNvSpPr>
          <p:nvPr>
            <p:ph type="body"/>
          </p:nvPr>
        </p:nvSpPr>
        <p:spPr>
          <a:xfrm>
            <a:off x="4319640" y="1604520"/>
            <a:ext cx="3533040" cy="1896840"/>
          </a:xfrm>
          <a:prstGeom prst="rect">
            <a:avLst/>
          </a:prstGeom>
        </p:spPr>
        <p:txBody>
          <a:bodyPr lIns="0" rIns="0" tIns="0" bIns="0">
            <a:normAutofit/>
          </a:bodyPr>
          <a:p>
            <a:endParaRPr b="0" lang="es-ES" sz="3200" spc="-1" strike="noStrike">
              <a:latin typeface="Arial"/>
            </a:endParaRPr>
          </a:p>
        </p:txBody>
      </p:sp>
      <p:sp>
        <p:nvSpPr>
          <p:cNvPr id="158" name="PlaceHolder 4"/>
          <p:cNvSpPr>
            <a:spLocks noGrp="1"/>
          </p:cNvSpPr>
          <p:nvPr>
            <p:ph type="body"/>
          </p:nvPr>
        </p:nvSpPr>
        <p:spPr>
          <a:xfrm>
            <a:off x="8029800" y="1604520"/>
            <a:ext cx="3533040" cy="1896840"/>
          </a:xfrm>
          <a:prstGeom prst="rect">
            <a:avLst/>
          </a:prstGeom>
        </p:spPr>
        <p:txBody>
          <a:bodyPr lIns="0" rIns="0" tIns="0" bIns="0">
            <a:normAutofit/>
          </a:bodyPr>
          <a:p>
            <a:endParaRPr b="0" lang="es-ES" sz="3200" spc="-1" strike="noStrike">
              <a:latin typeface="Arial"/>
            </a:endParaRPr>
          </a:p>
        </p:txBody>
      </p:sp>
      <p:sp>
        <p:nvSpPr>
          <p:cNvPr id="159" name="PlaceHolder 5"/>
          <p:cNvSpPr>
            <a:spLocks noGrp="1"/>
          </p:cNvSpPr>
          <p:nvPr>
            <p:ph type="body"/>
          </p:nvPr>
        </p:nvSpPr>
        <p:spPr>
          <a:xfrm>
            <a:off x="609480" y="3682080"/>
            <a:ext cx="3533040" cy="1896840"/>
          </a:xfrm>
          <a:prstGeom prst="rect">
            <a:avLst/>
          </a:prstGeom>
        </p:spPr>
        <p:txBody>
          <a:bodyPr lIns="0" rIns="0" tIns="0" bIns="0">
            <a:normAutofit/>
          </a:bodyPr>
          <a:p>
            <a:endParaRPr b="0" lang="es-ES" sz="3200" spc="-1" strike="noStrike">
              <a:latin typeface="Arial"/>
            </a:endParaRPr>
          </a:p>
        </p:txBody>
      </p:sp>
      <p:sp>
        <p:nvSpPr>
          <p:cNvPr id="160" name="PlaceHolder 6"/>
          <p:cNvSpPr>
            <a:spLocks noGrp="1"/>
          </p:cNvSpPr>
          <p:nvPr>
            <p:ph type="body"/>
          </p:nvPr>
        </p:nvSpPr>
        <p:spPr>
          <a:xfrm>
            <a:off x="4319640" y="3682080"/>
            <a:ext cx="3533040" cy="1896840"/>
          </a:xfrm>
          <a:prstGeom prst="rect">
            <a:avLst/>
          </a:prstGeom>
        </p:spPr>
        <p:txBody>
          <a:bodyPr lIns="0" rIns="0" tIns="0" bIns="0">
            <a:normAutofit/>
          </a:bodyPr>
          <a:p>
            <a:endParaRPr b="0" lang="es-ES" sz="3200" spc="-1" strike="noStrike">
              <a:latin typeface="Arial"/>
            </a:endParaRPr>
          </a:p>
        </p:txBody>
      </p:sp>
      <p:sp>
        <p:nvSpPr>
          <p:cNvPr id="161" name="PlaceHolder 7"/>
          <p:cNvSpPr>
            <a:spLocks noGrp="1"/>
          </p:cNvSpPr>
          <p:nvPr>
            <p:ph type="body"/>
          </p:nvPr>
        </p:nvSpPr>
        <p:spPr>
          <a:xfrm>
            <a:off x="8029800" y="3682080"/>
            <a:ext cx="35330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6"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6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69" name="PlaceHolder 2"/>
          <p:cNvSpPr>
            <a:spLocks noGrp="1"/>
          </p:cNvSpPr>
          <p:nvPr>
            <p:ph type="body"/>
          </p:nvPr>
        </p:nvSpPr>
        <p:spPr>
          <a:xfrm>
            <a:off x="609480" y="1604520"/>
            <a:ext cx="109724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71"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172"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3"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4" name="PlaceHolder 1"/>
          <p:cNvSpPr>
            <a:spLocks noGrp="1"/>
          </p:cNvSpPr>
          <p:nvPr>
            <p:ph type="subTitle"/>
          </p:nvPr>
        </p:nvSpPr>
        <p:spPr>
          <a:xfrm>
            <a:off x="609480" y="273600"/>
            <a:ext cx="10971720" cy="53046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76"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177"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
        <p:nvSpPr>
          <p:cNvPr id="178"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80"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181"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182" name="PlaceHolder 4"/>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84"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185"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186" name="PlaceHolder 4"/>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88" name="PlaceHolder 2"/>
          <p:cNvSpPr>
            <a:spLocks noGrp="1"/>
          </p:cNvSpPr>
          <p:nvPr>
            <p:ph type="body"/>
          </p:nvPr>
        </p:nvSpPr>
        <p:spPr>
          <a:xfrm>
            <a:off x="609480" y="1604520"/>
            <a:ext cx="10972440" cy="1896840"/>
          </a:xfrm>
          <a:prstGeom prst="rect">
            <a:avLst/>
          </a:prstGeom>
        </p:spPr>
        <p:txBody>
          <a:bodyPr lIns="0" rIns="0" tIns="0" bIns="0">
            <a:normAutofit/>
          </a:bodyPr>
          <a:p>
            <a:endParaRPr b="0" lang="es-ES" sz="3200" spc="-1" strike="noStrike">
              <a:latin typeface="Arial"/>
            </a:endParaRPr>
          </a:p>
        </p:txBody>
      </p:sp>
      <p:sp>
        <p:nvSpPr>
          <p:cNvPr id="189" name="PlaceHolder 3"/>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91"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192"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193"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
        <p:nvSpPr>
          <p:cNvPr id="194" name="PlaceHolder 5"/>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1720" cy="53046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96" name="PlaceHolder 2"/>
          <p:cNvSpPr>
            <a:spLocks noGrp="1"/>
          </p:cNvSpPr>
          <p:nvPr>
            <p:ph type="body"/>
          </p:nvPr>
        </p:nvSpPr>
        <p:spPr>
          <a:xfrm>
            <a:off x="609480" y="1604520"/>
            <a:ext cx="3533040" cy="1896840"/>
          </a:xfrm>
          <a:prstGeom prst="rect">
            <a:avLst/>
          </a:prstGeom>
        </p:spPr>
        <p:txBody>
          <a:bodyPr lIns="0" rIns="0" tIns="0" bIns="0">
            <a:normAutofit/>
          </a:bodyPr>
          <a:p>
            <a:endParaRPr b="0" lang="es-ES" sz="3200" spc="-1" strike="noStrike">
              <a:latin typeface="Arial"/>
            </a:endParaRPr>
          </a:p>
        </p:txBody>
      </p:sp>
      <p:sp>
        <p:nvSpPr>
          <p:cNvPr id="197" name="PlaceHolder 3"/>
          <p:cNvSpPr>
            <a:spLocks noGrp="1"/>
          </p:cNvSpPr>
          <p:nvPr>
            <p:ph type="body"/>
          </p:nvPr>
        </p:nvSpPr>
        <p:spPr>
          <a:xfrm>
            <a:off x="4319640" y="1604520"/>
            <a:ext cx="3533040" cy="1896840"/>
          </a:xfrm>
          <a:prstGeom prst="rect">
            <a:avLst/>
          </a:prstGeom>
        </p:spPr>
        <p:txBody>
          <a:bodyPr lIns="0" rIns="0" tIns="0" bIns="0">
            <a:normAutofit/>
          </a:bodyPr>
          <a:p>
            <a:endParaRPr b="0" lang="es-ES" sz="3200" spc="-1" strike="noStrike">
              <a:latin typeface="Arial"/>
            </a:endParaRPr>
          </a:p>
        </p:txBody>
      </p:sp>
      <p:sp>
        <p:nvSpPr>
          <p:cNvPr id="198" name="PlaceHolder 4"/>
          <p:cNvSpPr>
            <a:spLocks noGrp="1"/>
          </p:cNvSpPr>
          <p:nvPr>
            <p:ph type="body"/>
          </p:nvPr>
        </p:nvSpPr>
        <p:spPr>
          <a:xfrm>
            <a:off x="8029800" y="1604520"/>
            <a:ext cx="3533040" cy="1896840"/>
          </a:xfrm>
          <a:prstGeom prst="rect">
            <a:avLst/>
          </a:prstGeom>
        </p:spPr>
        <p:txBody>
          <a:bodyPr lIns="0" rIns="0" tIns="0" bIns="0">
            <a:normAutofit/>
          </a:bodyPr>
          <a:p>
            <a:endParaRPr b="0" lang="es-ES" sz="3200" spc="-1" strike="noStrike">
              <a:latin typeface="Arial"/>
            </a:endParaRPr>
          </a:p>
        </p:txBody>
      </p:sp>
      <p:sp>
        <p:nvSpPr>
          <p:cNvPr id="199" name="PlaceHolder 5"/>
          <p:cNvSpPr>
            <a:spLocks noGrp="1"/>
          </p:cNvSpPr>
          <p:nvPr>
            <p:ph type="body"/>
          </p:nvPr>
        </p:nvSpPr>
        <p:spPr>
          <a:xfrm>
            <a:off x="609480" y="3682080"/>
            <a:ext cx="3533040" cy="1896840"/>
          </a:xfrm>
          <a:prstGeom prst="rect">
            <a:avLst/>
          </a:prstGeom>
        </p:spPr>
        <p:txBody>
          <a:bodyPr lIns="0" rIns="0" tIns="0" bIns="0">
            <a:normAutofit/>
          </a:bodyPr>
          <a:p>
            <a:endParaRPr b="0" lang="es-ES" sz="3200" spc="-1" strike="noStrike">
              <a:latin typeface="Arial"/>
            </a:endParaRPr>
          </a:p>
        </p:txBody>
      </p:sp>
      <p:sp>
        <p:nvSpPr>
          <p:cNvPr id="200" name="PlaceHolder 6"/>
          <p:cNvSpPr>
            <a:spLocks noGrp="1"/>
          </p:cNvSpPr>
          <p:nvPr>
            <p:ph type="body"/>
          </p:nvPr>
        </p:nvSpPr>
        <p:spPr>
          <a:xfrm>
            <a:off x="4319640" y="3682080"/>
            <a:ext cx="3533040" cy="1896840"/>
          </a:xfrm>
          <a:prstGeom prst="rect">
            <a:avLst/>
          </a:prstGeom>
        </p:spPr>
        <p:txBody>
          <a:bodyPr lIns="0" rIns="0" tIns="0" bIns="0">
            <a:normAutofit/>
          </a:bodyPr>
          <a:p>
            <a:endParaRPr b="0" lang="es-ES" sz="3200" spc="-1" strike="noStrike">
              <a:latin typeface="Arial"/>
            </a:endParaRPr>
          </a:p>
        </p:txBody>
      </p:sp>
      <p:sp>
        <p:nvSpPr>
          <p:cNvPr id="201" name="PlaceHolder 7"/>
          <p:cNvSpPr>
            <a:spLocks noGrp="1"/>
          </p:cNvSpPr>
          <p:nvPr>
            <p:ph type="body"/>
          </p:nvPr>
        </p:nvSpPr>
        <p:spPr>
          <a:xfrm>
            <a:off x="8029800" y="3682080"/>
            <a:ext cx="35330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4"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0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07" name="PlaceHolder 2"/>
          <p:cNvSpPr>
            <a:spLocks noGrp="1"/>
          </p:cNvSpPr>
          <p:nvPr>
            <p:ph type="body"/>
          </p:nvPr>
        </p:nvSpPr>
        <p:spPr>
          <a:xfrm>
            <a:off x="609480" y="1604520"/>
            <a:ext cx="109724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09"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210"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1"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2" name="PlaceHolder 1"/>
          <p:cNvSpPr>
            <a:spLocks noGrp="1"/>
          </p:cNvSpPr>
          <p:nvPr>
            <p:ph type="subTitle"/>
          </p:nvPr>
        </p:nvSpPr>
        <p:spPr>
          <a:xfrm>
            <a:off x="609480" y="273600"/>
            <a:ext cx="10971720" cy="53046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14"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215"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
        <p:nvSpPr>
          <p:cNvPr id="216"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18"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219"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220" name="PlaceHolder 4"/>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22"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223"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224" name="PlaceHolder 4"/>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16"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17"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
        <p:nvSpPr>
          <p:cNvPr id="18"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26" name="PlaceHolder 2"/>
          <p:cNvSpPr>
            <a:spLocks noGrp="1"/>
          </p:cNvSpPr>
          <p:nvPr>
            <p:ph type="body"/>
          </p:nvPr>
        </p:nvSpPr>
        <p:spPr>
          <a:xfrm>
            <a:off x="609480" y="1604520"/>
            <a:ext cx="10972440" cy="1896840"/>
          </a:xfrm>
          <a:prstGeom prst="rect">
            <a:avLst/>
          </a:prstGeom>
        </p:spPr>
        <p:txBody>
          <a:bodyPr lIns="0" rIns="0" tIns="0" bIns="0">
            <a:normAutofit/>
          </a:bodyPr>
          <a:p>
            <a:endParaRPr b="0" lang="es-ES" sz="3200" spc="-1" strike="noStrike">
              <a:latin typeface="Arial"/>
            </a:endParaRPr>
          </a:p>
        </p:txBody>
      </p:sp>
      <p:sp>
        <p:nvSpPr>
          <p:cNvPr id="227" name="PlaceHolder 3"/>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29"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230"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231"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
        <p:nvSpPr>
          <p:cNvPr id="232" name="PlaceHolder 5"/>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34" name="PlaceHolder 2"/>
          <p:cNvSpPr>
            <a:spLocks noGrp="1"/>
          </p:cNvSpPr>
          <p:nvPr>
            <p:ph type="body"/>
          </p:nvPr>
        </p:nvSpPr>
        <p:spPr>
          <a:xfrm>
            <a:off x="609480" y="1604520"/>
            <a:ext cx="3533040" cy="1896840"/>
          </a:xfrm>
          <a:prstGeom prst="rect">
            <a:avLst/>
          </a:prstGeom>
        </p:spPr>
        <p:txBody>
          <a:bodyPr lIns="0" rIns="0" tIns="0" bIns="0">
            <a:normAutofit/>
          </a:bodyPr>
          <a:p>
            <a:endParaRPr b="0" lang="es-ES" sz="3200" spc="-1" strike="noStrike">
              <a:latin typeface="Arial"/>
            </a:endParaRPr>
          </a:p>
        </p:txBody>
      </p:sp>
      <p:sp>
        <p:nvSpPr>
          <p:cNvPr id="235" name="PlaceHolder 3"/>
          <p:cNvSpPr>
            <a:spLocks noGrp="1"/>
          </p:cNvSpPr>
          <p:nvPr>
            <p:ph type="body"/>
          </p:nvPr>
        </p:nvSpPr>
        <p:spPr>
          <a:xfrm>
            <a:off x="4319640" y="1604520"/>
            <a:ext cx="3533040" cy="1896840"/>
          </a:xfrm>
          <a:prstGeom prst="rect">
            <a:avLst/>
          </a:prstGeom>
        </p:spPr>
        <p:txBody>
          <a:bodyPr lIns="0" rIns="0" tIns="0" bIns="0">
            <a:normAutofit/>
          </a:bodyPr>
          <a:p>
            <a:endParaRPr b="0" lang="es-ES" sz="3200" spc="-1" strike="noStrike">
              <a:latin typeface="Arial"/>
            </a:endParaRPr>
          </a:p>
        </p:txBody>
      </p:sp>
      <p:sp>
        <p:nvSpPr>
          <p:cNvPr id="236" name="PlaceHolder 4"/>
          <p:cNvSpPr>
            <a:spLocks noGrp="1"/>
          </p:cNvSpPr>
          <p:nvPr>
            <p:ph type="body"/>
          </p:nvPr>
        </p:nvSpPr>
        <p:spPr>
          <a:xfrm>
            <a:off x="8029800" y="1604520"/>
            <a:ext cx="3533040" cy="1896840"/>
          </a:xfrm>
          <a:prstGeom prst="rect">
            <a:avLst/>
          </a:prstGeom>
        </p:spPr>
        <p:txBody>
          <a:bodyPr lIns="0" rIns="0" tIns="0" bIns="0">
            <a:normAutofit/>
          </a:bodyPr>
          <a:p>
            <a:endParaRPr b="0" lang="es-ES" sz="3200" spc="-1" strike="noStrike">
              <a:latin typeface="Arial"/>
            </a:endParaRPr>
          </a:p>
        </p:txBody>
      </p:sp>
      <p:sp>
        <p:nvSpPr>
          <p:cNvPr id="237" name="PlaceHolder 5"/>
          <p:cNvSpPr>
            <a:spLocks noGrp="1"/>
          </p:cNvSpPr>
          <p:nvPr>
            <p:ph type="body"/>
          </p:nvPr>
        </p:nvSpPr>
        <p:spPr>
          <a:xfrm>
            <a:off x="609480" y="3682080"/>
            <a:ext cx="3533040" cy="1896840"/>
          </a:xfrm>
          <a:prstGeom prst="rect">
            <a:avLst/>
          </a:prstGeom>
        </p:spPr>
        <p:txBody>
          <a:bodyPr lIns="0" rIns="0" tIns="0" bIns="0">
            <a:normAutofit/>
          </a:bodyPr>
          <a:p>
            <a:endParaRPr b="0" lang="es-ES" sz="3200" spc="-1" strike="noStrike">
              <a:latin typeface="Arial"/>
            </a:endParaRPr>
          </a:p>
        </p:txBody>
      </p:sp>
      <p:sp>
        <p:nvSpPr>
          <p:cNvPr id="238" name="PlaceHolder 6"/>
          <p:cNvSpPr>
            <a:spLocks noGrp="1"/>
          </p:cNvSpPr>
          <p:nvPr>
            <p:ph type="body"/>
          </p:nvPr>
        </p:nvSpPr>
        <p:spPr>
          <a:xfrm>
            <a:off x="4319640" y="3682080"/>
            <a:ext cx="3533040" cy="1896840"/>
          </a:xfrm>
          <a:prstGeom prst="rect">
            <a:avLst/>
          </a:prstGeom>
        </p:spPr>
        <p:txBody>
          <a:bodyPr lIns="0" rIns="0" tIns="0" bIns="0">
            <a:normAutofit/>
          </a:bodyPr>
          <a:p>
            <a:endParaRPr b="0" lang="es-ES" sz="3200" spc="-1" strike="noStrike">
              <a:latin typeface="Arial"/>
            </a:endParaRPr>
          </a:p>
        </p:txBody>
      </p:sp>
      <p:sp>
        <p:nvSpPr>
          <p:cNvPr id="239" name="PlaceHolder 7"/>
          <p:cNvSpPr>
            <a:spLocks noGrp="1"/>
          </p:cNvSpPr>
          <p:nvPr>
            <p:ph type="body"/>
          </p:nvPr>
        </p:nvSpPr>
        <p:spPr>
          <a:xfrm>
            <a:off x="8029800" y="3682080"/>
            <a:ext cx="35330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4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48" name="PlaceHolder 2"/>
          <p:cNvSpPr>
            <a:spLocks noGrp="1"/>
          </p:cNvSpPr>
          <p:nvPr>
            <p:ph type="body"/>
          </p:nvPr>
        </p:nvSpPr>
        <p:spPr>
          <a:xfrm>
            <a:off x="609480" y="1604520"/>
            <a:ext cx="109724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50"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251"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52"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53" name="PlaceHolder 1"/>
          <p:cNvSpPr>
            <a:spLocks noGrp="1"/>
          </p:cNvSpPr>
          <p:nvPr>
            <p:ph type="subTitle"/>
          </p:nvPr>
        </p:nvSpPr>
        <p:spPr>
          <a:xfrm>
            <a:off x="609480" y="273600"/>
            <a:ext cx="10971720" cy="53046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55"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256"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latin typeface="Arial"/>
            </a:endParaRPr>
          </a:p>
        </p:txBody>
      </p:sp>
      <p:sp>
        <p:nvSpPr>
          <p:cNvPr id="257"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0"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22" name="PlaceHolder 4"/>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59"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latin typeface="Arial"/>
            </a:endParaRPr>
          </a:p>
        </p:txBody>
      </p:sp>
      <p:sp>
        <p:nvSpPr>
          <p:cNvPr id="260"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261" name="PlaceHolder 4"/>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63"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264"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265" name="PlaceHolder 4"/>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67" name="PlaceHolder 2"/>
          <p:cNvSpPr>
            <a:spLocks noGrp="1"/>
          </p:cNvSpPr>
          <p:nvPr>
            <p:ph type="body"/>
          </p:nvPr>
        </p:nvSpPr>
        <p:spPr>
          <a:xfrm>
            <a:off x="609480" y="1604520"/>
            <a:ext cx="10972440" cy="1896840"/>
          </a:xfrm>
          <a:prstGeom prst="rect">
            <a:avLst/>
          </a:prstGeom>
        </p:spPr>
        <p:txBody>
          <a:bodyPr lIns="0" rIns="0" tIns="0" bIns="0">
            <a:normAutofit/>
          </a:bodyPr>
          <a:p>
            <a:endParaRPr b="0" lang="es-ES" sz="3200" spc="-1" strike="noStrike">
              <a:latin typeface="Arial"/>
            </a:endParaRPr>
          </a:p>
        </p:txBody>
      </p:sp>
      <p:sp>
        <p:nvSpPr>
          <p:cNvPr id="268" name="PlaceHolder 3"/>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70"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271"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272"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latin typeface="Arial"/>
            </a:endParaRPr>
          </a:p>
        </p:txBody>
      </p:sp>
      <p:sp>
        <p:nvSpPr>
          <p:cNvPr id="273" name="PlaceHolder 5"/>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75" name="PlaceHolder 2"/>
          <p:cNvSpPr>
            <a:spLocks noGrp="1"/>
          </p:cNvSpPr>
          <p:nvPr>
            <p:ph type="body"/>
          </p:nvPr>
        </p:nvSpPr>
        <p:spPr>
          <a:xfrm>
            <a:off x="609480" y="1604520"/>
            <a:ext cx="3533040" cy="1896840"/>
          </a:xfrm>
          <a:prstGeom prst="rect">
            <a:avLst/>
          </a:prstGeom>
        </p:spPr>
        <p:txBody>
          <a:bodyPr lIns="0" rIns="0" tIns="0" bIns="0">
            <a:normAutofit/>
          </a:bodyPr>
          <a:p>
            <a:endParaRPr b="0" lang="es-ES" sz="3200" spc="-1" strike="noStrike">
              <a:latin typeface="Arial"/>
            </a:endParaRPr>
          </a:p>
        </p:txBody>
      </p:sp>
      <p:sp>
        <p:nvSpPr>
          <p:cNvPr id="276" name="PlaceHolder 3"/>
          <p:cNvSpPr>
            <a:spLocks noGrp="1"/>
          </p:cNvSpPr>
          <p:nvPr>
            <p:ph type="body"/>
          </p:nvPr>
        </p:nvSpPr>
        <p:spPr>
          <a:xfrm>
            <a:off x="4319640" y="1604520"/>
            <a:ext cx="3533040" cy="1896840"/>
          </a:xfrm>
          <a:prstGeom prst="rect">
            <a:avLst/>
          </a:prstGeom>
        </p:spPr>
        <p:txBody>
          <a:bodyPr lIns="0" rIns="0" tIns="0" bIns="0">
            <a:normAutofit/>
          </a:bodyPr>
          <a:p>
            <a:endParaRPr b="0" lang="es-ES" sz="3200" spc="-1" strike="noStrike">
              <a:latin typeface="Arial"/>
            </a:endParaRPr>
          </a:p>
        </p:txBody>
      </p:sp>
      <p:sp>
        <p:nvSpPr>
          <p:cNvPr id="277" name="PlaceHolder 4"/>
          <p:cNvSpPr>
            <a:spLocks noGrp="1"/>
          </p:cNvSpPr>
          <p:nvPr>
            <p:ph type="body"/>
          </p:nvPr>
        </p:nvSpPr>
        <p:spPr>
          <a:xfrm>
            <a:off x="8029800" y="1604520"/>
            <a:ext cx="3533040" cy="1896840"/>
          </a:xfrm>
          <a:prstGeom prst="rect">
            <a:avLst/>
          </a:prstGeom>
        </p:spPr>
        <p:txBody>
          <a:bodyPr lIns="0" rIns="0" tIns="0" bIns="0">
            <a:normAutofit/>
          </a:bodyPr>
          <a:p>
            <a:endParaRPr b="0" lang="es-ES" sz="3200" spc="-1" strike="noStrike">
              <a:latin typeface="Arial"/>
            </a:endParaRPr>
          </a:p>
        </p:txBody>
      </p:sp>
      <p:sp>
        <p:nvSpPr>
          <p:cNvPr id="278" name="PlaceHolder 5"/>
          <p:cNvSpPr>
            <a:spLocks noGrp="1"/>
          </p:cNvSpPr>
          <p:nvPr>
            <p:ph type="body"/>
          </p:nvPr>
        </p:nvSpPr>
        <p:spPr>
          <a:xfrm>
            <a:off x="609480" y="3682080"/>
            <a:ext cx="3533040" cy="1896840"/>
          </a:xfrm>
          <a:prstGeom prst="rect">
            <a:avLst/>
          </a:prstGeom>
        </p:spPr>
        <p:txBody>
          <a:bodyPr lIns="0" rIns="0" tIns="0" bIns="0">
            <a:normAutofit/>
          </a:bodyPr>
          <a:p>
            <a:endParaRPr b="0" lang="es-ES" sz="3200" spc="-1" strike="noStrike">
              <a:latin typeface="Arial"/>
            </a:endParaRPr>
          </a:p>
        </p:txBody>
      </p:sp>
      <p:sp>
        <p:nvSpPr>
          <p:cNvPr id="279" name="PlaceHolder 6"/>
          <p:cNvSpPr>
            <a:spLocks noGrp="1"/>
          </p:cNvSpPr>
          <p:nvPr>
            <p:ph type="body"/>
          </p:nvPr>
        </p:nvSpPr>
        <p:spPr>
          <a:xfrm>
            <a:off x="4319640" y="3682080"/>
            <a:ext cx="3533040" cy="1896840"/>
          </a:xfrm>
          <a:prstGeom prst="rect">
            <a:avLst/>
          </a:prstGeom>
        </p:spPr>
        <p:txBody>
          <a:bodyPr lIns="0" rIns="0" tIns="0" bIns="0">
            <a:normAutofit/>
          </a:bodyPr>
          <a:p>
            <a:endParaRPr b="0" lang="es-ES" sz="3200" spc="-1" strike="noStrike">
              <a:latin typeface="Arial"/>
            </a:endParaRPr>
          </a:p>
        </p:txBody>
      </p:sp>
      <p:sp>
        <p:nvSpPr>
          <p:cNvPr id="280" name="PlaceHolder 7"/>
          <p:cNvSpPr>
            <a:spLocks noGrp="1"/>
          </p:cNvSpPr>
          <p:nvPr>
            <p:ph type="body"/>
          </p:nvPr>
        </p:nvSpPr>
        <p:spPr>
          <a:xfrm>
            <a:off x="8029800" y="3682080"/>
            <a:ext cx="35330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1720" cy="1144080"/>
          </a:xfrm>
          <a:prstGeom prst="rect">
            <a:avLst/>
          </a:prstGeom>
        </p:spPr>
        <p:txBody>
          <a:bodyPr lIns="0" rIns="0" tIns="0" bIns="0" anchor="ctr">
            <a:noAutofit/>
          </a:bodyPr>
          <a:p>
            <a:pPr algn="ctr"/>
            <a:endParaRPr b="0" lang="es-ES" sz="4400" spc="-1" strike="noStrike">
              <a:latin typeface="Arial"/>
            </a:endParaRPr>
          </a:p>
        </p:txBody>
      </p:sp>
      <p:sp>
        <p:nvSpPr>
          <p:cNvPr id="24"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latin typeface="Arial"/>
            </a:endParaRPr>
          </a:p>
        </p:txBody>
      </p:sp>
      <p:sp>
        <p:nvSpPr>
          <p:cNvPr id="25"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latin typeface="Arial"/>
            </a:endParaRPr>
          </a:p>
        </p:txBody>
      </p:sp>
      <p:sp>
        <p:nvSpPr>
          <p:cNvPr id="26" name="PlaceHolder 4"/>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hidden="1"/>
          <p:cNvSpPr/>
          <p:nvPr/>
        </p:nvSpPr>
        <p:spPr>
          <a:xfrm>
            <a:off x="0" y="758880"/>
            <a:ext cx="3441600" cy="532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1" name="CustomShape 2" hidden="1"/>
          <p:cNvSpPr/>
          <p:nvPr/>
        </p:nvSpPr>
        <p:spPr>
          <a:xfrm>
            <a:off x="11815920" y="758880"/>
            <a:ext cx="381960" cy="5328720"/>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p:style>
      </p:sp>
      <p:sp>
        <p:nvSpPr>
          <p:cNvPr id="2" name="CustomShape 3"/>
          <p:cNvSpPr/>
          <p:nvPr/>
        </p:nvSpPr>
        <p:spPr>
          <a:xfrm>
            <a:off x="0" y="762120"/>
            <a:ext cx="9139320" cy="5331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 name="CustomShape 4"/>
          <p:cNvSpPr/>
          <p:nvPr/>
        </p:nvSpPr>
        <p:spPr>
          <a:xfrm>
            <a:off x="9270360" y="762120"/>
            <a:ext cx="2923200" cy="5331960"/>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p:style>
      </p:sp>
      <p:sp>
        <p:nvSpPr>
          <p:cNvPr id="4" name="PlaceHolder 5"/>
          <p:cNvSpPr>
            <a:spLocks noGrp="1"/>
          </p:cNvSpPr>
          <p:nvPr>
            <p:ph type="title"/>
          </p:nvPr>
        </p:nvSpPr>
        <p:spPr>
          <a:xfrm>
            <a:off x="609480" y="273600"/>
            <a:ext cx="10972440" cy="1144800"/>
          </a:xfrm>
          <a:prstGeom prst="rect">
            <a:avLst/>
          </a:prstGeom>
        </p:spPr>
        <p:txBody>
          <a:bodyPr lIns="0" rIns="0" tIns="0" bIns="0" anchor="ctr">
            <a:noAutofit/>
          </a:bodyPr>
          <a:p>
            <a:pPr algn="ctr"/>
            <a:r>
              <a:rPr b="0" lang="es-ES" sz="4400" spc="-1" strike="noStrike">
                <a:latin typeface="Arial"/>
              </a:rPr>
              <a:t>Pulse para </a:t>
            </a:r>
            <a:r>
              <a:rPr b="0" lang="es-ES" sz="4400" spc="-1" strike="noStrike">
                <a:latin typeface="Arial"/>
              </a:rPr>
              <a:t>editar el </a:t>
            </a:r>
            <a:r>
              <a:rPr b="0" lang="es-ES" sz="4400" spc="-1" strike="noStrike">
                <a:latin typeface="Arial"/>
              </a:rPr>
              <a:t>formato del </a:t>
            </a:r>
            <a:r>
              <a:rPr b="0" lang="es-ES" sz="4400" spc="-1" strike="noStrike">
                <a:latin typeface="Arial"/>
              </a:rPr>
              <a:t>texto de título</a:t>
            </a:r>
            <a:endParaRPr b="0" lang="es-ES" sz="4400" spc="-1" strike="noStrike">
              <a:latin typeface="Arial"/>
            </a:endParaRPr>
          </a:p>
        </p:txBody>
      </p:sp>
      <p:sp>
        <p:nvSpPr>
          <p:cNvPr id="5" name="PlaceHolder 6"/>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Pulse para editar el formato de texto del esquema</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Segundo nivel del esquema</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Tercer nivel del esquema</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Cuarto nivel del esquema</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Quinto nivel del esquema</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Sexto nivel del esquema</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Séptimo nivel del esquema</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 name="CustomShape 1"/>
          <p:cNvSpPr/>
          <p:nvPr/>
        </p:nvSpPr>
        <p:spPr>
          <a:xfrm>
            <a:off x="0" y="758880"/>
            <a:ext cx="3441600" cy="532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3" name="CustomShape 2"/>
          <p:cNvSpPr/>
          <p:nvPr/>
        </p:nvSpPr>
        <p:spPr>
          <a:xfrm>
            <a:off x="11815920" y="758880"/>
            <a:ext cx="381960" cy="5328720"/>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p:style>
      </p:sp>
      <p:sp>
        <p:nvSpPr>
          <p:cNvPr id="44" name="PlaceHolder 3"/>
          <p:cNvSpPr>
            <a:spLocks noGrp="1"/>
          </p:cNvSpPr>
          <p:nvPr>
            <p:ph type="title"/>
          </p:nvPr>
        </p:nvSpPr>
        <p:spPr>
          <a:xfrm>
            <a:off x="609480" y="273600"/>
            <a:ext cx="10971720" cy="1144080"/>
          </a:xfrm>
          <a:prstGeom prst="rect">
            <a:avLst/>
          </a:prstGeom>
        </p:spPr>
        <p:txBody>
          <a:bodyPr lIns="0" rIns="0" tIns="0" bIns="0" anchor="ctr">
            <a:noAutofit/>
          </a:bodyPr>
          <a:p>
            <a:r>
              <a:rPr b="0" lang="es-ES" sz="1800" spc="-1" strike="noStrike">
                <a:latin typeface="Arial"/>
              </a:rPr>
              <a:t>Puls</a:t>
            </a:r>
            <a:r>
              <a:rPr b="0" lang="es-ES" sz="1800" spc="-1" strike="noStrike">
                <a:latin typeface="Arial"/>
              </a:rPr>
              <a:t>e </a:t>
            </a:r>
            <a:r>
              <a:rPr b="0" lang="es-ES" sz="1800" spc="-1" strike="noStrike">
                <a:latin typeface="Arial"/>
              </a:rPr>
              <a:t>para </a:t>
            </a:r>
            <a:r>
              <a:rPr b="0" lang="es-ES" sz="1800" spc="-1" strike="noStrike">
                <a:latin typeface="Arial"/>
              </a:rPr>
              <a:t>edit</a:t>
            </a:r>
            <a:r>
              <a:rPr b="0" lang="es-ES" sz="1800" spc="-1" strike="noStrike">
                <a:latin typeface="Arial"/>
              </a:rPr>
              <a:t>ar el </a:t>
            </a:r>
            <a:r>
              <a:rPr b="0" lang="es-ES" sz="1800" spc="-1" strike="noStrike">
                <a:latin typeface="Arial"/>
              </a:rPr>
              <a:t>form</a:t>
            </a:r>
            <a:r>
              <a:rPr b="0" lang="es-ES" sz="1800" spc="-1" strike="noStrike">
                <a:latin typeface="Arial"/>
              </a:rPr>
              <a:t>ato </a:t>
            </a:r>
            <a:r>
              <a:rPr b="0" lang="es-ES" sz="1800" spc="-1" strike="noStrike">
                <a:latin typeface="Arial"/>
              </a:rPr>
              <a:t>del </a:t>
            </a:r>
            <a:r>
              <a:rPr b="0" lang="es-ES" sz="1800" spc="-1" strike="noStrike">
                <a:latin typeface="Arial"/>
              </a:rPr>
              <a:t>text</a:t>
            </a:r>
            <a:r>
              <a:rPr b="0" lang="es-ES" sz="1800" spc="-1" strike="noStrike">
                <a:latin typeface="Arial"/>
              </a:rPr>
              <a:t>o de </a:t>
            </a:r>
            <a:r>
              <a:rPr b="0" lang="es-ES" sz="1800" spc="-1" strike="noStrike">
                <a:latin typeface="Arial"/>
              </a:rPr>
              <a:t>títul</a:t>
            </a:r>
            <a:r>
              <a:rPr b="0" lang="es-ES" sz="1800" spc="-1" strike="noStrike">
                <a:latin typeface="Arial"/>
              </a:rPr>
              <a:t>o</a:t>
            </a:r>
            <a:endParaRPr b="0" lang="es-ES" sz="1800" spc="-1" strike="noStrike">
              <a:latin typeface="Arial"/>
            </a:endParaRPr>
          </a:p>
        </p:txBody>
      </p:sp>
      <p:sp>
        <p:nvSpPr>
          <p:cNvPr id="45"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Pulse para editar el formato de texto del esquema</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Segundo nivel del esquema</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Tercer nivel del esquema</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Cuarto nivel del esquema</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Quinto nivel del esquema</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Sexto nivel del esquema</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Séptimo nivel del esquema</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CustomShape 1" hidden="1"/>
          <p:cNvSpPr/>
          <p:nvPr/>
        </p:nvSpPr>
        <p:spPr>
          <a:xfrm>
            <a:off x="0" y="758880"/>
            <a:ext cx="3441600" cy="532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83" name="CustomShape 2" hidden="1"/>
          <p:cNvSpPr/>
          <p:nvPr/>
        </p:nvSpPr>
        <p:spPr>
          <a:xfrm>
            <a:off x="11815920" y="758880"/>
            <a:ext cx="381960" cy="5328720"/>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p:style>
      </p:sp>
      <p:sp>
        <p:nvSpPr>
          <p:cNvPr id="84" name="PlaceHolder 3"/>
          <p:cNvSpPr>
            <a:spLocks noGrp="1"/>
          </p:cNvSpPr>
          <p:nvPr>
            <p:ph type="title"/>
          </p:nvPr>
        </p:nvSpPr>
        <p:spPr>
          <a:xfrm>
            <a:off x="609480" y="273600"/>
            <a:ext cx="10972440" cy="1144800"/>
          </a:xfrm>
          <a:prstGeom prst="rect">
            <a:avLst/>
          </a:prstGeom>
        </p:spPr>
        <p:txBody>
          <a:bodyPr lIns="0" rIns="0" tIns="0" bIns="0" anchor="ctr">
            <a:noAutofit/>
          </a:bodyPr>
          <a:p>
            <a:pPr algn="ctr"/>
            <a:r>
              <a:rPr b="0" lang="es-ES" sz="4400" spc="-1" strike="noStrike">
                <a:latin typeface="Arial"/>
              </a:rPr>
              <a:t>Pulse </a:t>
            </a:r>
            <a:r>
              <a:rPr b="0" lang="es-ES" sz="4400" spc="-1" strike="noStrike">
                <a:latin typeface="Arial"/>
              </a:rPr>
              <a:t>para </a:t>
            </a:r>
            <a:r>
              <a:rPr b="0" lang="es-ES" sz="4400" spc="-1" strike="noStrike">
                <a:latin typeface="Arial"/>
              </a:rPr>
              <a:t>editar el </a:t>
            </a:r>
            <a:r>
              <a:rPr b="0" lang="es-ES" sz="4400" spc="-1" strike="noStrike">
                <a:latin typeface="Arial"/>
              </a:rPr>
              <a:t>formato </a:t>
            </a:r>
            <a:r>
              <a:rPr b="0" lang="es-ES" sz="4400" spc="-1" strike="noStrike">
                <a:latin typeface="Arial"/>
              </a:rPr>
              <a:t>del texto </a:t>
            </a:r>
            <a:r>
              <a:rPr b="0" lang="es-ES" sz="4400" spc="-1" strike="noStrike">
                <a:latin typeface="Arial"/>
              </a:rPr>
              <a:t>de título</a:t>
            </a:r>
            <a:endParaRPr b="0" lang="es-ES" sz="4400" spc="-1" strike="noStrike">
              <a:latin typeface="Arial"/>
            </a:endParaRPr>
          </a:p>
        </p:txBody>
      </p:sp>
      <p:sp>
        <p:nvSpPr>
          <p:cNvPr id="85"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Pulse para editar el formato de texto del esquema</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Segundo nivel del esquema</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Tercer nivel del esquema</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Cuarto nivel del esquema</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Quinto nivel del esquema</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Sexto nivel del esquema</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Séptimo nivel del esquema</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2" name="CustomShape 1"/>
          <p:cNvSpPr/>
          <p:nvPr/>
        </p:nvSpPr>
        <p:spPr>
          <a:xfrm>
            <a:off x="0" y="758880"/>
            <a:ext cx="3442320" cy="5329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123" name="CustomShape 2"/>
          <p:cNvSpPr/>
          <p:nvPr/>
        </p:nvSpPr>
        <p:spPr>
          <a:xfrm>
            <a:off x="11815920" y="758880"/>
            <a:ext cx="382680" cy="5329440"/>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p:style>
      </p:sp>
      <p:sp>
        <p:nvSpPr>
          <p:cNvPr id="124" name="PlaceHolder 3"/>
          <p:cNvSpPr>
            <a:spLocks noGrp="1"/>
          </p:cNvSpPr>
          <p:nvPr>
            <p:ph type="title"/>
          </p:nvPr>
        </p:nvSpPr>
        <p:spPr>
          <a:xfrm>
            <a:off x="609480" y="273600"/>
            <a:ext cx="10971720" cy="1144080"/>
          </a:xfrm>
          <a:prstGeom prst="rect">
            <a:avLst/>
          </a:prstGeom>
        </p:spPr>
        <p:txBody>
          <a:bodyPr lIns="0" rIns="0" tIns="0" bIns="0" anchor="ctr">
            <a:noAutofit/>
          </a:bodyPr>
          <a:p>
            <a:r>
              <a:rPr b="0" lang="es-ES" sz="1800" spc="-1" strike="noStrike">
                <a:latin typeface="Arial"/>
              </a:rPr>
              <a:t>Pulse para </a:t>
            </a:r>
            <a:r>
              <a:rPr b="0" lang="es-ES" sz="1800" spc="-1" strike="noStrike">
                <a:latin typeface="Arial"/>
              </a:rPr>
              <a:t>editar el </a:t>
            </a:r>
            <a:r>
              <a:rPr b="0" lang="es-ES" sz="1800" spc="-1" strike="noStrike">
                <a:latin typeface="Arial"/>
              </a:rPr>
              <a:t>formato del </a:t>
            </a:r>
            <a:r>
              <a:rPr b="0" lang="es-ES" sz="1800" spc="-1" strike="noStrike">
                <a:latin typeface="Arial"/>
              </a:rPr>
              <a:t>texto de título</a:t>
            </a:r>
            <a:endParaRPr b="0" lang="es-ES" sz="1800" spc="-1" strike="noStrike">
              <a:latin typeface="Arial"/>
            </a:endParaRPr>
          </a:p>
        </p:txBody>
      </p:sp>
      <p:sp>
        <p:nvSpPr>
          <p:cNvPr id="125"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Pulse para editar el formato de texto del esquema</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Segundo nivel del esquema</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Tercer nivel del esquema</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Cuarto nivel del esquema</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Quinto nivel del esquema</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Sexto nivel del esquema</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Séptimo nivel del esquema</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2" name="CustomShape 1"/>
          <p:cNvSpPr/>
          <p:nvPr/>
        </p:nvSpPr>
        <p:spPr>
          <a:xfrm>
            <a:off x="0" y="758880"/>
            <a:ext cx="3441960" cy="5329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163" name="CustomShape 2"/>
          <p:cNvSpPr/>
          <p:nvPr/>
        </p:nvSpPr>
        <p:spPr>
          <a:xfrm>
            <a:off x="11815920" y="758880"/>
            <a:ext cx="382320" cy="5329080"/>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p:style>
      </p:sp>
      <p:sp>
        <p:nvSpPr>
          <p:cNvPr id="164" name="PlaceHolder 3"/>
          <p:cNvSpPr>
            <a:spLocks noGrp="1"/>
          </p:cNvSpPr>
          <p:nvPr>
            <p:ph type="title"/>
          </p:nvPr>
        </p:nvSpPr>
        <p:spPr>
          <a:xfrm>
            <a:off x="609480" y="273600"/>
            <a:ext cx="10971720" cy="1144080"/>
          </a:xfrm>
          <a:prstGeom prst="rect">
            <a:avLst/>
          </a:prstGeom>
        </p:spPr>
        <p:txBody>
          <a:bodyPr lIns="0" rIns="0" tIns="0" bIns="0" anchor="ctr">
            <a:noAutofit/>
          </a:bodyPr>
          <a:p>
            <a:r>
              <a:rPr b="0" lang="es-ES" sz="1800" spc="-1" strike="noStrike">
                <a:latin typeface="Arial"/>
              </a:rPr>
              <a:t>Pulse para editar el formato del texto de título</a:t>
            </a:r>
            <a:endParaRPr b="0" lang="es-ES" sz="1800" spc="-1" strike="noStrike">
              <a:latin typeface="Arial"/>
            </a:endParaRPr>
          </a:p>
        </p:txBody>
      </p:sp>
      <p:sp>
        <p:nvSpPr>
          <p:cNvPr id="165"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Pulse para editar el formato de texto del esquema</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Segundo nivel del esquema</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Tercer nivel del esquema</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Cuarto nivel del esquema</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Quinto nivel del esquema</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Sexto nivel del esquema</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Séptimo nivel del esquema</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ES" sz="4400" spc="-1" strike="noStrike">
                <a:latin typeface="Arial"/>
              </a:rPr>
              <a:t>P</a:t>
            </a:r>
            <a:r>
              <a:rPr b="0" lang="es-ES" sz="4400" spc="-1" strike="noStrike">
                <a:latin typeface="Arial"/>
              </a:rPr>
              <a:t>ul</a:t>
            </a:r>
            <a:r>
              <a:rPr b="0" lang="es-ES" sz="4400" spc="-1" strike="noStrike">
                <a:latin typeface="Arial"/>
              </a:rPr>
              <a:t>se </a:t>
            </a:r>
            <a:r>
              <a:rPr b="0" lang="es-ES" sz="4400" spc="-1" strike="noStrike">
                <a:latin typeface="Arial"/>
              </a:rPr>
              <a:t>pa</a:t>
            </a:r>
            <a:r>
              <a:rPr b="0" lang="es-ES" sz="4400" spc="-1" strike="noStrike">
                <a:latin typeface="Arial"/>
              </a:rPr>
              <a:t>ra </a:t>
            </a:r>
            <a:r>
              <a:rPr b="0" lang="es-ES" sz="4400" spc="-1" strike="noStrike">
                <a:latin typeface="Arial"/>
              </a:rPr>
              <a:t>ed</a:t>
            </a:r>
            <a:r>
              <a:rPr b="0" lang="es-ES" sz="4400" spc="-1" strike="noStrike">
                <a:latin typeface="Arial"/>
              </a:rPr>
              <a:t>ita</a:t>
            </a:r>
            <a:r>
              <a:rPr b="0" lang="es-ES" sz="4400" spc="-1" strike="noStrike">
                <a:latin typeface="Arial"/>
              </a:rPr>
              <a:t>r </a:t>
            </a:r>
            <a:r>
              <a:rPr b="0" lang="es-ES" sz="4400" spc="-1" strike="noStrike">
                <a:latin typeface="Arial"/>
              </a:rPr>
              <a:t>el </a:t>
            </a:r>
            <a:r>
              <a:rPr b="0" lang="es-ES" sz="4400" spc="-1" strike="noStrike">
                <a:latin typeface="Arial"/>
              </a:rPr>
              <a:t>fo</a:t>
            </a:r>
            <a:r>
              <a:rPr b="0" lang="es-ES" sz="4400" spc="-1" strike="noStrike">
                <a:latin typeface="Arial"/>
              </a:rPr>
              <a:t>r</a:t>
            </a:r>
            <a:r>
              <a:rPr b="0" lang="es-ES" sz="4400" spc="-1" strike="noStrike">
                <a:latin typeface="Arial"/>
              </a:rPr>
              <a:t>m</a:t>
            </a:r>
            <a:r>
              <a:rPr b="0" lang="es-ES" sz="4400" spc="-1" strike="noStrike">
                <a:latin typeface="Arial"/>
              </a:rPr>
              <a:t>at</a:t>
            </a:r>
            <a:r>
              <a:rPr b="0" lang="es-ES" sz="4400" spc="-1" strike="noStrike">
                <a:latin typeface="Arial"/>
              </a:rPr>
              <a:t>o </a:t>
            </a:r>
            <a:r>
              <a:rPr b="0" lang="es-ES" sz="4400" spc="-1" strike="noStrike">
                <a:latin typeface="Arial"/>
              </a:rPr>
              <a:t>de</a:t>
            </a:r>
            <a:r>
              <a:rPr b="0" lang="es-ES" sz="4400" spc="-1" strike="noStrike">
                <a:latin typeface="Arial"/>
              </a:rPr>
              <a:t>l </a:t>
            </a:r>
            <a:r>
              <a:rPr b="0" lang="es-ES" sz="4400" spc="-1" strike="noStrike">
                <a:latin typeface="Arial"/>
              </a:rPr>
              <a:t>te</a:t>
            </a:r>
            <a:r>
              <a:rPr b="0" lang="es-ES" sz="4400" spc="-1" strike="noStrike">
                <a:latin typeface="Arial"/>
              </a:rPr>
              <a:t>xt</a:t>
            </a:r>
            <a:r>
              <a:rPr b="0" lang="es-ES" sz="4400" spc="-1" strike="noStrike">
                <a:latin typeface="Arial"/>
              </a:rPr>
              <a:t>o </a:t>
            </a:r>
            <a:r>
              <a:rPr b="0" lang="es-ES" sz="4400" spc="-1" strike="noStrike">
                <a:latin typeface="Arial"/>
              </a:rPr>
              <a:t>de </a:t>
            </a:r>
            <a:r>
              <a:rPr b="0" lang="es-ES" sz="4400" spc="-1" strike="noStrike">
                <a:latin typeface="Arial"/>
              </a:rPr>
              <a:t>tít</a:t>
            </a:r>
            <a:r>
              <a:rPr b="0" lang="es-ES" sz="4400" spc="-1" strike="noStrike">
                <a:latin typeface="Arial"/>
              </a:rPr>
              <a:t>ul</a:t>
            </a:r>
            <a:r>
              <a:rPr b="0" lang="es-ES" sz="4400" spc="-1" strike="noStrike">
                <a:latin typeface="Arial"/>
              </a:rPr>
              <a:t>o</a:t>
            </a:r>
            <a:endParaRPr b="0" lang="es-ES" sz="4400" spc="-1" strike="noStrike">
              <a:latin typeface="Arial"/>
            </a:endParaRPr>
          </a:p>
        </p:txBody>
      </p:sp>
      <p:sp>
        <p:nvSpPr>
          <p:cNvPr id="203"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Pulse para editar el formato de texto del esquema</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Segundo nivel del esquema</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Tercer nivel del esquema</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Cuarto nivel del esquema</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Quinto nivel del esquema</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Sexto nivel del esquema</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Séptimo nivel del esquema</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0" name="PlaceHolder 1"/>
          <p:cNvSpPr>
            <a:spLocks noGrp="1"/>
          </p:cNvSpPr>
          <p:nvPr>
            <p:ph type="dt"/>
          </p:nvPr>
        </p:nvSpPr>
        <p:spPr>
          <a:xfrm>
            <a:off x="838080" y="6356520"/>
            <a:ext cx="2742840" cy="364680"/>
          </a:xfrm>
          <a:prstGeom prst="rect">
            <a:avLst/>
          </a:prstGeom>
        </p:spPr>
        <p:txBody>
          <a:bodyPr anchor="ctr">
            <a:noAutofit/>
          </a:bodyPr>
          <a:p>
            <a:pPr>
              <a:lnSpc>
                <a:spcPct val="100000"/>
              </a:lnSpc>
            </a:pPr>
            <a:fld id="{58967C70-0B8D-4C8B-AB31-627766D36F4B}" type="datetime">
              <a:rPr b="0" lang="en-ES" sz="1200" spc="-1" strike="noStrike">
                <a:solidFill>
                  <a:srgbClr val="8b8b8b"/>
                </a:solidFill>
                <a:latin typeface="Calibri"/>
              </a:rPr>
              <a:t>4/4/23</a:t>
            </a:fld>
            <a:endParaRPr b="0" lang="es-ES" sz="1200" spc="-1" strike="noStrike">
              <a:latin typeface="Times New Roman"/>
            </a:endParaRPr>
          </a:p>
        </p:txBody>
      </p:sp>
      <p:sp>
        <p:nvSpPr>
          <p:cNvPr id="241" name="PlaceHolder 2"/>
          <p:cNvSpPr>
            <a:spLocks noGrp="1"/>
          </p:cNvSpPr>
          <p:nvPr>
            <p:ph type="ftr"/>
          </p:nvPr>
        </p:nvSpPr>
        <p:spPr>
          <a:xfrm>
            <a:off x="4038480" y="6356520"/>
            <a:ext cx="4114440" cy="364680"/>
          </a:xfrm>
          <a:prstGeom prst="rect">
            <a:avLst/>
          </a:prstGeom>
        </p:spPr>
        <p:txBody>
          <a:bodyPr anchor="ctr">
            <a:noAutofit/>
          </a:bodyPr>
          <a:p>
            <a:endParaRPr b="0" lang="es-ES" sz="2400" spc="-1" strike="noStrike">
              <a:latin typeface="Times New Roman"/>
            </a:endParaRPr>
          </a:p>
        </p:txBody>
      </p:sp>
      <p:sp>
        <p:nvSpPr>
          <p:cNvPr id="242" name="PlaceHolder 3"/>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643C10EB-0663-45BC-B16C-C33FB572C0D9}" type="slidenum">
              <a:rPr b="0" lang="en-ES" sz="1200" spc="-1" strike="noStrike">
                <a:solidFill>
                  <a:srgbClr val="8b8b8b"/>
                </a:solidFill>
                <a:latin typeface="Calibri"/>
              </a:rPr>
              <a:t>&lt;número&gt;</a:t>
            </a:fld>
            <a:endParaRPr b="0" lang="es-ES" sz="1200" spc="-1" strike="noStrike">
              <a:latin typeface="Times New Roman"/>
            </a:endParaRPr>
          </a:p>
        </p:txBody>
      </p:sp>
      <p:sp>
        <p:nvSpPr>
          <p:cNvPr id="243" name="PlaceHolder 4"/>
          <p:cNvSpPr>
            <a:spLocks noGrp="1"/>
          </p:cNvSpPr>
          <p:nvPr>
            <p:ph type="title"/>
          </p:nvPr>
        </p:nvSpPr>
        <p:spPr>
          <a:xfrm>
            <a:off x="609480" y="273600"/>
            <a:ext cx="10972440" cy="1144800"/>
          </a:xfrm>
          <a:prstGeom prst="rect">
            <a:avLst/>
          </a:prstGeom>
        </p:spPr>
        <p:txBody>
          <a:bodyPr lIns="0" rIns="0" tIns="0" bIns="0" anchor="ctr">
            <a:noAutofit/>
          </a:bodyPr>
          <a:p>
            <a:r>
              <a:rPr b="0" lang="en-ES" sz="1800" spc="-1" strike="noStrike">
                <a:solidFill>
                  <a:srgbClr val="000000"/>
                </a:solidFill>
                <a:latin typeface="Calibri"/>
              </a:rPr>
              <a:t>Pulse </a:t>
            </a:r>
            <a:r>
              <a:rPr b="0" lang="en-ES" sz="1800" spc="-1" strike="noStrike">
                <a:solidFill>
                  <a:srgbClr val="000000"/>
                </a:solidFill>
                <a:latin typeface="Calibri"/>
              </a:rPr>
              <a:t>para </a:t>
            </a:r>
            <a:r>
              <a:rPr b="0" lang="en-ES" sz="1800" spc="-1" strike="noStrike">
                <a:solidFill>
                  <a:srgbClr val="000000"/>
                </a:solidFill>
                <a:latin typeface="Calibri"/>
              </a:rPr>
              <a:t>edita</a:t>
            </a:r>
            <a:r>
              <a:rPr b="0" lang="en-ES" sz="1800" spc="-1" strike="noStrike">
                <a:solidFill>
                  <a:srgbClr val="000000"/>
                </a:solidFill>
                <a:latin typeface="Calibri"/>
              </a:rPr>
              <a:t>r el </a:t>
            </a:r>
            <a:r>
              <a:rPr b="0" lang="en-ES" sz="1800" spc="-1" strike="noStrike">
                <a:solidFill>
                  <a:srgbClr val="000000"/>
                </a:solidFill>
                <a:latin typeface="Calibri"/>
              </a:rPr>
              <a:t>form</a:t>
            </a:r>
            <a:r>
              <a:rPr b="0" lang="en-ES" sz="1800" spc="-1" strike="noStrike">
                <a:solidFill>
                  <a:srgbClr val="000000"/>
                </a:solidFill>
                <a:latin typeface="Calibri"/>
              </a:rPr>
              <a:t>ato </a:t>
            </a:r>
            <a:r>
              <a:rPr b="0" lang="en-ES" sz="1800" spc="-1" strike="noStrike">
                <a:solidFill>
                  <a:srgbClr val="000000"/>
                </a:solidFill>
                <a:latin typeface="Calibri"/>
              </a:rPr>
              <a:t>del </a:t>
            </a:r>
            <a:r>
              <a:rPr b="0" lang="en-ES" sz="1800" spc="-1" strike="noStrike">
                <a:solidFill>
                  <a:srgbClr val="000000"/>
                </a:solidFill>
                <a:latin typeface="Calibri"/>
              </a:rPr>
              <a:t>texto </a:t>
            </a:r>
            <a:r>
              <a:rPr b="0" lang="en-ES" sz="1800" spc="-1" strike="noStrike">
                <a:solidFill>
                  <a:srgbClr val="000000"/>
                </a:solidFill>
                <a:latin typeface="Calibri"/>
              </a:rPr>
              <a:t>de </a:t>
            </a:r>
            <a:r>
              <a:rPr b="0" lang="en-ES" sz="1800" spc="-1" strike="noStrike">
                <a:solidFill>
                  <a:srgbClr val="000000"/>
                </a:solidFill>
                <a:latin typeface="Calibri"/>
              </a:rPr>
              <a:t>título</a:t>
            </a:r>
            <a:endParaRPr b="0" lang="en-ES" sz="1800" spc="-1" strike="noStrike">
              <a:solidFill>
                <a:srgbClr val="000000"/>
              </a:solidFill>
              <a:latin typeface="Calibri"/>
            </a:endParaRPr>
          </a:p>
        </p:txBody>
      </p:sp>
      <p:sp>
        <p:nvSpPr>
          <p:cNvPr id="244"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ES" sz="2800" spc="-1" strike="noStrike">
                <a:solidFill>
                  <a:srgbClr val="000000"/>
                </a:solidFill>
                <a:latin typeface="Calibri"/>
              </a:rPr>
              <a:t>Pulse para editar el formato de texto del esquema</a:t>
            </a:r>
            <a:endParaRPr b="0" lang="en-E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ES" sz="2000" spc="-1" strike="noStrike">
                <a:solidFill>
                  <a:srgbClr val="000000"/>
                </a:solidFill>
                <a:latin typeface="Calibri"/>
              </a:rPr>
              <a:t>Segundo nivel del esquema</a:t>
            </a:r>
            <a:endParaRPr b="0" lang="en-E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ES" sz="1800" spc="-1" strike="noStrike">
                <a:solidFill>
                  <a:srgbClr val="000000"/>
                </a:solidFill>
                <a:latin typeface="Calibri"/>
              </a:rPr>
              <a:t>Tercer nivel del esquema</a:t>
            </a:r>
            <a:endParaRPr b="0" lang="en-E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ES" sz="1800" spc="-1" strike="noStrike">
                <a:solidFill>
                  <a:srgbClr val="000000"/>
                </a:solidFill>
                <a:latin typeface="Calibri"/>
              </a:rPr>
              <a:t>Cuarto nivel del esquema</a:t>
            </a:r>
            <a:endParaRPr b="0" lang="en-E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ES" sz="2000" spc="-1" strike="noStrike">
                <a:solidFill>
                  <a:srgbClr val="000000"/>
                </a:solidFill>
                <a:latin typeface="Calibri"/>
              </a:rPr>
              <a:t>Quinto nivel del esquema</a:t>
            </a:r>
            <a:endParaRPr b="0" lang="en-E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ES" sz="2000" spc="-1" strike="noStrike">
                <a:solidFill>
                  <a:srgbClr val="000000"/>
                </a:solidFill>
                <a:latin typeface="Calibri"/>
              </a:rPr>
              <a:t>Sexto nivel del esquema</a:t>
            </a:r>
            <a:endParaRPr b="0" lang="en-E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ES" sz="2000" spc="-1" strike="noStrike">
                <a:solidFill>
                  <a:srgbClr val="000000"/>
                </a:solidFill>
                <a:latin typeface="Calibri"/>
              </a:rPr>
              <a:t>Séptimo nivel del esquema</a:t>
            </a:r>
            <a:endParaRPr b="0" lang="en-E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wmf"/><Relationship Id="rId5" Type="http://schemas.openxmlformats.org/officeDocument/2006/relationships/image" Target="../media/image5.png"/><Relationship Id="rId6" Type="http://schemas.openxmlformats.org/officeDocument/2006/relationships/image" Target="../media/image6.tif"/><Relationship Id="rId7" Type="http://schemas.openxmlformats.org/officeDocument/2006/relationships/image" Target="../media/image7.jpeg"/><Relationship Id="rId8" Type="http://schemas.openxmlformats.org/officeDocument/2006/relationships/slideLayout" Target="../slideLayouts/slideLayout1.xml"/><Relationship Id="rId9"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tif"/><Relationship Id="rId3" Type="http://schemas.openxmlformats.org/officeDocument/2006/relationships/image" Target="../media/image51.jpeg"/><Relationship Id="rId4" Type="http://schemas.openxmlformats.org/officeDocument/2006/relationships/slideLayout" Target="../slideLayouts/slideLayout25.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tif"/><Relationship Id="rId6" Type="http://schemas.openxmlformats.org/officeDocument/2006/relationships/image" Target="../media/image57.jpe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slideLayout" Target="../slideLayouts/slideLayout25.xml"/><Relationship Id="rId10"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image" Target="../media/image62.tif"/><Relationship Id="rId4" Type="http://schemas.openxmlformats.org/officeDocument/2006/relationships/image" Target="../media/image63.jpeg"/><Relationship Id="rId5"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tif"/><Relationship Id="rId5" Type="http://schemas.openxmlformats.org/officeDocument/2006/relationships/image" Target="../media/image68.jpeg"/><Relationship Id="rId6" Type="http://schemas.openxmlformats.org/officeDocument/2006/relationships/image" Target="../media/image69.png"/><Relationship Id="rId7" Type="http://schemas.openxmlformats.org/officeDocument/2006/relationships/slideLayout" Target="../slideLayouts/slideLayout25.xml"/><Relationship Id="rId8"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 Id="rId3" Type="http://schemas.openxmlformats.org/officeDocument/2006/relationships/image" Target="../media/image72.tif"/><Relationship Id="rId4" Type="http://schemas.openxmlformats.org/officeDocument/2006/relationships/image" Target="../media/image73.jpeg"/><Relationship Id="rId5" Type="http://schemas.openxmlformats.org/officeDocument/2006/relationships/image" Target="../media/image74.png"/><Relationship Id="rId6"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tif"/><Relationship Id="rId3" Type="http://schemas.openxmlformats.org/officeDocument/2006/relationships/image" Target="../media/image77.jpeg"/><Relationship Id="rId4" Type="http://schemas.openxmlformats.org/officeDocument/2006/relationships/image" Target="../media/image78.png"/><Relationship Id="rId5"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jpeg"/><Relationship Id="rId3" Type="http://schemas.openxmlformats.org/officeDocument/2006/relationships/slideLayout" Target="../slideLayouts/slideLayout73.xml"/>
</Relationships>
</file>

<file path=ppt/slides/_rels/slide17.xml.rels><?xml version="1.0" encoding="UTF-8"?>
<Relationships xmlns="http://schemas.openxmlformats.org/package/2006/relationships"><Relationship Id="rId1" Type="http://schemas.openxmlformats.org/officeDocument/2006/relationships/image" Target="../media/image81.tif"/><Relationship Id="rId2" Type="http://schemas.openxmlformats.org/officeDocument/2006/relationships/image" Target="../media/image82.jpe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61.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image" Target="../media/image86.tif"/><Relationship Id="rId3" Type="http://schemas.openxmlformats.org/officeDocument/2006/relationships/image" Target="../media/image87.jpe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slideLayout" Target="../slideLayouts/slideLayout41.xml"/><Relationship Id="rId9" Type="http://schemas.openxmlformats.org/officeDocument/2006/relationships/notesSlide" Target="../notesSlides/notesSlide18.xml"/>
</Relationships>
</file>

<file path=ppt/slides/_rels/slide2.xml.rels><?xml version="1.0" encoding="UTF-8"?>
<Relationships xmlns="http://schemas.openxmlformats.org/package/2006/relationships"><Relationship Id="rId1" Type="http://schemas.openxmlformats.org/officeDocument/2006/relationships/image" Target="../media/image8.tif"/><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tif"/><Relationship Id="rId5" Type="http://schemas.openxmlformats.org/officeDocument/2006/relationships/image" Target="../media/image12.jpeg"/><Relationship Id="rId6" Type="http://schemas.openxmlformats.org/officeDocument/2006/relationships/image" Target="../media/image13.wmf"/><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slideLayout" Target="../slideLayouts/slideLayout17.xml"/><Relationship Id="rId10"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tif"/><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slideLayout" Target="../slideLayouts/slideLayout25.xml"/><Relationship Id="rId6"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tif"/><Relationship Id="rId5" Type="http://schemas.openxmlformats.org/officeDocument/2006/relationships/image" Target="../media/image24.jpeg"/><Relationship Id="rId6" Type="http://schemas.openxmlformats.org/officeDocument/2006/relationships/slideLayout" Target="../slideLayouts/slideLayout25.xml"/><Relationship Id="rId7"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tif"/><Relationship Id="rId5" Type="http://schemas.openxmlformats.org/officeDocument/2006/relationships/image" Target="../media/image29.jpe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slideLayout" Target="../slideLayouts/slideLayout25.xml"/><Relationship Id="rId9"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tif"/><Relationship Id="rId3" Type="http://schemas.openxmlformats.org/officeDocument/2006/relationships/image" Target="../media/image34.jpeg"/><Relationship Id="rId4" Type="http://schemas.openxmlformats.org/officeDocument/2006/relationships/slideLayout" Target="../slideLayouts/slideLayout41.xml"/><Relationship Id="rId5"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png"/><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tif"/><Relationship Id="rId8" Type="http://schemas.openxmlformats.org/officeDocument/2006/relationships/image" Target="../media/image42.jpeg"/><Relationship Id="rId9" Type="http://schemas.openxmlformats.org/officeDocument/2006/relationships/slideLayout" Target="../slideLayouts/slideLayout53.xml"/><Relationship Id="rId10"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tif"/><Relationship Id="rId3" Type="http://schemas.openxmlformats.org/officeDocument/2006/relationships/image" Target="../media/image45.jpeg"/><Relationship Id="rId4" Type="http://schemas.openxmlformats.org/officeDocument/2006/relationships/slideLayout" Target="../slideLayouts/slideLayout25.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tif"/><Relationship Id="rId3" Type="http://schemas.openxmlformats.org/officeDocument/2006/relationships/image" Target="../media/image48.jpeg"/><Relationship Id="rId4" Type="http://schemas.openxmlformats.org/officeDocument/2006/relationships/slideLayout" Target="../slideLayouts/slideLayout25.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CustomShape 1"/>
          <p:cNvSpPr/>
          <p:nvPr/>
        </p:nvSpPr>
        <p:spPr>
          <a:xfrm>
            <a:off x="360000" y="1368000"/>
            <a:ext cx="7313040" cy="3252960"/>
          </a:xfrm>
          <a:prstGeom prst="rect">
            <a:avLst/>
          </a:prstGeom>
          <a:noFill/>
          <a:ln>
            <a:noFill/>
          </a:ln>
        </p:spPr>
        <p:style>
          <a:lnRef idx="0"/>
          <a:fillRef idx="0"/>
          <a:effectRef idx="0"/>
          <a:fontRef idx="minor"/>
        </p:style>
        <p:txBody>
          <a:bodyPr lIns="90000" rIns="90000" tIns="45000" bIns="45000" anchor="b">
            <a:noAutofit/>
          </a:bodyPr>
          <a:p>
            <a:pPr>
              <a:lnSpc>
                <a:spcPct val="90000"/>
              </a:lnSpc>
            </a:pPr>
            <a:r>
              <a:rPr b="0" lang="es-ES" sz="3200" spc="-94" strike="noStrike">
                <a:solidFill>
                  <a:srgbClr val="ffffff"/>
                </a:solidFill>
                <a:latin typeface="Corbel"/>
                <a:ea typeface="DejaVu Sans"/>
              </a:rPr>
              <a:t>Chasing Social Complexity. A Machine Learning implementation for data analysis and predictive modelling on personal adornments in Iberia Prehistory.</a:t>
            </a:r>
            <a:br/>
            <a:endParaRPr b="0" lang="es-ES" sz="3200" spc="-1" strike="noStrike">
              <a:latin typeface="Arial"/>
            </a:endParaRPr>
          </a:p>
        </p:txBody>
      </p:sp>
      <p:sp>
        <p:nvSpPr>
          <p:cNvPr id="288" name="CustomShape 2"/>
          <p:cNvSpPr/>
          <p:nvPr/>
        </p:nvSpPr>
        <p:spPr>
          <a:xfrm>
            <a:off x="1100160" y="4670280"/>
            <a:ext cx="7313040" cy="992160"/>
          </a:xfrm>
          <a:prstGeom prst="rect">
            <a:avLst/>
          </a:prstGeom>
          <a:noFill/>
          <a:ln>
            <a:noFill/>
          </a:ln>
        </p:spPr>
        <p:style>
          <a:lnRef idx="0"/>
          <a:fillRef idx="0"/>
          <a:effectRef idx="0"/>
          <a:fontRef idx="minor"/>
        </p:style>
        <p:txBody>
          <a:bodyPr lIns="90000" rIns="90000" tIns="45000" bIns="45000">
            <a:normAutofit/>
          </a:bodyPr>
          <a:p>
            <a:pPr>
              <a:lnSpc>
                <a:spcPct val="90000"/>
              </a:lnSpc>
              <a:spcBef>
                <a:spcPts val="1199"/>
              </a:spcBef>
            </a:pPr>
            <a:r>
              <a:rPr b="1" lang="es-ES" sz="2200" spc="-1" strike="noStrike">
                <a:solidFill>
                  <a:srgbClr val="d9f1f6"/>
                </a:solidFill>
                <a:latin typeface="Corbel"/>
                <a:ea typeface="DejaVu Sans"/>
              </a:rPr>
              <a:t>Daniel Sanchez-Gomez</a:t>
            </a:r>
            <a:r>
              <a:rPr b="0" lang="es-ES" sz="2200" spc="-1" strike="noStrike">
                <a:solidFill>
                  <a:srgbClr val="d9f1f6"/>
                </a:solidFill>
                <a:latin typeface="Corbel"/>
                <a:ea typeface="DejaVu Sans"/>
              </a:rPr>
              <a:t>,</a:t>
            </a:r>
            <a:r>
              <a:rPr b="0" i="1" lang="es-ES" sz="2200" spc="-1" strike="noStrike">
                <a:solidFill>
                  <a:srgbClr val="d9f1f6"/>
                </a:solidFill>
                <a:latin typeface="Corbel"/>
                <a:ea typeface="DejaVu Sans"/>
              </a:rPr>
              <a:t> Galo García-Romero , José Ángel Garrido Cordero, Carlos Odriozola Lloret.</a:t>
            </a:r>
            <a:endParaRPr b="0" lang="es-ES" sz="2200" spc="-1" strike="noStrike">
              <a:latin typeface="Arial"/>
            </a:endParaRPr>
          </a:p>
        </p:txBody>
      </p:sp>
      <p:pic>
        <p:nvPicPr>
          <p:cNvPr id="289" name="Picture 4" descr=""/>
          <p:cNvPicPr/>
          <p:nvPr/>
        </p:nvPicPr>
        <p:blipFill>
          <a:blip r:embed="rId1"/>
          <a:stretch/>
        </p:blipFill>
        <p:spPr>
          <a:xfrm>
            <a:off x="7704000" y="24120"/>
            <a:ext cx="2629440" cy="3504240"/>
          </a:xfrm>
          <a:prstGeom prst="rect">
            <a:avLst/>
          </a:prstGeom>
          <a:ln>
            <a:noFill/>
          </a:ln>
        </p:spPr>
      </p:pic>
      <p:sp>
        <p:nvSpPr>
          <p:cNvPr id="290" name="CustomShape 3"/>
          <p:cNvSpPr/>
          <p:nvPr/>
        </p:nvSpPr>
        <p:spPr>
          <a:xfrm>
            <a:off x="5130000" y="77760"/>
            <a:ext cx="2771640" cy="514800"/>
          </a:xfrm>
          <a:prstGeom prst="rect">
            <a:avLst/>
          </a:prstGeom>
          <a:noFill/>
          <a:ln>
            <a:noFill/>
          </a:ln>
        </p:spPr>
        <p:style>
          <a:lnRef idx="0"/>
          <a:fillRef idx="0"/>
          <a:effectRef idx="0"/>
          <a:fontRef idx="minor"/>
        </p:style>
        <p:txBody>
          <a:bodyPr wrap="none" lIns="90000" rIns="90000" tIns="45000" bIns="45000">
            <a:noAutofit/>
          </a:bodyPr>
          <a:p>
            <a:pPr algn="r">
              <a:lnSpc>
                <a:spcPct val="100000"/>
              </a:lnSpc>
            </a:pPr>
            <a:r>
              <a:rPr b="0" lang="es-ES" sz="1400" spc="-1" strike="noStrike">
                <a:solidFill>
                  <a:srgbClr val="000000"/>
                </a:solidFill>
                <a:latin typeface="Corbel"/>
                <a:ea typeface="DejaVu Sans"/>
              </a:rPr>
              <a:t>Humanejos structure 1075</a:t>
            </a:r>
            <a:endParaRPr b="0" lang="es-ES" sz="1400" spc="-1" strike="noStrike">
              <a:latin typeface="Arial"/>
            </a:endParaRPr>
          </a:p>
          <a:p>
            <a:pPr algn="r">
              <a:lnSpc>
                <a:spcPct val="100000"/>
              </a:lnSpc>
            </a:pPr>
            <a:r>
              <a:rPr b="0" lang="es-ES" sz="1400" spc="-1" strike="noStrike">
                <a:solidFill>
                  <a:srgbClr val="000000"/>
                </a:solidFill>
                <a:latin typeface="Corbel"/>
                <a:ea typeface="DejaVu Sans"/>
              </a:rPr>
              <a:t>Photo by R. Flores-Fernández</a:t>
            </a:r>
            <a:endParaRPr b="0" lang="es-ES" sz="1400" spc="-1" strike="noStrike">
              <a:latin typeface="Arial"/>
            </a:endParaRPr>
          </a:p>
        </p:txBody>
      </p:sp>
      <p:pic>
        <p:nvPicPr>
          <p:cNvPr id="291" name="" descr=""/>
          <p:cNvPicPr/>
          <p:nvPr/>
        </p:nvPicPr>
        <p:blipFill>
          <a:blip r:embed="rId2"/>
          <a:stretch/>
        </p:blipFill>
        <p:spPr>
          <a:xfrm>
            <a:off x="9288000" y="5040000"/>
            <a:ext cx="2902320" cy="981000"/>
          </a:xfrm>
          <a:prstGeom prst="rect">
            <a:avLst/>
          </a:prstGeom>
          <a:ln>
            <a:noFill/>
          </a:ln>
        </p:spPr>
      </p:pic>
      <p:pic>
        <p:nvPicPr>
          <p:cNvPr id="292" name="" descr=""/>
          <p:cNvPicPr/>
          <p:nvPr/>
        </p:nvPicPr>
        <p:blipFill>
          <a:blip r:embed="rId3"/>
          <a:stretch/>
        </p:blipFill>
        <p:spPr>
          <a:xfrm rot="21586800">
            <a:off x="7632000" y="6087600"/>
            <a:ext cx="1580040" cy="693000"/>
          </a:xfrm>
          <a:prstGeom prst="rect">
            <a:avLst/>
          </a:prstGeom>
          <a:ln>
            <a:noFill/>
          </a:ln>
        </p:spPr>
      </p:pic>
      <p:grpSp>
        <p:nvGrpSpPr>
          <p:cNvPr id="293" name="Group 4"/>
          <p:cNvGrpSpPr/>
          <p:nvPr/>
        </p:nvGrpSpPr>
        <p:grpSpPr>
          <a:xfrm>
            <a:off x="9216000" y="6103080"/>
            <a:ext cx="1473120" cy="736920"/>
            <a:chOff x="9216000" y="6103080"/>
            <a:chExt cx="1473120" cy="736920"/>
          </a:xfrm>
        </p:grpSpPr>
        <p:pic>
          <p:nvPicPr>
            <p:cNvPr id="294" name="Picture 6" descr=""/>
            <p:cNvPicPr/>
            <p:nvPr/>
          </p:nvPicPr>
          <p:blipFill>
            <a:blip r:embed="rId4"/>
            <a:stretch/>
          </p:blipFill>
          <p:spPr>
            <a:xfrm>
              <a:off x="10008000" y="6103080"/>
              <a:ext cx="681120" cy="736920"/>
            </a:xfrm>
            <a:prstGeom prst="rect">
              <a:avLst/>
            </a:prstGeom>
            <a:ln>
              <a:noFill/>
            </a:ln>
          </p:spPr>
        </p:pic>
        <p:pic>
          <p:nvPicPr>
            <p:cNvPr id="295" name="" descr=""/>
            <p:cNvPicPr/>
            <p:nvPr/>
          </p:nvPicPr>
          <p:blipFill>
            <a:blip r:embed="rId5"/>
            <a:stretch/>
          </p:blipFill>
          <p:spPr>
            <a:xfrm>
              <a:off x="9216000" y="6103080"/>
              <a:ext cx="718920" cy="723960"/>
            </a:xfrm>
            <a:prstGeom prst="rect">
              <a:avLst/>
            </a:prstGeom>
            <a:ln>
              <a:noFill/>
            </a:ln>
          </p:spPr>
        </p:pic>
      </p:grpSp>
      <p:grpSp>
        <p:nvGrpSpPr>
          <p:cNvPr id="296" name="Group 5"/>
          <p:cNvGrpSpPr/>
          <p:nvPr/>
        </p:nvGrpSpPr>
        <p:grpSpPr>
          <a:xfrm>
            <a:off x="72000" y="20880"/>
            <a:ext cx="2662920" cy="698040"/>
            <a:chOff x="72000" y="20880"/>
            <a:chExt cx="2662920" cy="698040"/>
          </a:xfrm>
        </p:grpSpPr>
        <p:pic>
          <p:nvPicPr>
            <p:cNvPr id="297" name="Picture 14_11" descr=""/>
            <p:cNvPicPr/>
            <p:nvPr/>
          </p:nvPicPr>
          <p:blipFill>
            <a:blip r:embed="rId6"/>
            <a:stretch/>
          </p:blipFill>
          <p:spPr>
            <a:xfrm>
              <a:off x="72000" y="20880"/>
              <a:ext cx="1359360" cy="698040"/>
            </a:xfrm>
            <a:prstGeom prst="rect">
              <a:avLst/>
            </a:prstGeom>
            <a:ln>
              <a:noFill/>
            </a:ln>
          </p:spPr>
        </p:pic>
        <p:pic>
          <p:nvPicPr>
            <p:cNvPr id="298" name="" descr=""/>
            <p:cNvPicPr/>
            <p:nvPr/>
          </p:nvPicPr>
          <p:blipFill>
            <a:blip r:embed="rId7"/>
            <a:stretch/>
          </p:blipFill>
          <p:spPr>
            <a:xfrm>
              <a:off x="1461960" y="67320"/>
              <a:ext cx="1272960" cy="627840"/>
            </a:xfrm>
            <a:prstGeom prst="rect">
              <a:avLst/>
            </a:prstGeom>
            <a:ln>
              <a:noFill/>
            </a:ln>
          </p:spPr>
        </p:pic>
      </p:gr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431" name="Group 1"/>
          <p:cNvGrpSpPr/>
          <p:nvPr/>
        </p:nvGrpSpPr>
        <p:grpSpPr>
          <a:xfrm>
            <a:off x="72360" y="831960"/>
            <a:ext cx="3974760" cy="1674720"/>
            <a:chOff x="72360" y="831960"/>
            <a:chExt cx="3974760" cy="1674720"/>
          </a:xfrm>
        </p:grpSpPr>
        <p:grpSp>
          <p:nvGrpSpPr>
            <p:cNvPr id="432" name="Group 2"/>
            <p:cNvGrpSpPr/>
            <p:nvPr/>
          </p:nvGrpSpPr>
          <p:grpSpPr>
            <a:xfrm>
              <a:off x="72360" y="831960"/>
              <a:ext cx="3974760" cy="1674720"/>
              <a:chOff x="72360" y="831960"/>
              <a:chExt cx="3974760" cy="1674720"/>
            </a:xfrm>
          </p:grpSpPr>
          <p:sp>
            <p:nvSpPr>
              <p:cNvPr id="433" name="CustomShape 3"/>
              <p:cNvSpPr/>
              <p:nvPr/>
            </p:nvSpPr>
            <p:spPr>
              <a:xfrm>
                <a:off x="72360" y="1007640"/>
                <a:ext cx="3974760" cy="1074600"/>
              </a:xfrm>
              <a:prstGeom prst="rect">
                <a:avLst/>
              </a:prstGeom>
              <a:solidFill>
                <a:srgbClr val="cee6ee"/>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sp>
            <p:nvSpPr>
              <p:cNvPr id="434" name="CustomShape 4"/>
              <p:cNvSpPr/>
              <p:nvPr/>
            </p:nvSpPr>
            <p:spPr>
              <a:xfrm>
                <a:off x="1252080" y="831960"/>
                <a:ext cx="2795040" cy="1674720"/>
              </a:xfrm>
              <a:prstGeom prst="rect">
                <a:avLst/>
              </a:prstGeom>
              <a:noFill/>
              <a:ln>
                <a:noFill/>
              </a:ln>
            </p:spPr>
            <p:style>
              <a:lnRef idx="0"/>
              <a:fillRef idx="0"/>
              <a:effectRef idx="0"/>
              <a:fontRef idx="minor"/>
            </p:style>
            <p:txBody>
              <a:bodyPr lIns="155520" rIns="155520" tIns="330120" bIns="330120">
                <a:noAutofit/>
              </a:bodyPr>
              <a:p>
                <a:pPr>
                  <a:lnSpc>
                    <a:spcPct val="90000"/>
                  </a:lnSpc>
                  <a:spcAft>
                    <a:spcPts val="490"/>
                  </a:spcAft>
                </a:pPr>
                <a:r>
                  <a:rPr b="1" lang="es-ES" sz="1400" spc="-1" strike="noStrike">
                    <a:solidFill>
                      <a:srgbClr val="000000"/>
                    </a:solidFill>
                    <a:latin typeface="Corbel"/>
                    <a:ea typeface="DejaVu Sans"/>
                  </a:rPr>
                  <a:t>Data engineering </a:t>
                </a:r>
                <a:endParaRPr b="0" lang="es-ES" sz="1400" spc="-1" strike="noStrike">
                  <a:latin typeface="Arial"/>
                </a:endParaRPr>
              </a:p>
              <a:p>
                <a:pPr>
                  <a:lnSpc>
                    <a:spcPct val="90000"/>
                  </a:lnSpc>
                  <a:spcAft>
                    <a:spcPts val="164"/>
                  </a:spcAft>
                </a:pPr>
                <a:r>
                  <a:rPr b="0" lang="es-ES" sz="1100" spc="-1" strike="noStrike">
                    <a:solidFill>
                      <a:srgbClr val="000000"/>
                    </a:solidFill>
                    <a:latin typeface="Corbel"/>
                    <a:ea typeface="DejaVu Sans"/>
                  </a:rPr>
                  <a:t>Dimensionality reduction</a:t>
                </a:r>
                <a:endParaRPr b="0" lang="es-ES" sz="1100" spc="-1" strike="noStrike">
                  <a:latin typeface="Arial"/>
                </a:endParaRPr>
              </a:p>
              <a:p>
                <a:pPr>
                  <a:lnSpc>
                    <a:spcPct val="90000"/>
                  </a:lnSpc>
                  <a:spcAft>
                    <a:spcPts val="164"/>
                  </a:spcAft>
                </a:pPr>
                <a:r>
                  <a:rPr b="0" lang="es-ES" sz="1100" spc="-1" strike="noStrike">
                    <a:solidFill>
                      <a:srgbClr val="000000"/>
                    </a:solidFill>
                    <a:latin typeface="Corbel"/>
                    <a:ea typeface="DejaVu Sans"/>
                  </a:rPr>
                  <a:t>Imputation and normalization</a:t>
                </a:r>
                <a:endParaRPr b="0" lang="es-ES" sz="1100" spc="-1" strike="noStrike">
                  <a:latin typeface="Arial"/>
                </a:endParaRPr>
              </a:p>
              <a:p>
                <a:pPr>
                  <a:lnSpc>
                    <a:spcPct val="90000"/>
                  </a:lnSpc>
                  <a:spcAft>
                    <a:spcPts val="164"/>
                  </a:spcAft>
                </a:pPr>
                <a:endParaRPr b="0" lang="es-ES" sz="1100" spc="-1" strike="noStrike">
                  <a:latin typeface="Arial"/>
                </a:endParaRPr>
              </a:p>
            </p:txBody>
          </p:sp>
        </p:grpSp>
        <p:grpSp>
          <p:nvGrpSpPr>
            <p:cNvPr id="435" name="Group 5"/>
            <p:cNvGrpSpPr/>
            <p:nvPr/>
          </p:nvGrpSpPr>
          <p:grpSpPr>
            <a:xfrm>
              <a:off x="187200" y="1115640"/>
              <a:ext cx="836280" cy="836280"/>
              <a:chOff x="187200" y="1115640"/>
              <a:chExt cx="836280" cy="836280"/>
            </a:xfrm>
          </p:grpSpPr>
          <p:sp>
            <p:nvSpPr>
              <p:cNvPr id="436" name="CustomShape 6"/>
              <p:cNvSpPr/>
              <p:nvPr/>
            </p:nvSpPr>
            <p:spPr>
              <a:xfrm>
                <a:off x="187200" y="1115640"/>
                <a:ext cx="836280" cy="836280"/>
              </a:xfrm>
              <a:prstGeom prst="ellipse">
                <a:avLst/>
              </a:prstGeom>
              <a:ln>
                <a:round/>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437" name="CustomShape 7"/>
              <p:cNvSpPr/>
              <p:nvPr/>
            </p:nvSpPr>
            <p:spPr>
              <a:xfrm>
                <a:off x="309960" y="1238400"/>
                <a:ext cx="590760" cy="590760"/>
              </a:xfrm>
              <a:prstGeom prst="rect">
                <a:avLst/>
              </a:prstGeom>
              <a:noFill/>
              <a:ln>
                <a:noFill/>
              </a:ln>
            </p:spPr>
            <p:style>
              <a:lnRef idx="0"/>
              <a:fillRef idx="0"/>
              <a:effectRef idx="0"/>
              <a:fontRef idx="minor"/>
            </p:style>
            <p:txBody>
              <a:bodyPr lIns="65520" rIns="65520" tIns="12600" bIns="12600" anchor="ctr">
                <a:noAutofit/>
              </a:bodyPr>
              <a:p>
                <a:pPr algn="ctr">
                  <a:lnSpc>
                    <a:spcPct val="90000"/>
                  </a:lnSpc>
                  <a:spcAft>
                    <a:spcPts val="1400"/>
                  </a:spcAft>
                </a:pPr>
                <a:r>
                  <a:rPr b="0" lang="es-ES" sz="4000" spc="-1" strike="noStrike">
                    <a:solidFill>
                      <a:srgbClr val="ffffff"/>
                    </a:solidFill>
                    <a:latin typeface="Corbel"/>
                    <a:ea typeface="DejaVu Sans"/>
                  </a:rPr>
                  <a:t>1</a:t>
                </a:r>
                <a:endParaRPr b="0" lang="es-ES" sz="4000" spc="-1" strike="noStrike">
                  <a:latin typeface="Arial"/>
                </a:endParaRPr>
              </a:p>
            </p:txBody>
          </p:sp>
        </p:grpSp>
      </p:grpSp>
      <p:pic>
        <p:nvPicPr>
          <p:cNvPr id="438" name="" descr=""/>
          <p:cNvPicPr/>
          <p:nvPr/>
        </p:nvPicPr>
        <p:blipFill>
          <a:blip r:embed="rId1"/>
          <a:stretch/>
        </p:blipFill>
        <p:spPr>
          <a:xfrm>
            <a:off x="9936720" y="25920"/>
            <a:ext cx="2254320" cy="761760"/>
          </a:xfrm>
          <a:prstGeom prst="rect">
            <a:avLst/>
          </a:prstGeom>
          <a:ln>
            <a:noFill/>
          </a:ln>
        </p:spPr>
      </p:pic>
      <p:grpSp>
        <p:nvGrpSpPr>
          <p:cNvPr id="439" name="Group 8"/>
          <p:cNvGrpSpPr/>
          <p:nvPr/>
        </p:nvGrpSpPr>
        <p:grpSpPr>
          <a:xfrm>
            <a:off x="72000" y="20880"/>
            <a:ext cx="2590920" cy="482760"/>
            <a:chOff x="72000" y="20880"/>
            <a:chExt cx="2590920" cy="482760"/>
          </a:xfrm>
        </p:grpSpPr>
        <p:pic>
          <p:nvPicPr>
            <p:cNvPr id="440" name="Picture 14_11" descr=""/>
            <p:cNvPicPr/>
            <p:nvPr/>
          </p:nvPicPr>
          <p:blipFill>
            <a:blip r:embed="rId2"/>
            <a:stretch/>
          </p:blipFill>
          <p:spPr>
            <a:xfrm>
              <a:off x="72000" y="20880"/>
              <a:ext cx="1322640" cy="482760"/>
            </a:xfrm>
            <a:prstGeom prst="rect">
              <a:avLst/>
            </a:prstGeom>
            <a:ln>
              <a:noFill/>
            </a:ln>
          </p:spPr>
        </p:pic>
        <p:pic>
          <p:nvPicPr>
            <p:cNvPr id="441" name="" descr=""/>
            <p:cNvPicPr/>
            <p:nvPr/>
          </p:nvPicPr>
          <p:blipFill>
            <a:blip r:embed="rId3"/>
            <a:stretch/>
          </p:blipFill>
          <p:spPr>
            <a:xfrm>
              <a:off x="1424520" y="52920"/>
              <a:ext cx="1238400" cy="434160"/>
            </a:xfrm>
            <a:prstGeom prst="rect">
              <a:avLst/>
            </a:prstGeom>
            <a:ln>
              <a:noFill/>
            </a:ln>
          </p:spPr>
        </p:pic>
      </p:grpSp>
      <p:sp>
        <p:nvSpPr>
          <p:cNvPr id="442" name="TextShape 9"/>
          <p:cNvSpPr txBox="1"/>
          <p:nvPr/>
        </p:nvSpPr>
        <p:spPr>
          <a:xfrm>
            <a:off x="4320000" y="1359000"/>
            <a:ext cx="6408000" cy="2478240"/>
          </a:xfrm>
          <a:prstGeom prst="rect">
            <a:avLst/>
          </a:prstGeom>
          <a:noFill/>
          <a:ln>
            <a:noFill/>
          </a:ln>
        </p:spPr>
        <p:txBody>
          <a:bodyPr lIns="90000" rIns="90000" tIns="45000" bIns="45000">
            <a:noAutofit/>
          </a:bodyPr>
          <a:p>
            <a:endParaRPr b="0" lang="es-ES" sz="1800" spc="-1" strike="noStrike">
              <a:latin typeface="Arial"/>
            </a:endParaRPr>
          </a:p>
          <a:p>
            <a:pPr marL="216000" indent="-216000">
              <a:buClr>
                <a:srgbClr val="000000"/>
              </a:buClr>
              <a:buSzPct val="45000"/>
              <a:buFont typeface="Wingdings" charset="2"/>
              <a:buChar char=""/>
            </a:pPr>
            <a:r>
              <a:rPr b="0" lang="en-GB" sz="1800" spc="-1" strike="noStrike">
                <a:solidFill>
                  <a:srgbClr val="595959"/>
                </a:solidFill>
                <a:latin typeface="Corbel"/>
              </a:rPr>
              <a:t>(Al, </a:t>
            </a:r>
            <a:r>
              <a:rPr b="0" lang="en-GB" sz="1800" spc="-1" strike="noStrike">
                <a:solidFill>
                  <a:srgbClr val="595959"/>
                </a:solidFill>
                <a:latin typeface="Corbel"/>
              </a:rPr>
              <a:t>Si, </a:t>
            </a:r>
            <a:r>
              <a:rPr b="0" lang="en-GB" sz="1800" spc="-1" strike="noStrike">
                <a:solidFill>
                  <a:srgbClr val="595959"/>
                </a:solidFill>
                <a:latin typeface="Corbel"/>
              </a:rPr>
              <a:t>P, </a:t>
            </a:r>
            <a:r>
              <a:rPr b="0" lang="en-GB" sz="1800" spc="-1" strike="noStrike">
                <a:solidFill>
                  <a:srgbClr val="595959"/>
                </a:solidFill>
                <a:latin typeface="Corbel"/>
              </a:rPr>
              <a:t>S, </a:t>
            </a:r>
            <a:r>
              <a:rPr b="0" lang="en-GB" sz="1800" spc="-1" strike="noStrike">
                <a:solidFill>
                  <a:srgbClr val="595959"/>
                </a:solidFill>
                <a:latin typeface="Corbel"/>
              </a:rPr>
              <a:t>Ca, </a:t>
            </a:r>
            <a:r>
              <a:rPr b="0" lang="en-GB" sz="1800" spc="-1" strike="noStrike">
                <a:solidFill>
                  <a:srgbClr val="595959"/>
                </a:solidFill>
                <a:latin typeface="Corbel"/>
              </a:rPr>
              <a:t>Ti…</a:t>
            </a:r>
            <a:r>
              <a:rPr b="0" lang="en-GB" sz="1800" spc="-1" strike="noStrike">
                <a:solidFill>
                  <a:srgbClr val="595959"/>
                </a:solidFill>
                <a:latin typeface="Corbel"/>
              </a:rPr>
              <a:t>,) </a:t>
            </a:r>
            <a:r>
              <a:rPr b="0" lang="en-GB" sz="1800" spc="-1" strike="noStrike">
                <a:solidFill>
                  <a:srgbClr val="595959"/>
                </a:solidFill>
                <a:latin typeface="Corbel"/>
              </a:rPr>
              <a:t>== </a:t>
            </a:r>
            <a:r>
              <a:rPr b="0" lang="en-GB" sz="1800" spc="-1" strike="noStrike">
                <a:solidFill>
                  <a:srgbClr val="595959"/>
                </a:solidFill>
                <a:latin typeface="Corbel"/>
              </a:rPr>
              <a:t>100 </a:t>
            </a:r>
            <a:r>
              <a:rPr b="0" lang="en-GB" sz="1800" spc="-1" strike="noStrike">
                <a:solidFill>
                  <a:srgbClr val="595959"/>
                </a:solidFill>
                <a:latin typeface="Corbel"/>
              </a:rPr>
              <a:t>%</a:t>
            </a:r>
            <a:endParaRPr b="0" lang="es-ES" sz="1800" spc="-1" strike="noStrike">
              <a:latin typeface="Arial"/>
            </a:endParaRPr>
          </a:p>
          <a:p>
            <a:endParaRPr b="0" lang="es-ES" sz="1800" spc="-1" strike="noStrike">
              <a:latin typeface="Arial"/>
            </a:endParaRPr>
          </a:p>
          <a:p>
            <a:pPr marL="216000" indent="-216000">
              <a:buClr>
                <a:srgbClr val="000000"/>
              </a:buClr>
              <a:buSzPct val="45000"/>
              <a:buFont typeface="Wingdings" charset="2"/>
              <a:buChar char=""/>
            </a:pPr>
            <a:r>
              <a:rPr b="0" lang="en-GB" sz="1800" spc="-1" strike="noStrike">
                <a:solidFill>
                  <a:srgbClr val="595959"/>
                </a:solidFill>
                <a:latin typeface="Corbel"/>
              </a:rPr>
              <a:t>Bel</a:t>
            </a:r>
            <a:r>
              <a:rPr b="0" lang="en-GB" sz="1800" spc="-1" strike="noStrike">
                <a:solidFill>
                  <a:srgbClr val="595959"/>
                </a:solidFill>
                <a:latin typeface="Corbel"/>
              </a:rPr>
              <a:t>ow </a:t>
            </a:r>
            <a:r>
              <a:rPr b="0" lang="en-GB" sz="1800" spc="-1" strike="noStrike">
                <a:solidFill>
                  <a:srgbClr val="595959"/>
                </a:solidFill>
                <a:latin typeface="Corbel"/>
              </a:rPr>
              <a:t>Det</a:t>
            </a:r>
            <a:r>
              <a:rPr b="0" lang="en-GB" sz="1800" spc="-1" strike="noStrike">
                <a:solidFill>
                  <a:srgbClr val="595959"/>
                </a:solidFill>
                <a:latin typeface="Corbel"/>
              </a:rPr>
              <a:t>ecti</a:t>
            </a:r>
            <a:r>
              <a:rPr b="0" lang="en-GB" sz="1800" spc="-1" strike="noStrike">
                <a:solidFill>
                  <a:srgbClr val="595959"/>
                </a:solidFill>
                <a:latin typeface="Corbel"/>
              </a:rPr>
              <a:t>on </a:t>
            </a:r>
            <a:r>
              <a:rPr b="0" lang="en-GB" sz="1800" spc="-1" strike="noStrike">
                <a:solidFill>
                  <a:srgbClr val="595959"/>
                </a:solidFill>
                <a:latin typeface="Corbel"/>
              </a:rPr>
              <a:t>Lim</a:t>
            </a:r>
            <a:r>
              <a:rPr b="0" lang="en-GB" sz="1800" spc="-1" strike="noStrike">
                <a:solidFill>
                  <a:srgbClr val="595959"/>
                </a:solidFill>
                <a:latin typeface="Corbel"/>
              </a:rPr>
              <a:t>it </a:t>
            </a:r>
            <a:r>
              <a:rPr b="0" lang="en-GB" sz="1800" spc="-1" strike="noStrike">
                <a:solidFill>
                  <a:srgbClr val="595959"/>
                </a:solidFill>
                <a:latin typeface="Corbel"/>
              </a:rPr>
              <a:t>or </a:t>
            </a:r>
            <a:r>
              <a:rPr b="0" lang="en-GB" sz="1800" spc="-1" strike="noStrike">
                <a:solidFill>
                  <a:srgbClr val="595959"/>
                </a:solidFill>
                <a:latin typeface="Corbel"/>
              </a:rPr>
              <a:t>nea</a:t>
            </a:r>
            <a:r>
              <a:rPr b="0" lang="en-GB" sz="1800" spc="-1" strike="noStrike">
                <a:solidFill>
                  <a:srgbClr val="595959"/>
                </a:solidFill>
                <a:latin typeface="Corbel"/>
              </a:rPr>
              <a:t>r </a:t>
            </a:r>
            <a:r>
              <a:rPr b="0" lang="en-GB" sz="1800" spc="-1" strike="noStrike">
                <a:solidFill>
                  <a:srgbClr val="595959"/>
                </a:solidFill>
                <a:latin typeface="Corbel"/>
              </a:rPr>
              <a:t>zer</a:t>
            </a:r>
            <a:r>
              <a:rPr b="0" lang="en-GB" sz="1800" spc="-1" strike="noStrike">
                <a:solidFill>
                  <a:srgbClr val="595959"/>
                </a:solidFill>
                <a:latin typeface="Corbel"/>
              </a:rPr>
              <a:t>o </a:t>
            </a:r>
            <a:r>
              <a:rPr b="0" lang="en-GB" sz="1800" spc="-1" strike="noStrike">
                <a:solidFill>
                  <a:srgbClr val="595959"/>
                </a:solidFill>
                <a:latin typeface="Corbel"/>
              </a:rPr>
              <a:t>val</a:t>
            </a:r>
            <a:r>
              <a:rPr b="0" lang="en-GB" sz="1800" spc="-1" strike="noStrike">
                <a:solidFill>
                  <a:srgbClr val="595959"/>
                </a:solidFill>
                <a:latin typeface="Corbel"/>
              </a:rPr>
              <a:t>ues </a:t>
            </a:r>
            <a:r>
              <a:rPr b="0" lang="en-GB" sz="1800" spc="-1" strike="noStrike">
                <a:solidFill>
                  <a:srgbClr val="595959"/>
                </a:solidFill>
                <a:latin typeface="Corbel"/>
              </a:rPr>
              <a:t>imp</a:t>
            </a:r>
            <a:r>
              <a:rPr b="0" lang="en-GB" sz="1800" spc="-1" strike="noStrike">
                <a:solidFill>
                  <a:srgbClr val="595959"/>
                </a:solidFill>
                <a:latin typeface="Corbel"/>
              </a:rPr>
              <a:t>uta</a:t>
            </a:r>
            <a:r>
              <a:rPr b="0" lang="en-GB" sz="1800" spc="-1" strike="noStrike">
                <a:solidFill>
                  <a:srgbClr val="595959"/>
                </a:solidFill>
                <a:latin typeface="Corbel"/>
              </a:rPr>
              <a:t>tion</a:t>
            </a:r>
            <a:endParaRPr b="0" lang="es-ES" sz="1800" spc="-1" strike="noStrike">
              <a:latin typeface="Arial"/>
            </a:endParaRPr>
          </a:p>
          <a:p>
            <a:pPr marL="216000" indent="-216000">
              <a:buClr>
                <a:srgbClr val="000000"/>
              </a:buClr>
              <a:buSzPct val="45000"/>
              <a:buFont typeface="Wingdings" charset="2"/>
              <a:buChar char=""/>
            </a:pPr>
            <a:r>
              <a:rPr b="0" lang="en-GB" sz="1800" spc="-1" strike="noStrike">
                <a:solidFill>
                  <a:srgbClr val="595959"/>
                </a:solidFill>
                <a:latin typeface="Corbel"/>
              </a:rPr>
              <a:t> </a:t>
            </a:r>
            <a:r>
              <a:rPr b="0" lang="en-GB" sz="1800" spc="-1" strike="noStrike">
                <a:solidFill>
                  <a:srgbClr val="595959"/>
                </a:solidFill>
                <a:latin typeface="Corbel"/>
              </a:rPr>
              <a:t>Ch</a:t>
            </a:r>
            <a:r>
              <a:rPr b="0" lang="en-GB" sz="1800" spc="-1" strike="noStrike">
                <a:solidFill>
                  <a:srgbClr val="595959"/>
                </a:solidFill>
                <a:latin typeface="Corbel"/>
              </a:rPr>
              <a:t>ang</a:t>
            </a:r>
            <a:r>
              <a:rPr b="0" lang="en-GB" sz="1800" spc="-1" strike="noStrike">
                <a:solidFill>
                  <a:srgbClr val="595959"/>
                </a:solidFill>
                <a:latin typeface="Corbel"/>
              </a:rPr>
              <a:t>e </a:t>
            </a:r>
            <a:r>
              <a:rPr b="0" lang="en-GB" sz="1800" spc="-1" strike="noStrike">
                <a:solidFill>
                  <a:srgbClr val="595959"/>
                </a:solidFill>
                <a:latin typeface="Corbel"/>
              </a:rPr>
              <a:t>sca</a:t>
            </a:r>
            <a:r>
              <a:rPr b="0" lang="en-GB" sz="1800" spc="-1" strike="noStrike">
                <a:solidFill>
                  <a:srgbClr val="595959"/>
                </a:solidFill>
                <a:latin typeface="Corbel"/>
              </a:rPr>
              <a:t>le </a:t>
            </a:r>
            <a:r>
              <a:rPr b="0" lang="en-GB" sz="1800" spc="-1" strike="noStrike">
                <a:solidFill>
                  <a:srgbClr val="595959"/>
                </a:solidFill>
                <a:latin typeface="Corbel"/>
              </a:rPr>
              <a:t>of </a:t>
            </a:r>
            <a:r>
              <a:rPr b="0" lang="en-GB" sz="1800" spc="-1" strike="noStrike">
                <a:solidFill>
                  <a:srgbClr val="595959"/>
                </a:solidFill>
                <a:latin typeface="Corbel"/>
              </a:rPr>
              <a:t>dat</a:t>
            </a:r>
            <a:r>
              <a:rPr b="0" lang="en-GB" sz="1800" spc="-1" strike="noStrike">
                <a:solidFill>
                  <a:srgbClr val="595959"/>
                </a:solidFill>
                <a:latin typeface="Corbel"/>
              </a:rPr>
              <a:t>a</a:t>
            </a:r>
            <a:endParaRPr b="0" lang="es-ES" sz="1800" spc="-1" strike="noStrike">
              <a:latin typeface="Arial"/>
            </a:endParaRPr>
          </a:p>
          <a:p>
            <a:endParaRPr b="0" lang="es-ES" sz="1800" spc="-1" strike="noStrike">
              <a:latin typeface="Arial"/>
            </a:endParaRPr>
          </a:p>
          <a:p>
            <a:endParaRPr b="0" lang="es-ES" sz="1800" spc="-1" strike="noStrike">
              <a:latin typeface="Arial"/>
            </a:endParaRPr>
          </a:p>
          <a:p>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3" name="CustomShape 1"/>
          <p:cNvSpPr/>
          <p:nvPr/>
        </p:nvSpPr>
        <p:spPr>
          <a:xfrm>
            <a:off x="4727880" y="670680"/>
            <a:ext cx="7367040" cy="6208920"/>
          </a:xfrm>
          <a:prstGeom prst="rect">
            <a:avLst/>
          </a:prstGeom>
          <a:solidFill>
            <a:srgbClr val="cee6ee"/>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grpSp>
        <p:nvGrpSpPr>
          <p:cNvPr id="444" name="Group 2"/>
          <p:cNvGrpSpPr/>
          <p:nvPr/>
        </p:nvGrpSpPr>
        <p:grpSpPr>
          <a:xfrm>
            <a:off x="72360" y="831960"/>
            <a:ext cx="3996360" cy="1674720"/>
            <a:chOff x="72360" y="831960"/>
            <a:chExt cx="3996360" cy="1674720"/>
          </a:xfrm>
        </p:grpSpPr>
        <p:grpSp>
          <p:nvGrpSpPr>
            <p:cNvPr id="445" name="Group 3"/>
            <p:cNvGrpSpPr/>
            <p:nvPr/>
          </p:nvGrpSpPr>
          <p:grpSpPr>
            <a:xfrm>
              <a:off x="72360" y="831960"/>
              <a:ext cx="3996360" cy="1674720"/>
              <a:chOff x="72360" y="831960"/>
              <a:chExt cx="3996360" cy="1674720"/>
            </a:xfrm>
          </p:grpSpPr>
          <p:sp>
            <p:nvSpPr>
              <p:cNvPr id="446" name="CustomShape 4"/>
              <p:cNvSpPr/>
              <p:nvPr/>
            </p:nvSpPr>
            <p:spPr>
              <a:xfrm>
                <a:off x="72360" y="1007640"/>
                <a:ext cx="3996360" cy="1074600"/>
              </a:xfrm>
              <a:prstGeom prst="rect">
                <a:avLst/>
              </a:prstGeom>
              <a:solidFill>
                <a:srgbClr val="cee6ee"/>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sp>
            <p:nvSpPr>
              <p:cNvPr id="447" name="CustomShape 5"/>
              <p:cNvSpPr/>
              <p:nvPr/>
            </p:nvSpPr>
            <p:spPr>
              <a:xfrm>
                <a:off x="1269720" y="831960"/>
                <a:ext cx="2799000" cy="1674720"/>
              </a:xfrm>
              <a:prstGeom prst="rect">
                <a:avLst/>
              </a:prstGeom>
              <a:noFill/>
              <a:ln>
                <a:noFill/>
              </a:ln>
            </p:spPr>
            <p:style>
              <a:lnRef idx="0"/>
              <a:fillRef idx="0"/>
              <a:effectRef idx="0"/>
              <a:fontRef idx="minor"/>
            </p:style>
            <p:txBody>
              <a:bodyPr lIns="155520" rIns="155520" tIns="330120" bIns="330120">
                <a:noAutofit/>
              </a:bodyPr>
              <a:p>
                <a:pPr>
                  <a:lnSpc>
                    <a:spcPct val="90000"/>
                  </a:lnSpc>
                  <a:spcAft>
                    <a:spcPts val="490"/>
                  </a:spcAft>
                </a:pPr>
                <a:r>
                  <a:rPr b="1" lang="es-ES" sz="1400" spc="-1" strike="noStrike">
                    <a:solidFill>
                      <a:srgbClr val="000000"/>
                    </a:solidFill>
                    <a:latin typeface="Corbel"/>
                    <a:ea typeface="DejaVu Sans"/>
                  </a:rPr>
                  <a:t>Model Development:</a:t>
                </a:r>
                <a:endParaRPr b="0" lang="es-ES" sz="1400" spc="-1" strike="noStrike">
                  <a:latin typeface="Arial"/>
                </a:endParaRPr>
              </a:p>
              <a:p>
                <a:pPr marL="216000" indent="-214200">
                  <a:lnSpc>
                    <a:spcPct val="90000"/>
                  </a:lnSpc>
                  <a:spcAft>
                    <a:spcPts val="490"/>
                  </a:spcAft>
                  <a:buClr>
                    <a:srgbClr val="000000"/>
                  </a:buClr>
                  <a:buFont typeface="Arial"/>
                  <a:buChar char="•"/>
                </a:pPr>
                <a:r>
                  <a:rPr b="0" lang="es-ES" sz="1100" spc="-1" strike="noStrike">
                    <a:solidFill>
                      <a:srgbClr val="000000"/>
                    </a:solidFill>
                    <a:latin typeface="Corbel"/>
                    <a:ea typeface="DejaVu Sans"/>
                  </a:rPr>
                  <a:t>Preprocessing: handle Imbalance</a:t>
                </a:r>
                <a:endParaRPr b="0" lang="es-ES" sz="1100" spc="-1" strike="noStrike">
                  <a:latin typeface="Arial"/>
                </a:endParaRPr>
              </a:p>
            </p:txBody>
          </p:sp>
        </p:grpSp>
        <p:grpSp>
          <p:nvGrpSpPr>
            <p:cNvPr id="448" name="Group 6"/>
            <p:cNvGrpSpPr/>
            <p:nvPr/>
          </p:nvGrpSpPr>
          <p:grpSpPr>
            <a:xfrm>
              <a:off x="204840" y="1139760"/>
              <a:ext cx="836280" cy="836280"/>
              <a:chOff x="204840" y="1139760"/>
              <a:chExt cx="836280" cy="836280"/>
            </a:xfrm>
          </p:grpSpPr>
          <p:sp>
            <p:nvSpPr>
              <p:cNvPr id="449" name="CustomShape 7"/>
              <p:cNvSpPr/>
              <p:nvPr/>
            </p:nvSpPr>
            <p:spPr>
              <a:xfrm>
                <a:off x="204840" y="1139760"/>
                <a:ext cx="836280" cy="836280"/>
              </a:xfrm>
              <a:prstGeom prst="ellipse">
                <a:avLst/>
              </a:prstGeom>
              <a:ln>
                <a:round/>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450" name="CustomShape 8"/>
              <p:cNvSpPr/>
              <p:nvPr/>
            </p:nvSpPr>
            <p:spPr>
              <a:xfrm>
                <a:off x="327600" y="1262520"/>
                <a:ext cx="590760" cy="590760"/>
              </a:xfrm>
              <a:prstGeom prst="rect">
                <a:avLst/>
              </a:prstGeom>
              <a:noFill/>
              <a:ln>
                <a:noFill/>
              </a:ln>
            </p:spPr>
            <p:style>
              <a:lnRef idx="0"/>
              <a:fillRef idx="0"/>
              <a:effectRef idx="0"/>
              <a:fontRef idx="minor"/>
            </p:style>
            <p:txBody>
              <a:bodyPr lIns="65520" rIns="65520" tIns="12600" bIns="12600" anchor="ctr">
                <a:noAutofit/>
              </a:bodyPr>
              <a:p>
                <a:pPr algn="ctr">
                  <a:lnSpc>
                    <a:spcPct val="90000"/>
                  </a:lnSpc>
                  <a:spcAft>
                    <a:spcPts val="1400"/>
                  </a:spcAft>
                </a:pPr>
                <a:r>
                  <a:rPr b="0" lang="es-ES" sz="4000" spc="-1" strike="noStrike">
                    <a:solidFill>
                      <a:srgbClr val="ffffff"/>
                    </a:solidFill>
                    <a:latin typeface="Corbel"/>
                    <a:ea typeface="DejaVu Sans"/>
                  </a:rPr>
                  <a:t>2</a:t>
                </a:r>
                <a:endParaRPr b="0" lang="es-ES" sz="4000" spc="-1" strike="noStrike">
                  <a:latin typeface="Arial"/>
                </a:endParaRPr>
              </a:p>
            </p:txBody>
          </p:sp>
        </p:grpSp>
      </p:grpSp>
      <p:sp>
        <p:nvSpPr>
          <p:cNvPr id="451" name="CustomShape 9"/>
          <p:cNvSpPr/>
          <p:nvPr/>
        </p:nvSpPr>
        <p:spPr>
          <a:xfrm>
            <a:off x="72360" y="2201760"/>
            <a:ext cx="3996360" cy="1051920"/>
          </a:xfrm>
          <a:prstGeom prst="rect">
            <a:avLst/>
          </a:prstGeom>
          <a:solidFill>
            <a:schemeClr val="bg2">
              <a:lumMod val="20000"/>
              <a:lumOff val="80000"/>
            </a:schemeClr>
          </a:solidFill>
          <a:ln>
            <a:noFill/>
          </a:ln>
        </p:spPr>
        <p:style>
          <a:lnRef idx="0"/>
          <a:fillRef idx="0"/>
          <a:effectRef idx="0"/>
          <a:fontRef idx="minor"/>
        </p:style>
        <p:txBody>
          <a:bodyPr lIns="90000" rIns="90000" tIns="45000" bIns="45000">
            <a:normAutofit/>
          </a:bodyPr>
          <a:p>
            <a:pPr algn="just">
              <a:lnSpc>
                <a:spcPct val="90000"/>
              </a:lnSpc>
              <a:spcBef>
                <a:spcPts val="1199"/>
              </a:spcBef>
            </a:pPr>
            <a:r>
              <a:rPr b="0" lang="es-ES" sz="1400" spc="-1" strike="noStrike">
                <a:solidFill>
                  <a:srgbClr val="000000"/>
                </a:solidFill>
                <a:latin typeface="Corbel"/>
                <a:ea typeface="DejaVu Sans"/>
              </a:rPr>
              <a:t>Due to the archaeological nature of our data, the dataset present a high imbalance in terms of mineral classes.</a:t>
            </a:r>
            <a:endParaRPr b="0" lang="es-ES" sz="1400" spc="-1" strike="noStrike">
              <a:latin typeface="Arial"/>
            </a:endParaRPr>
          </a:p>
        </p:txBody>
      </p:sp>
      <p:sp>
        <p:nvSpPr>
          <p:cNvPr id="452" name="CustomShape 10"/>
          <p:cNvSpPr/>
          <p:nvPr/>
        </p:nvSpPr>
        <p:spPr>
          <a:xfrm>
            <a:off x="72360" y="3373200"/>
            <a:ext cx="3996360" cy="2451960"/>
          </a:xfrm>
          <a:prstGeom prst="rect">
            <a:avLst/>
          </a:prstGeom>
          <a:solidFill>
            <a:srgbClr val="cee6ee"/>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pic>
        <p:nvPicPr>
          <p:cNvPr id="453" name="" descr=""/>
          <p:cNvPicPr/>
          <p:nvPr/>
        </p:nvPicPr>
        <p:blipFill>
          <a:blip r:embed="rId1"/>
          <a:stretch/>
        </p:blipFill>
        <p:spPr>
          <a:xfrm>
            <a:off x="9936720" y="25920"/>
            <a:ext cx="2254320" cy="761760"/>
          </a:xfrm>
          <a:prstGeom prst="rect">
            <a:avLst/>
          </a:prstGeom>
          <a:ln>
            <a:noFill/>
          </a:ln>
        </p:spPr>
      </p:pic>
      <p:pic>
        <p:nvPicPr>
          <p:cNvPr id="454" name="" descr=""/>
          <p:cNvPicPr/>
          <p:nvPr/>
        </p:nvPicPr>
        <p:blipFill>
          <a:blip r:embed="rId2"/>
          <a:stretch/>
        </p:blipFill>
        <p:spPr>
          <a:xfrm>
            <a:off x="5171400" y="670680"/>
            <a:ext cx="7491960" cy="5205960"/>
          </a:xfrm>
          <a:prstGeom prst="rect">
            <a:avLst/>
          </a:prstGeom>
          <a:ln>
            <a:noFill/>
          </a:ln>
        </p:spPr>
      </p:pic>
      <p:pic>
        <p:nvPicPr>
          <p:cNvPr id="455" name="" descr=""/>
          <p:cNvPicPr/>
          <p:nvPr/>
        </p:nvPicPr>
        <p:blipFill>
          <a:blip r:embed="rId3"/>
          <a:stretch/>
        </p:blipFill>
        <p:spPr>
          <a:xfrm>
            <a:off x="5266440" y="653400"/>
            <a:ext cx="7491960" cy="5205960"/>
          </a:xfrm>
          <a:prstGeom prst="rect">
            <a:avLst/>
          </a:prstGeom>
          <a:ln>
            <a:noFill/>
          </a:ln>
        </p:spPr>
      </p:pic>
      <p:pic>
        <p:nvPicPr>
          <p:cNvPr id="456" name="" descr=""/>
          <p:cNvPicPr/>
          <p:nvPr/>
        </p:nvPicPr>
        <p:blipFill>
          <a:blip r:embed="rId4"/>
          <a:stretch/>
        </p:blipFill>
        <p:spPr>
          <a:xfrm>
            <a:off x="4775760" y="756000"/>
            <a:ext cx="6239160" cy="6188760"/>
          </a:xfrm>
          <a:prstGeom prst="rect">
            <a:avLst/>
          </a:prstGeom>
          <a:ln>
            <a:noFill/>
          </a:ln>
        </p:spPr>
      </p:pic>
      <p:sp>
        <p:nvSpPr>
          <p:cNvPr id="457" name="CustomShape 11"/>
          <p:cNvSpPr/>
          <p:nvPr/>
        </p:nvSpPr>
        <p:spPr>
          <a:xfrm>
            <a:off x="577080" y="5158800"/>
            <a:ext cx="2806920" cy="5292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s-ES" sz="1800" spc="-1" strike="noStrike">
                <a:solidFill>
                  <a:srgbClr val="000000"/>
                </a:solidFill>
                <a:latin typeface="Arial"/>
                <a:ea typeface="DejaVu Sans"/>
              </a:rPr>
              <a:t>Dataset.shape(5100x46)</a:t>
            </a:r>
            <a:endParaRPr b="0" lang="es-ES" sz="1800" spc="-1" strike="noStrike">
              <a:latin typeface="Arial"/>
            </a:endParaRPr>
          </a:p>
        </p:txBody>
      </p:sp>
      <p:grpSp>
        <p:nvGrpSpPr>
          <p:cNvPr id="458" name="Group 12"/>
          <p:cNvGrpSpPr/>
          <p:nvPr/>
        </p:nvGrpSpPr>
        <p:grpSpPr>
          <a:xfrm>
            <a:off x="72000" y="20880"/>
            <a:ext cx="2590920" cy="482760"/>
            <a:chOff x="72000" y="20880"/>
            <a:chExt cx="2590920" cy="482760"/>
          </a:xfrm>
        </p:grpSpPr>
        <p:pic>
          <p:nvPicPr>
            <p:cNvPr id="459" name="Picture 14_0" descr=""/>
            <p:cNvPicPr/>
            <p:nvPr/>
          </p:nvPicPr>
          <p:blipFill>
            <a:blip r:embed="rId5"/>
            <a:stretch/>
          </p:blipFill>
          <p:spPr>
            <a:xfrm>
              <a:off x="72000" y="20880"/>
              <a:ext cx="1322640" cy="482760"/>
            </a:xfrm>
            <a:prstGeom prst="rect">
              <a:avLst/>
            </a:prstGeom>
            <a:ln>
              <a:noFill/>
            </a:ln>
          </p:spPr>
        </p:pic>
        <p:pic>
          <p:nvPicPr>
            <p:cNvPr id="460" name="" descr=""/>
            <p:cNvPicPr/>
            <p:nvPr/>
          </p:nvPicPr>
          <p:blipFill>
            <a:blip r:embed="rId6"/>
            <a:stretch/>
          </p:blipFill>
          <p:spPr>
            <a:xfrm>
              <a:off x="1424520" y="52920"/>
              <a:ext cx="1238400" cy="434160"/>
            </a:xfrm>
            <a:prstGeom prst="rect">
              <a:avLst/>
            </a:prstGeom>
            <a:ln>
              <a:noFill/>
            </a:ln>
          </p:spPr>
        </p:pic>
      </p:grpSp>
      <p:pic>
        <p:nvPicPr>
          <p:cNvPr id="461" name="" descr=""/>
          <p:cNvPicPr/>
          <p:nvPr/>
        </p:nvPicPr>
        <p:blipFill>
          <a:blip r:embed="rId7"/>
          <a:stretch/>
        </p:blipFill>
        <p:spPr>
          <a:xfrm>
            <a:off x="4832640" y="801000"/>
            <a:ext cx="5823360" cy="5742720"/>
          </a:xfrm>
          <a:prstGeom prst="rect">
            <a:avLst/>
          </a:prstGeom>
          <a:ln>
            <a:noFill/>
          </a:ln>
        </p:spPr>
      </p:pic>
      <p:pic>
        <p:nvPicPr>
          <p:cNvPr id="462" name="" descr=""/>
          <p:cNvPicPr/>
          <p:nvPr/>
        </p:nvPicPr>
        <p:blipFill>
          <a:blip r:embed="rId8"/>
          <a:stretch/>
        </p:blipFill>
        <p:spPr>
          <a:xfrm>
            <a:off x="4727880" y="756000"/>
            <a:ext cx="6264000" cy="6145920"/>
          </a:xfrm>
          <a:prstGeom prst="rect">
            <a:avLst/>
          </a:prstGeom>
          <a:ln>
            <a:noFill/>
          </a:ln>
        </p:spPr>
      </p:pic>
      <p:sp>
        <p:nvSpPr>
          <p:cNvPr id="463" name="TextShape 13"/>
          <p:cNvSpPr txBox="1"/>
          <p:nvPr/>
        </p:nvSpPr>
        <p:spPr>
          <a:xfrm>
            <a:off x="792000" y="3669840"/>
            <a:ext cx="2835360" cy="1370160"/>
          </a:xfrm>
          <a:prstGeom prst="rect">
            <a:avLst/>
          </a:prstGeom>
          <a:noFill/>
          <a:ln>
            <a:noFill/>
          </a:ln>
        </p:spPr>
        <p:txBody>
          <a:bodyPr lIns="90000" rIns="90000" tIns="45000" bIns="45000">
            <a:noAutofit/>
          </a:bodyPr>
          <a:p>
            <a:r>
              <a:rPr b="0" lang="es-ES" sz="1800" spc="-1" strike="noStrike">
                <a:latin typeface="Arial"/>
              </a:rPr>
              <a:t>    </a:t>
            </a:r>
            <a:r>
              <a:rPr b="0" lang="es-ES" sz="1800" spc="-1" strike="noStrike">
                <a:latin typeface="Arial"/>
              </a:rPr>
              <a:t>Case deletion </a:t>
            </a:r>
            <a:r>
              <a:rPr b="0" lang="es-ES" sz="1800" spc="-1" strike="noStrike">
                <a:latin typeface="Arial"/>
              </a:rPr>
              <a:t>&gt;10</a:t>
            </a:r>
            <a:endParaRPr b="0" lang="es-ES" sz="1800" spc="-1" strike="noStrike">
              <a:latin typeface="Arial"/>
            </a:endParaRPr>
          </a:p>
          <a:p>
            <a:r>
              <a:rPr b="0" lang="es-ES" sz="1800" spc="-1" strike="noStrike">
                <a:latin typeface="Arial"/>
              </a:rPr>
              <a:t>                  </a:t>
            </a:r>
            <a:r>
              <a:rPr b="0" lang="es-ES" sz="1800" spc="-1" strike="noStrike">
                <a:latin typeface="Arial"/>
              </a:rPr>
              <a:t>+ </a:t>
            </a:r>
            <a:endParaRPr b="0" lang="es-ES" sz="1800" spc="-1" strike="noStrike">
              <a:latin typeface="Arial"/>
            </a:endParaRPr>
          </a:p>
          <a:p>
            <a:r>
              <a:rPr b="0" lang="es-ES" sz="1800" spc="-1" strike="noStrike">
                <a:latin typeface="Arial"/>
              </a:rPr>
              <a:t>Subsampling </a:t>
            </a:r>
            <a:r>
              <a:rPr b="0" lang="es-ES" sz="1800" spc="-1" strike="noStrike">
                <a:latin typeface="Arial"/>
              </a:rPr>
              <a:t>CNN(knn=3)</a:t>
            </a:r>
            <a:endParaRPr b="0" lang="es-ES" sz="1800" spc="-1" strike="noStrike">
              <a:latin typeface="Arial"/>
            </a:endParaRPr>
          </a:p>
          <a:p>
            <a:r>
              <a:rPr b="0" lang="es-ES" sz="1800" spc="-1" strike="noStrike">
                <a:latin typeface="Arial"/>
              </a:rPr>
              <a:t>                  </a:t>
            </a:r>
            <a:r>
              <a:rPr b="0" lang="es-ES" sz="1800" spc="-1" strike="noStrike">
                <a:latin typeface="Arial"/>
              </a:rPr>
              <a:t>+</a:t>
            </a:r>
            <a:endParaRPr b="0" lang="es-ES" sz="1800" spc="-1" strike="noStrike">
              <a:latin typeface="Arial"/>
            </a:endParaRPr>
          </a:p>
          <a:p>
            <a:r>
              <a:rPr b="0" lang="es-ES" sz="1800" spc="-1" strike="noStrike">
                <a:latin typeface="Arial"/>
              </a:rPr>
              <a:t>           </a:t>
            </a:r>
            <a:r>
              <a:rPr b="0" lang="es-ES" sz="1800" spc="-1" strike="noStrike">
                <a:latin typeface="Arial"/>
              </a:rPr>
              <a:t>SMOTE(knn=3)</a:t>
            </a:r>
            <a:endParaRPr b="0" lang="es-ES" sz="1800" spc="-1" strike="noStrike">
              <a:latin typeface="Arial"/>
            </a:endParaRPr>
          </a:p>
        </p:txBody>
      </p:sp>
    </p:spTree>
  </p:cSld>
  <mc:AlternateContent>
    <mc:Choice Requires="p14">
      <p:transition spd="slow" p14:dur="2000"/>
    </mc:Choice>
    <mc:Fallback>
      <p:transition spd="slow"/>
    </mc:Fallback>
  </mc:AlternateContent>
  <p:timing>
    <p:tnLst>
      <p:par>
        <p:cTn id="75" dur="indefinite" restart="never" nodeType="tmRoot">
          <p:childTnLst>
            <p:seq>
              <p:cTn id="76" dur="indefinite" nodeType="mainSeq">
                <p:childTnLst>
                  <p:par>
                    <p:cTn id="77" fill="hold">
                      <p:stCondLst>
                        <p:cond delay="indefinite"/>
                      </p:stCondLst>
                      <p:childTnLst>
                        <p:par>
                          <p:cTn id="78" fill="hold">
                            <p:stCondLst>
                              <p:cond delay="0"/>
                            </p:stCondLst>
                            <p:childTnLst>
                              <p:par>
                                <p:cTn id="79" nodeType="clickEffect" fill="hold" presetClass="exit" presetID="1">
                                  <p:stCondLst>
                                    <p:cond delay="0"/>
                                  </p:stCondLst>
                                  <p:childTnLst>
                                    <p:set>
                                      <p:cBhvr>
                                        <p:cTn id="80" dur="1" fill="hold">
                                          <p:stCondLst>
                                            <p:cond delay="0"/>
                                          </p:stCondLst>
                                        </p:cTn>
                                        <p:tgtEl>
                                          <p:spTgt spid="45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nodeType="clickEffect" fill="hold" presetClass="entr" presetID="1">
                                  <p:stCondLst>
                                    <p:cond delay="0"/>
                                  </p:stCondLst>
                                  <p:childTnLst>
                                    <p:set>
                                      <p:cBhvr>
                                        <p:cTn id="84" dur="1" fill="hold">
                                          <p:stCondLst>
                                            <p:cond delay="0"/>
                                          </p:stCondLst>
                                        </p:cTn>
                                        <p:tgtEl>
                                          <p:spTgt spid="46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nodeType="clickEffect" fill="hold" presetClass="exit" presetID="1">
                                  <p:stCondLst>
                                    <p:cond delay="0"/>
                                  </p:stCondLst>
                                  <p:childTnLst>
                                    <p:set>
                                      <p:cBhvr>
                                        <p:cTn id="88" dur="1" fill="hold">
                                          <p:stCondLst>
                                            <p:cond delay="0"/>
                                          </p:stCondLst>
                                        </p:cTn>
                                        <p:tgtEl>
                                          <p:spTgt spid="46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nodeType="clickEffect" fill="hold" presetClass="entr" presetID="1">
                                  <p:stCondLst>
                                    <p:cond delay="0"/>
                                  </p:stCondLst>
                                  <p:childTnLst>
                                    <p:set>
                                      <p:cBhvr>
                                        <p:cTn id="92" dur="1" fill="hold">
                                          <p:stCondLst>
                                            <p:cond delay="0"/>
                                          </p:stCondLst>
                                        </p:cTn>
                                        <p:tgtEl>
                                          <p:spTgt spid="457"/>
                                        </p:tgtEl>
                                        <p:attrNameLst>
                                          <p:attrName>style.visibility</p:attrName>
                                        </p:attrNameLst>
                                      </p:cBhvr>
                                      <p:to>
                                        <p:strVal val="visible"/>
                                      </p:to>
                                    </p:set>
                                  </p:childTnLst>
                                </p:cTn>
                              </p:par>
                              <p:par>
                                <p:cTn id="93" nodeType="withEffect" fill="hold" presetClass="entr" presetID="1">
                                  <p:stCondLst>
                                    <p:cond delay="0"/>
                                  </p:stCondLst>
                                  <p:childTnLst>
                                    <p:set>
                                      <p:cBhvr>
                                        <p:cTn id="94"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4" name="CustomShape 1"/>
          <p:cNvSpPr/>
          <p:nvPr/>
        </p:nvSpPr>
        <p:spPr>
          <a:xfrm>
            <a:off x="0" y="1123920"/>
            <a:ext cx="2945880" cy="459828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s-ES" sz="3600" spc="-55" strike="noStrike">
                <a:solidFill>
                  <a:srgbClr val="ffffff"/>
                </a:solidFill>
                <a:latin typeface="Corbel"/>
                <a:ea typeface="DejaVu Sans"/>
              </a:rPr>
              <a:t>Training</a:t>
            </a:r>
            <a:br/>
            <a:r>
              <a:rPr b="0" lang="es-ES" sz="2400" spc="-55" strike="noStrike">
                <a:solidFill>
                  <a:srgbClr val="ffffff"/>
                </a:solidFill>
                <a:latin typeface="Corbel"/>
                <a:ea typeface="DejaVu Sans"/>
              </a:rPr>
              <a:t>Model performance</a:t>
            </a:r>
            <a:endParaRPr b="0" lang="es-ES" sz="2400" spc="-1" strike="noStrike">
              <a:latin typeface="Arial"/>
            </a:endParaRPr>
          </a:p>
        </p:txBody>
      </p:sp>
      <p:sp>
        <p:nvSpPr>
          <p:cNvPr id="465" name="CustomShape 2"/>
          <p:cNvSpPr/>
          <p:nvPr/>
        </p:nvSpPr>
        <p:spPr>
          <a:xfrm>
            <a:off x="7776000" y="1368000"/>
            <a:ext cx="3175560" cy="574560"/>
          </a:xfrm>
          <a:prstGeom prst="accentBorderCallout3">
            <a:avLst>
              <a:gd name="adj1" fmla="val 44659"/>
              <a:gd name="adj2" fmla="val 103206"/>
              <a:gd name="adj3" fmla="val 45658"/>
              <a:gd name="adj4" fmla="val 118570"/>
              <a:gd name="adj5" fmla="val 217863"/>
              <a:gd name="adj6" fmla="val 118286"/>
              <a:gd name="adj7" fmla="val 217863"/>
              <a:gd name="adj8" fmla="val 80682"/>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s-ES" sz="1800" spc="-1" strike="noStrike">
                <a:solidFill>
                  <a:srgbClr val="ffffff"/>
                </a:solidFill>
                <a:latin typeface="Corbel"/>
                <a:ea typeface="DejaVu Sans"/>
              </a:rPr>
              <a:t>Best performing algorithm</a:t>
            </a:r>
            <a:endParaRPr b="0" lang="es-ES" sz="1800" spc="-1" strike="noStrike">
              <a:latin typeface="Arial"/>
            </a:endParaRPr>
          </a:p>
        </p:txBody>
      </p:sp>
      <p:sp>
        <p:nvSpPr>
          <p:cNvPr id="466" name="CustomShape 3"/>
          <p:cNvSpPr/>
          <p:nvPr/>
        </p:nvSpPr>
        <p:spPr>
          <a:xfrm rot="21591000">
            <a:off x="126000" y="1006560"/>
            <a:ext cx="4049280" cy="1060920"/>
          </a:xfrm>
          <a:prstGeom prst="rect">
            <a:avLst/>
          </a:prstGeom>
          <a:solidFill>
            <a:srgbClr val="cee6ee"/>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sp>
        <p:nvSpPr>
          <p:cNvPr id="467" name="CustomShape 4"/>
          <p:cNvSpPr/>
          <p:nvPr/>
        </p:nvSpPr>
        <p:spPr>
          <a:xfrm>
            <a:off x="1193040" y="906840"/>
            <a:ext cx="3555000" cy="1674720"/>
          </a:xfrm>
          <a:prstGeom prst="rect">
            <a:avLst/>
          </a:prstGeom>
          <a:noFill/>
          <a:ln>
            <a:noFill/>
          </a:ln>
        </p:spPr>
        <p:style>
          <a:lnRef idx="0"/>
          <a:fillRef idx="0"/>
          <a:effectRef idx="0"/>
          <a:fontRef idx="minor"/>
        </p:style>
        <p:txBody>
          <a:bodyPr lIns="155520" rIns="155520" tIns="330120" bIns="330120">
            <a:noAutofit/>
          </a:bodyPr>
          <a:p>
            <a:pPr>
              <a:lnSpc>
                <a:spcPct val="90000"/>
              </a:lnSpc>
              <a:spcAft>
                <a:spcPts val="490"/>
              </a:spcAft>
            </a:pPr>
            <a:r>
              <a:rPr b="0" lang="es-ES" sz="1400" spc="-1" strike="noStrike">
                <a:solidFill>
                  <a:srgbClr val="000000"/>
                </a:solidFill>
                <a:latin typeface="Corbel"/>
                <a:ea typeface="DejaVu Sans"/>
              </a:rPr>
              <a:t>Benchmarking algorithms:</a:t>
            </a:r>
            <a:endParaRPr b="0" lang="es-ES" sz="1400" spc="-1" strike="noStrike">
              <a:latin typeface="Arial"/>
            </a:endParaRPr>
          </a:p>
          <a:p>
            <a:pPr marL="216000" indent="-214920">
              <a:lnSpc>
                <a:spcPct val="90000"/>
              </a:lnSpc>
              <a:spcAft>
                <a:spcPts val="164"/>
              </a:spcAft>
              <a:buClr>
                <a:srgbClr val="000000"/>
              </a:buClr>
              <a:buFont typeface="Wingdings" charset="2"/>
              <a:buChar char=""/>
            </a:pPr>
            <a:r>
              <a:rPr b="0" lang="es-ES" sz="1100" spc="-1" strike="noStrike">
                <a:solidFill>
                  <a:srgbClr val="000000"/>
                </a:solidFill>
                <a:latin typeface="Corbel"/>
                <a:ea typeface="DejaVu Sans"/>
              </a:rPr>
              <a:t>Compare_models(CV, K=10) on test samples </a:t>
            </a:r>
            <a:endParaRPr b="0" lang="es-ES" sz="1100" spc="-1" strike="noStrike">
              <a:latin typeface="Arial"/>
            </a:endParaRPr>
          </a:p>
        </p:txBody>
      </p:sp>
      <p:grpSp>
        <p:nvGrpSpPr>
          <p:cNvPr id="468" name="Group 5"/>
          <p:cNvGrpSpPr/>
          <p:nvPr/>
        </p:nvGrpSpPr>
        <p:grpSpPr>
          <a:xfrm>
            <a:off x="253080" y="1104120"/>
            <a:ext cx="836280" cy="836280"/>
            <a:chOff x="253080" y="1104120"/>
            <a:chExt cx="836280" cy="836280"/>
          </a:xfrm>
        </p:grpSpPr>
        <p:sp>
          <p:nvSpPr>
            <p:cNvPr id="469" name="CustomShape 6"/>
            <p:cNvSpPr/>
            <p:nvPr/>
          </p:nvSpPr>
          <p:spPr>
            <a:xfrm>
              <a:off x="253080" y="1104120"/>
              <a:ext cx="836280" cy="836280"/>
            </a:xfrm>
            <a:prstGeom prst="ellipse">
              <a:avLst/>
            </a:prstGeom>
            <a:ln>
              <a:round/>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470" name="CustomShape 7"/>
            <p:cNvSpPr/>
            <p:nvPr/>
          </p:nvSpPr>
          <p:spPr>
            <a:xfrm>
              <a:off x="375840" y="1227240"/>
              <a:ext cx="590760" cy="590760"/>
            </a:xfrm>
            <a:prstGeom prst="rect">
              <a:avLst/>
            </a:prstGeom>
            <a:noFill/>
            <a:ln>
              <a:noFill/>
            </a:ln>
          </p:spPr>
          <p:style>
            <a:lnRef idx="0"/>
            <a:fillRef idx="0"/>
            <a:effectRef idx="0"/>
            <a:fontRef idx="minor"/>
          </p:style>
          <p:txBody>
            <a:bodyPr lIns="65520" rIns="65520" tIns="12600" bIns="12600" anchor="ctr">
              <a:noAutofit/>
            </a:bodyPr>
            <a:p>
              <a:pPr algn="ctr">
                <a:lnSpc>
                  <a:spcPct val="90000"/>
                </a:lnSpc>
                <a:spcAft>
                  <a:spcPts val="1400"/>
                </a:spcAft>
              </a:pPr>
              <a:r>
                <a:rPr b="0" lang="es-ES" sz="4000" spc="-1" strike="noStrike">
                  <a:solidFill>
                    <a:srgbClr val="ffffff"/>
                  </a:solidFill>
                  <a:latin typeface="Corbel"/>
                  <a:ea typeface="DejaVu Sans"/>
                </a:rPr>
                <a:t>2</a:t>
              </a:r>
              <a:endParaRPr b="0" lang="es-ES" sz="4000" spc="-1" strike="noStrike">
                <a:latin typeface="Arial"/>
              </a:endParaRPr>
            </a:p>
          </p:txBody>
        </p:sp>
      </p:grpSp>
      <p:pic>
        <p:nvPicPr>
          <p:cNvPr id="471" name="" descr=""/>
          <p:cNvPicPr/>
          <p:nvPr/>
        </p:nvPicPr>
        <p:blipFill>
          <a:blip r:embed="rId1"/>
          <a:stretch/>
        </p:blipFill>
        <p:spPr>
          <a:xfrm>
            <a:off x="9936720" y="25920"/>
            <a:ext cx="2254320" cy="761760"/>
          </a:xfrm>
          <a:prstGeom prst="rect">
            <a:avLst/>
          </a:prstGeom>
          <a:ln>
            <a:noFill/>
          </a:ln>
        </p:spPr>
      </p:pic>
      <p:grpSp>
        <p:nvGrpSpPr>
          <p:cNvPr id="472" name="Group 8"/>
          <p:cNvGrpSpPr/>
          <p:nvPr/>
        </p:nvGrpSpPr>
        <p:grpSpPr>
          <a:xfrm>
            <a:off x="-360" y="2232000"/>
            <a:ext cx="10367280" cy="4390560"/>
            <a:chOff x="-360" y="2232000"/>
            <a:chExt cx="10367280" cy="4390560"/>
          </a:xfrm>
        </p:grpSpPr>
        <p:sp>
          <p:nvSpPr>
            <p:cNvPr id="473" name="CustomShape 9"/>
            <p:cNvSpPr/>
            <p:nvPr/>
          </p:nvSpPr>
          <p:spPr>
            <a:xfrm>
              <a:off x="-360" y="2232000"/>
              <a:ext cx="10367280" cy="4390560"/>
            </a:xfrm>
            <a:prstGeom prst="rect">
              <a:avLst/>
            </a:prstGeom>
            <a:solidFill>
              <a:srgbClr val="40bad2"/>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pic>
          <p:nvPicPr>
            <p:cNvPr id="474" name="" descr=""/>
            <p:cNvPicPr/>
            <p:nvPr/>
          </p:nvPicPr>
          <p:blipFill>
            <a:blip r:embed="rId2"/>
            <a:stretch/>
          </p:blipFill>
          <p:spPr>
            <a:xfrm>
              <a:off x="168120" y="2376000"/>
              <a:ext cx="10009080" cy="4042800"/>
            </a:xfrm>
            <a:prstGeom prst="rect">
              <a:avLst/>
            </a:prstGeom>
            <a:ln>
              <a:noFill/>
            </a:ln>
          </p:spPr>
        </p:pic>
      </p:grpSp>
      <p:grpSp>
        <p:nvGrpSpPr>
          <p:cNvPr id="475" name="Group 10"/>
          <p:cNvGrpSpPr/>
          <p:nvPr/>
        </p:nvGrpSpPr>
        <p:grpSpPr>
          <a:xfrm>
            <a:off x="72000" y="20880"/>
            <a:ext cx="2590920" cy="482760"/>
            <a:chOff x="72000" y="20880"/>
            <a:chExt cx="2590920" cy="482760"/>
          </a:xfrm>
        </p:grpSpPr>
        <p:pic>
          <p:nvPicPr>
            <p:cNvPr id="476" name="Picture 14_11" descr=""/>
            <p:cNvPicPr/>
            <p:nvPr/>
          </p:nvPicPr>
          <p:blipFill>
            <a:blip r:embed="rId3"/>
            <a:stretch/>
          </p:blipFill>
          <p:spPr>
            <a:xfrm>
              <a:off x="72000" y="20880"/>
              <a:ext cx="1322640" cy="482760"/>
            </a:xfrm>
            <a:prstGeom prst="rect">
              <a:avLst/>
            </a:prstGeom>
            <a:ln>
              <a:noFill/>
            </a:ln>
          </p:spPr>
        </p:pic>
        <p:pic>
          <p:nvPicPr>
            <p:cNvPr id="477" name="" descr=""/>
            <p:cNvPicPr/>
            <p:nvPr/>
          </p:nvPicPr>
          <p:blipFill>
            <a:blip r:embed="rId4"/>
            <a:stretch/>
          </p:blipFill>
          <p:spPr>
            <a:xfrm>
              <a:off x="1424520" y="52920"/>
              <a:ext cx="1238400" cy="434160"/>
            </a:xfrm>
            <a:prstGeom prst="rect">
              <a:avLst/>
            </a:prstGeom>
            <a:ln>
              <a:noFill/>
            </a:ln>
          </p:spPr>
        </p:pic>
      </p:gr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8" name="CustomShape 1"/>
          <p:cNvSpPr/>
          <p:nvPr/>
        </p:nvSpPr>
        <p:spPr>
          <a:xfrm>
            <a:off x="0" y="1123920"/>
            <a:ext cx="2945880" cy="459828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s-ES" sz="3600" spc="-55" strike="noStrike">
                <a:solidFill>
                  <a:srgbClr val="ffffff"/>
                </a:solidFill>
                <a:latin typeface="Corbel"/>
                <a:ea typeface="DejaVu Sans"/>
              </a:rPr>
              <a:t>Training</a:t>
            </a:r>
            <a:br/>
            <a:r>
              <a:rPr b="0" lang="es-ES" sz="2400" spc="-55" strike="noStrike">
                <a:solidFill>
                  <a:srgbClr val="ffffff"/>
                </a:solidFill>
                <a:latin typeface="Corbel"/>
                <a:ea typeface="DejaVu Sans"/>
              </a:rPr>
              <a:t>Model performance</a:t>
            </a:r>
            <a:endParaRPr b="0" lang="es-ES" sz="2400" spc="-1" strike="noStrike">
              <a:latin typeface="Arial"/>
            </a:endParaRPr>
          </a:p>
        </p:txBody>
      </p:sp>
      <p:sp>
        <p:nvSpPr>
          <p:cNvPr id="479" name="CustomShape 2"/>
          <p:cNvSpPr/>
          <p:nvPr/>
        </p:nvSpPr>
        <p:spPr>
          <a:xfrm>
            <a:off x="7776000" y="1368000"/>
            <a:ext cx="3175560" cy="574560"/>
          </a:xfrm>
          <a:prstGeom prst="accentBorderCallout3">
            <a:avLst>
              <a:gd name="adj1" fmla="val 44659"/>
              <a:gd name="adj2" fmla="val 103206"/>
              <a:gd name="adj3" fmla="val 45658"/>
              <a:gd name="adj4" fmla="val 118570"/>
              <a:gd name="adj5" fmla="val 217863"/>
              <a:gd name="adj6" fmla="val 118286"/>
              <a:gd name="adj7" fmla="val 217863"/>
              <a:gd name="adj8" fmla="val 80682"/>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s-ES" sz="1800" spc="-1" strike="noStrike">
                <a:solidFill>
                  <a:srgbClr val="ffffff"/>
                </a:solidFill>
                <a:latin typeface="Corbel"/>
                <a:ea typeface="DejaVu Sans"/>
              </a:rPr>
              <a:t>LightGBM</a:t>
            </a:r>
            <a:endParaRPr b="0" lang="es-ES" sz="1800" spc="-1" strike="noStrike">
              <a:latin typeface="Arial"/>
            </a:endParaRPr>
          </a:p>
        </p:txBody>
      </p:sp>
      <p:sp>
        <p:nvSpPr>
          <p:cNvPr id="480" name="CustomShape 3"/>
          <p:cNvSpPr/>
          <p:nvPr/>
        </p:nvSpPr>
        <p:spPr>
          <a:xfrm rot="21591000">
            <a:off x="126000" y="1006560"/>
            <a:ext cx="4049280" cy="1060920"/>
          </a:xfrm>
          <a:prstGeom prst="rect">
            <a:avLst/>
          </a:prstGeom>
          <a:solidFill>
            <a:srgbClr val="cee6ee"/>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sp>
        <p:nvSpPr>
          <p:cNvPr id="481" name="CustomShape 4"/>
          <p:cNvSpPr/>
          <p:nvPr/>
        </p:nvSpPr>
        <p:spPr>
          <a:xfrm>
            <a:off x="1193040" y="906840"/>
            <a:ext cx="3555000" cy="1674720"/>
          </a:xfrm>
          <a:prstGeom prst="rect">
            <a:avLst/>
          </a:prstGeom>
          <a:noFill/>
          <a:ln>
            <a:noFill/>
          </a:ln>
        </p:spPr>
        <p:style>
          <a:lnRef idx="0"/>
          <a:fillRef idx="0"/>
          <a:effectRef idx="0"/>
          <a:fontRef idx="minor"/>
        </p:style>
        <p:txBody>
          <a:bodyPr lIns="155520" rIns="155520" tIns="330120" bIns="330120">
            <a:noAutofit/>
          </a:bodyPr>
          <a:p>
            <a:pPr>
              <a:lnSpc>
                <a:spcPct val="90000"/>
              </a:lnSpc>
              <a:spcAft>
                <a:spcPts val="490"/>
              </a:spcAft>
            </a:pPr>
            <a:r>
              <a:rPr b="0" lang="es-ES" sz="1400" spc="-1" strike="noStrike">
                <a:solidFill>
                  <a:srgbClr val="000000"/>
                </a:solidFill>
                <a:latin typeface="Corbel"/>
                <a:ea typeface="DejaVu Sans"/>
              </a:rPr>
              <a:t>Hyperparameter tunning:</a:t>
            </a:r>
            <a:endParaRPr b="0" lang="es-ES" sz="1400" spc="-1" strike="noStrike">
              <a:latin typeface="Arial"/>
            </a:endParaRPr>
          </a:p>
          <a:p>
            <a:pPr>
              <a:lnSpc>
                <a:spcPct val="90000"/>
              </a:lnSpc>
              <a:spcAft>
                <a:spcPts val="164"/>
              </a:spcAft>
            </a:pPr>
            <a:r>
              <a:rPr b="0" lang="es-ES" sz="1100" spc="-1" strike="noStrike">
                <a:solidFill>
                  <a:srgbClr val="000000"/>
                </a:solidFill>
                <a:latin typeface="Corbel"/>
                <a:ea typeface="DejaVu Sans"/>
              </a:rPr>
              <a:t>RandomizedSearchCV(</a:t>
            </a:r>
            <a:endParaRPr b="0" lang="es-ES" sz="1100" spc="-1" strike="noStrike">
              <a:latin typeface="Arial"/>
            </a:endParaRPr>
          </a:p>
          <a:p>
            <a:pPr>
              <a:lnSpc>
                <a:spcPct val="90000"/>
              </a:lnSpc>
              <a:spcAft>
                <a:spcPts val="164"/>
              </a:spcAft>
            </a:pPr>
            <a:r>
              <a:rPr b="0" lang="es-ES" sz="1100" spc="-1" strike="noStrike">
                <a:solidFill>
                  <a:srgbClr val="000000"/>
                </a:solidFill>
                <a:latin typeface="Corbel"/>
                <a:ea typeface="DejaVu Sans"/>
              </a:rPr>
              <a:t>param_distributions=param_dist)</a:t>
            </a:r>
            <a:endParaRPr b="0" lang="es-ES" sz="1100" spc="-1" strike="noStrike">
              <a:latin typeface="Arial"/>
            </a:endParaRPr>
          </a:p>
        </p:txBody>
      </p:sp>
      <p:grpSp>
        <p:nvGrpSpPr>
          <p:cNvPr id="482" name="Group 5"/>
          <p:cNvGrpSpPr/>
          <p:nvPr/>
        </p:nvGrpSpPr>
        <p:grpSpPr>
          <a:xfrm>
            <a:off x="253080" y="1104120"/>
            <a:ext cx="836280" cy="836280"/>
            <a:chOff x="253080" y="1104120"/>
            <a:chExt cx="836280" cy="836280"/>
          </a:xfrm>
        </p:grpSpPr>
        <p:sp>
          <p:nvSpPr>
            <p:cNvPr id="483" name="CustomShape 6"/>
            <p:cNvSpPr/>
            <p:nvPr/>
          </p:nvSpPr>
          <p:spPr>
            <a:xfrm>
              <a:off x="253080" y="1104120"/>
              <a:ext cx="836280" cy="836280"/>
            </a:xfrm>
            <a:prstGeom prst="ellipse">
              <a:avLst/>
            </a:prstGeom>
            <a:ln>
              <a:round/>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484" name="CustomShape 7"/>
            <p:cNvSpPr/>
            <p:nvPr/>
          </p:nvSpPr>
          <p:spPr>
            <a:xfrm>
              <a:off x="375840" y="1227240"/>
              <a:ext cx="590760" cy="590760"/>
            </a:xfrm>
            <a:prstGeom prst="rect">
              <a:avLst/>
            </a:prstGeom>
            <a:noFill/>
            <a:ln>
              <a:noFill/>
            </a:ln>
          </p:spPr>
          <p:style>
            <a:lnRef idx="0"/>
            <a:fillRef idx="0"/>
            <a:effectRef idx="0"/>
            <a:fontRef idx="minor"/>
          </p:style>
          <p:txBody>
            <a:bodyPr lIns="65520" rIns="65520" tIns="12600" bIns="12600" anchor="ctr">
              <a:noAutofit/>
            </a:bodyPr>
            <a:p>
              <a:pPr algn="ctr">
                <a:lnSpc>
                  <a:spcPct val="90000"/>
                </a:lnSpc>
                <a:spcAft>
                  <a:spcPts val="1400"/>
                </a:spcAft>
              </a:pPr>
              <a:r>
                <a:rPr b="0" lang="es-ES" sz="4000" spc="-1" strike="noStrike">
                  <a:solidFill>
                    <a:srgbClr val="ffffff"/>
                  </a:solidFill>
                  <a:latin typeface="Corbel"/>
                  <a:ea typeface="DejaVu Sans"/>
                </a:rPr>
                <a:t>2</a:t>
              </a:r>
              <a:endParaRPr b="0" lang="es-ES" sz="4000" spc="-1" strike="noStrike">
                <a:latin typeface="Arial"/>
              </a:endParaRPr>
            </a:p>
          </p:txBody>
        </p:sp>
      </p:grpSp>
      <p:pic>
        <p:nvPicPr>
          <p:cNvPr id="485" name="" descr=""/>
          <p:cNvPicPr/>
          <p:nvPr/>
        </p:nvPicPr>
        <p:blipFill>
          <a:blip r:embed="rId1"/>
          <a:stretch/>
        </p:blipFill>
        <p:spPr>
          <a:xfrm>
            <a:off x="9936720" y="25920"/>
            <a:ext cx="2254320" cy="761760"/>
          </a:xfrm>
          <a:prstGeom prst="rect">
            <a:avLst/>
          </a:prstGeom>
          <a:ln>
            <a:noFill/>
          </a:ln>
        </p:spPr>
      </p:pic>
      <p:sp>
        <p:nvSpPr>
          <p:cNvPr id="486" name="CustomShape 8"/>
          <p:cNvSpPr/>
          <p:nvPr/>
        </p:nvSpPr>
        <p:spPr>
          <a:xfrm>
            <a:off x="71280" y="2232000"/>
            <a:ext cx="10367280" cy="4390560"/>
          </a:xfrm>
          <a:prstGeom prst="rect">
            <a:avLst/>
          </a:prstGeom>
          <a:solidFill>
            <a:srgbClr val="40bad2"/>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pic>
        <p:nvPicPr>
          <p:cNvPr id="487" name="" descr=""/>
          <p:cNvPicPr/>
          <p:nvPr/>
        </p:nvPicPr>
        <p:blipFill>
          <a:blip r:embed="rId2"/>
          <a:stretch/>
        </p:blipFill>
        <p:spPr>
          <a:xfrm>
            <a:off x="169560" y="2232360"/>
            <a:ext cx="4312080" cy="4102920"/>
          </a:xfrm>
          <a:prstGeom prst="rect">
            <a:avLst/>
          </a:prstGeom>
          <a:ln>
            <a:noFill/>
          </a:ln>
        </p:spPr>
      </p:pic>
      <p:pic>
        <p:nvPicPr>
          <p:cNvPr id="488" name="" descr=""/>
          <p:cNvPicPr/>
          <p:nvPr/>
        </p:nvPicPr>
        <p:blipFill>
          <a:blip r:embed="rId3"/>
          <a:stretch/>
        </p:blipFill>
        <p:spPr>
          <a:xfrm>
            <a:off x="4536000" y="2016000"/>
            <a:ext cx="4814640" cy="2118600"/>
          </a:xfrm>
          <a:prstGeom prst="rect">
            <a:avLst/>
          </a:prstGeom>
          <a:ln>
            <a:noFill/>
          </a:ln>
        </p:spPr>
      </p:pic>
      <p:grpSp>
        <p:nvGrpSpPr>
          <p:cNvPr id="489" name="Group 9"/>
          <p:cNvGrpSpPr/>
          <p:nvPr/>
        </p:nvGrpSpPr>
        <p:grpSpPr>
          <a:xfrm>
            <a:off x="72000" y="20880"/>
            <a:ext cx="2590920" cy="482760"/>
            <a:chOff x="72000" y="20880"/>
            <a:chExt cx="2590920" cy="482760"/>
          </a:xfrm>
        </p:grpSpPr>
        <p:pic>
          <p:nvPicPr>
            <p:cNvPr id="490" name="Picture 14_11" descr=""/>
            <p:cNvPicPr/>
            <p:nvPr/>
          </p:nvPicPr>
          <p:blipFill>
            <a:blip r:embed="rId4"/>
            <a:stretch/>
          </p:blipFill>
          <p:spPr>
            <a:xfrm>
              <a:off x="72000" y="20880"/>
              <a:ext cx="1322640" cy="482760"/>
            </a:xfrm>
            <a:prstGeom prst="rect">
              <a:avLst/>
            </a:prstGeom>
            <a:ln>
              <a:noFill/>
            </a:ln>
          </p:spPr>
        </p:pic>
        <p:pic>
          <p:nvPicPr>
            <p:cNvPr id="491" name="" descr=""/>
            <p:cNvPicPr/>
            <p:nvPr/>
          </p:nvPicPr>
          <p:blipFill>
            <a:blip r:embed="rId5"/>
            <a:stretch/>
          </p:blipFill>
          <p:spPr>
            <a:xfrm>
              <a:off x="1424520" y="52920"/>
              <a:ext cx="1238400" cy="434160"/>
            </a:xfrm>
            <a:prstGeom prst="rect">
              <a:avLst/>
            </a:prstGeom>
            <a:ln>
              <a:noFill/>
            </a:ln>
          </p:spPr>
        </p:pic>
      </p:grpSp>
      <p:sp>
        <p:nvSpPr>
          <p:cNvPr id="492" name="TextShape 10"/>
          <p:cNvSpPr txBox="1"/>
          <p:nvPr/>
        </p:nvSpPr>
        <p:spPr>
          <a:xfrm>
            <a:off x="0" y="6348600"/>
            <a:ext cx="6840720" cy="347400"/>
          </a:xfrm>
          <a:prstGeom prst="rect">
            <a:avLst/>
          </a:prstGeom>
          <a:noFill/>
          <a:ln>
            <a:noFill/>
          </a:ln>
        </p:spPr>
        <p:txBody>
          <a:bodyPr lIns="90000" rIns="90000" tIns="45000" bIns="45000">
            <a:noAutofit/>
          </a:bodyPr>
          <a:p>
            <a:r>
              <a:rPr b="0" lang="es-ES" sz="600" spc="-1" strike="noStrike">
                <a:latin typeface="Arial"/>
              </a:rPr>
              <a:t>Tao, Hai &amp; Salih, </a:t>
            </a:r>
            <a:r>
              <a:rPr b="0" lang="es-ES" sz="600" spc="-1" strike="noStrike">
                <a:latin typeface="Arial"/>
              </a:rPr>
              <a:t>Sinan &amp; Oudah, </a:t>
            </a:r>
            <a:r>
              <a:rPr b="0" lang="es-ES" sz="600" spc="-1" strike="noStrike">
                <a:latin typeface="Arial"/>
              </a:rPr>
              <a:t>Atheer &amp; Abba, Sani </a:t>
            </a:r>
            <a:r>
              <a:rPr b="0" lang="es-ES" sz="600" spc="-1" strike="noStrike">
                <a:latin typeface="Arial"/>
              </a:rPr>
              <a:t>&amp; Ameen, Ameen &amp; </a:t>
            </a:r>
            <a:r>
              <a:rPr b="0" lang="es-ES" sz="600" spc="-1" strike="noStrike">
                <a:latin typeface="Arial"/>
              </a:rPr>
              <a:t>Awadh, Salih &amp; A. </a:t>
            </a:r>
            <a:r>
              <a:rPr b="0" lang="es-ES" sz="600" spc="-1" strike="noStrike">
                <a:latin typeface="Arial"/>
              </a:rPr>
              <a:t>Alawi, Omer &amp; </a:t>
            </a:r>
            <a:r>
              <a:rPr b="0" lang="es-ES" sz="600" spc="-1" strike="noStrike">
                <a:latin typeface="Arial"/>
              </a:rPr>
              <a:t>Mostafa, Reham &amp; </a:t>
            </a:r>
            <a:r>
              <a:rPr b="0" lang="es-ES" sz="600" spc="-1" strike="noStrike">
                <a:latin typeface="Arial"/>
              </a:rPr>
              <a:t>Udayar Pillai, </a:t>
            </a:r>
            <a:r>
              <a:rPr b="0" lang="es-ES" sz="600" spc="-1" strike="noStrike">
                <a:latin typeface="Arial"/>
              </a:rPr>
              <a:t>Surendran &amp; </a:t>
            </a:r>
            <a:r>
              <a:rPr b="0" lang="es-ES" sz="600" spc="-1" strike="noStrike">
                <a:latin typeface="Arial"/>
              </a:rPr>
              <a:t>Yaseen, Zaher. </a:t>
            </a:r>
            <a:r>
              <a:rPr b="0" lang="es-ES" sz="600" spc="-1" strike="noStrike">
                <a:latin typeface="Arial"/>
              </a:rPr>
              <a:t>(2022). </a:t>
            </a:r>
            <a:r>
              <a:rPr b="0" lang="es-ES" sz="600" spc="-1" strike="noStrike">
                <a:latin typeface="Arial"/>
              </a:rPr>
              <a:t>Development of </a:t>
            </a:r>
            <a:r>
              <a:rPr b="0" lang="es-ES" sz="600" spc="-1" strike="noStrike">
                <a:latin typeface="Arial"/>
              </a:rPr>
              <a:t>new computational </a:t>
            </a:r>
            <a:r>
              <a:rPr b="0" lang="es-ES" sz="600" spc="-1" strike="noStrike">
                <a:latin typeface="Arial"/>
              </a:rPr>
              <a:t>machine learning </a:t>
            </a:r>
            <a:r>
              <a:rPr b="0" lang="es-ES" sz="600" spc="-1" strike="noStrike">
                <a:latin typeface="Arial"/>
              </a:rPr>
              <a:t>models for </a:t>
            </a:r>
            <a:r>
              <a:rPr b="0" lang="es-ES" sz="600" spc="-1" strike="noStrike">
                <a:latin typeface="Arial"/>
              </a:rPr>
              <a:t>longitudinal </a:t>
            </a:r>
            <a:r>
              <a:rPr b="0" lang="es-ES" sz="600" spc="-1" strike="noStrike">
                <a:latin typeface="Arial"/>
              </a:rPr>
              <a:t>dispersion </a:t>
            </a:r>
            <a:r>
              <a:rPr b="0" lang="es-ES" sz="600" spc="-1" strike="noStrike">
                <a:latin typeface="Arial"/>
              </a:rPr>
              <a:t>coefficient </a:t>
            </a:r>
            <a:r>
              <a:rPr b="0" lang="es-ES" sz="600" spc="-1" strike="noStrike">
                <a:latin typeface="Arial"/>
              </a:rPr>
              <a:t>determination: case </a:t>
            </a:r>
            <a:r>
              <a:rPr b="0" lang="es-ES" sz="600" spc="-1" strike="noStrike">
                <a:latin typeface="Arial"/>
              </a:rPr>
              <a:t>study of natural </a:t>
            </a:r>
            <a:r>
              <a:rPr b="0" lang="es-ES" sz="600" spc="-1" strike="noStrike">
                <a:latin typeface="Arial"/>
              </a:rPr>
              <a:t>streams, United </a:t>
            </a:r>
            <a:r>
              <a:rPr b="0" lang="es-ES" sz="600" spc="-1" strike="noStrike">
                <a:latin typeface="Arial"/>
              </a:rPr>
              <a:t>States. </a:t>
            </a:r>
            <a:r>
              <a:rPr b="0" lang="es-ES" sz="600" spc="-1" strike="noStrike">
                <a:latin typeface="Arial"/>
              </a:rPr>
              <a:t>Environmental </a:t>
            </a:r>
            <a:r>
              <a:rPr b="0" lang="es-ES" sz="600" spc="-1" strike="noStrike">
                <a:latin typeface="Arial"/>
              </a:rPr>
              <a:t>Science and </a:t>
            </a:r>
            <a:r>
              <a:rPr b="0" lang="es-ES" sz="600" spc="-1" strike="noStrike">
                <a:latin typeface="Arial"/>
              </a:rPr>
              <a:t>Pollution Research. </a:t>
            </a:r>
            <a:r>
              <a:rPr b="0" lang="es-ES" sz="600" spc="-1" strike="noStrike">
                <a:latin typeface="Arial"/>
              </a:rPr>
              <a:t>29. 10.1007/s11356-</a:t>
            </a:r>
            <a:r>
              <a:rPr b="0" lang="es-ES" sz="600" spc="-1" strike="noStrike">
                <a:latin typeface="Arial"/>
              </a:rPr>
              <a:t>022-18554-y. </a:t>
            </a:r>
            <a:endParaRPr b="0" lang="es-ES" sz="600" spc="-1" strike="noStrike">
              <a:latin typeface="Arial"/>
            </a:endParaRPr>
          </a:p>
        </p:txBody>
      </p:sp>
      <p:pic>
        <p:nvPicPr>
          <p:cNvPr id="493" name="" descr=""/>
          <p:cNvPicPr/>
          <p:nvPr/>
        </p:nvPicPr>
        <p:blipFill>
          <a:blip r:embed="rId6"/>
          <a:stretch/>
        </p:blipFill>
        <p:spPr>
          <a:xfrm>
            <a:off x="6984000" y="4224240"/>
            <a:ext cx="4176000" cy="218376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4" name="CustomShape 1"/>
          <p:cNvSpPr/>
          <p:nvPr/>
        </p:nvSpPr>
        <p:spPr>
          <a:xfrm>
            <a:off x="0" y="1123920"/>
            <a:ext cx="2945880" cy="4598280"/>
          </a:xfrm>
          <a:prstGeom prst="rect">
            <a:avLst/>
          </a:prstGeom>
          <a:noFill/>
          <a:ln>
            <a:noFill/>
          </a:ln>
        </p:spPr>
        <p:style>
          <a:lnRef idx="0"/>
          <a:fillRef idx="0"/>
          <a:effectRef idx="0"/>
          <a:fontRef idx="minor"/>
        </p:style>
      </p:sp>
      <p:sp>
        <p:nvSpPr>
          <p:cNvPr id="495" name="CustomShape 2"/>
          <p:cNvSpPr/>
          <p:nvPr/>
        </p:nvSpPr>
        <p:spPr>
          <a:xfrm>
            <a:off x="7776000" y="1368000"/>
            <a:ext cx="3175560" cy="574560"/>
          </a:xfrm>
          <a:prstGeom prst="accentBorderCallout3">
            <a:avLst>
              <a:gd name="adj1" fmla="val 44659"/>
              <a:gd name="adj2" fmla="val 103206"/>
              <a:gd name="adj3" fmla="val 45658"/>
              <a:gd name="adj4" fmla="val 118570"/>
              <a:gd name="adj5" fmla="val 217863"/>
              <a:gd name="adj6" fmla="val 118286"/>
              <a:gd name="adj7" fmla="val 217863"/>
              <a:gd name="adj8" fmla="val 80682"/>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s-ES" sz="1800" spc="-1" strike="noStrike">
                <a:solidFill>
                  <a:srgbClr val="ffffff"/>
                </a:solidFill>
                <a:latin typeface="Corbel"/>
                <a:ea typeface="DejaVu Sans"/>
              </a:rPr>
              <a:t>Final Evaluation</a:t>
            </a:r>
            <a:endParaRPr b="0" lang="es-ES" sz="1800" spc="-1" strike="noStrike">
              <a:latin typeface="Arial"/>
            </a:endParaRPr>
          </a:p>
        </p:txBody>
      </p:sp>
      <p:sp>
        <p:nvSpPr>
          <p:cNvPr id="496" name="CustomShape 3"/>
          <p:cNvSpPr/>
          <p:nvPr/>
        </p:nvSpPr>
        <p:spPr>
          <a:xfrm rot="21591000">
            <a:off x="126000" y="1006560"/>
            <a:ext cx="4049280" cy="1060920"/>
          </a:xfrm>
          <a:prstGeom prst="rect">
            <a:avLst/>
          </a:prstGeom>
          <a:solidFill>
            <a:srgbClr val="cee6ee"/>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sp>
        <p:nvSpPr>
          <p:cNvPr id="497" name="CustomShape 4"/>
          <p:cNvSpPr/>
          <p:nvPr/>
        </p:nvSpPr>
        <p:spPr>
          <a:xfrm>
            <a:off x="1193040" y="906840"/>
            <a:ext cx="3555000" cy="1674720"/>
          </a:xfrm>
          <a:prstGeom prst="rect">
            <a:avLst/>
          </a:prstGeom>
          <a:noFill/>
          <a:ln>
            <a:noFill/>
          </a:ln>
        </p:spPr>
        <p:style>
          <a:lnRef idx="0"/>
          <a:fillRef idx="0"/>
          <a:effectRef idx="0"/>
          <a:fontRef idx="minor"/>
        </p:style>
        <p:txBody>
          <a:bodyPr lIns="155520" rIns="155520" tIns="330120" bIns="330120">
            <a:noAutofit/>
          </a:bodyPr>
          <a:p>
            <a:pPr>
              <a:lnSpc>
                <a:spcPct val="90000"/>
              </a:lnSpc>
              <a:spcAft>
                <a:spcPts val="490"/>
              </a:spcAft>
            </a:pPr>
            <a:r>
              <a:rPr b="1" lang="ia" sz="1400" spc="-1" strike="noStrike">
                <a:solidFill>
                  <a:srgbClr val="000000"/>
                </a:solidFill>
                <a:latin typeface="Corbel"/>
                <a:ea typeface="DejaVu Sans"/>
              </a:rPr>
              <a:t>Evaluation</a:t>
            </a:r>
            <a:r>
              <a:rPr b="0" lang="ia" sz="1400" spc="-1" strike="noStrike">
                <a:solidFill>
                  <a:srgbClr val="000000"/>
                </a:solidFill>
                <a:latin typeface="Corbel"/>
                <a:ea typeface="DejaVu Sans"/>
              </a:rPr>
              <a:t>:</a:t>
            </a:r>
            <a:endParaRPr b="0" lang="es-ES" sz="1400" spc="-1" strike="noStrike">
              <a:latin typeface="Arial"/>
            </a:endParaRPr>
          </a:p>
          <a:p>
            <a:pPr marL="216000" indent="-214920">
              <a:lnSpc>
                <a:spcPct val="90000"/>
              </a:lnSpc>
              <a:spcAft>
                <a:spcPts val="164"/>
              </a:spcAft>
              <a:buClr>
                <a:srgbClr val="000000"/>
              </a:buClr>
              <a:buFont typeface="Wingdings" charset="2"/>
              <a:buChar char=""/>
            </a:pPr>
            <a:r>
              <a:rPr b="0" lang="es-ES" sz="1100" spc="-1" strike="noStrike">
                <a:solidFill>
                  <a:srgbClr val="000000"/>
                </a:solidFill>
                <a:latin typeface="Corbel"/>
                <a:ea typeface="DejaVu Sans"/>
              </a:rPr>
              <a:t>(CV, K=10) on unseen data</a:t>
            </a:r>
            <a:endParaRPr b="0" lang="es-ES" sz="1100" spc="-1" strike="noStrike">
              <a:latin typeface="Arial"/>
            </a:endParaRPr>
          </a:p>
        </p:txBody>
      </p:sp>
      <p:grpSp>
        <p:nvGrpSpPr>
          <p:cNvPr id="498" name="Group 5"/>
          <p:cNvGrpSpPr/>
          <p:nvPr/>
        </p:nvGrpSpPr>
        <p:grpSpPr>
          <a:xfrm>
            <a:off x="253080" y="1104120"/>
            <a:ext cx="836280" cy="836280"/>
            <a:chOff x="253080" y="1104120"/>
            <a:chExt cx="836280" cy="836280"/>
          </a:xfrm>
        </p:grpSpPr>
        <p:sp>
          <p:nvSpPr>
            <p:cNvPr id="499" name="CustomShape 6"/>
            <p:cNvSpPr/>
            <p:nvPr/>
          </p:nvSpPr>
          <p:spPr>
            <a:xfrm>
              <a:off x="253080" y="1104120"/>
              <a:ext cx="836280" cy="836280"/>
            </a:xfrm>
            <a:prstGeom prst="ellipse">
              <a:avLst/>
            </a:prstGeom>
            <a:ln>
              <a:round/>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500" name="CustomShape 7"/>
            <p:cNvSpPr/>
            <p:nvPr/>
          </p:nvSpPr>
          <p:spPr>
            <a:xfrm>
              <a:off x="375840" y="1227240"/>
              <a:ext cx="590760" cy="590760"/>
            </a:xfrm>
            <a:prstGeom prst="rect">
              <a:avLst/>
            </a:prstGeom>
            <a:noFill/>
            <a:ln>
              <a:noFill/>
            </a:ln>
          </p:spPr>
          <p:style>
            <a:lnRef idx="0"/>
            <a:fillRef idx="0"/>
            <a:effectRef idx="0"/>
            <a:fontRef idx="minor"/>
          </p:style>
          <p:txBody>
            <a:bodyPr lIns="65520" rIns="65520" tIns="12600" bIns="12600" anchor="ctr">
              <a:noAutofit/>
            </a:bodyPr>
            <a:p>
              <a:pPr algn="ctr">
                <a:lnSpc>
                  <a:spcPct val="90000"/>
                </a:lnSpc>
                <a:spcAft>
                  <a:spcPts val="1400"/>
                </a:spcAft>
              </a:pPr>
              <a:r>
                <a:rPr b="0" lang="es-ES" sz="4000" spc="-1" strike="noStrike">
                  <a:solidFill>
                    <a:srgbClr val="ffffff"/>
                  </a:solidFill>
                  <a:latin typeface="Corbel"/>
                  <a:ea typeface="DejaVu Sans"/>
                </a:rPr>
                <a:t>3</a:t>
              </a:r>
              <a:endParaRPr b="0" lang="es-ES" sz="4000" spc="-1" strike="noStrike">
                <a:latin typeface="Arial"/>
              </a:endParaRPr>
            </a:p>
          </p:txBody>
        </p:sp>
      </p:grpSp>
      <p:pic>
        <p:nvPicPr>
          <p:cNvPr id="501" name="" descr=""/>
          <p:cNvPicPr/>
          <p:nvPr/>
        </p:nvPicPr>
        <p:blipFill>
          <a:blip r:embed="rId1"/>
          <a:stretch/>
        </p:blipFill>
        <p:spPr>
          <a:xfrm>
            <a:off x="9936720" y="25920"/>
            <a:ext cx="2254320" cy="761760"/>
          </a:xfrm>
          <a:prstGeom prst="rect">
            <a:avLst/>
          </a:prstGeom>
          <a:ln>
            <a:noFill/>
          </a:ln>
        </p:spPr>
      </p:pic>
      <p:grpSp>
        <p:nvGrpSpPr>
          <p:cNvPr id="502" name="Group 8"/>
          <p:cNvGrpSpPr/>
          <p:nvPr/>
        </p:nvGrpSpPr>
        <p:grpSpPr>
          <a:xfrm>
            <a:off x="431640" y="2232000"/>
            <a:ext cx="10367280" cy="4390560"/>
            <a:chOff x="431640" y="2232000"/>
            <a:chExt cx="10367280" cy="4390560"/>
          </a:xfrm>
        </p:grpSpPr>
        <p:sp>
          <p:nvSpPr>
            <p:cNvPr id="503" name="CustomShape 9"/>
            <p:cNvSpPr/>
            <p:nvPr/>
          </p:nvSpPr>
          <p:spPr>
            <a:xfrm>
              <a:off x="431640" y="2232000"/>
              <a:ext cx="10367280" cy="4390560"/>
            </a:xfrm>
            <a:prstGeom prst="rect">
              <a:avLst/>
            </a:prstGeom>
            <a:solidFill>
              <a:srgbClr val="40bad2"/>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pic>
          <p:nvPicPr>
            <p:cNvPr id="504" name="" descr=""/>
            <p:cNvPicPr/>
            <p:nvPr/>
          </p:nvPicPr>
          <p:blipFill>
            <a:blip r:embed="rId2"/>
            <a:stretch/>
          </p:blipFill>
          <p:spPr>
            <a:xfrm>
              <a:off x="2016000" y="2430720"/>
              <a:ext cx="7128000" cy="4103280"/>
            </a:xfrm>
            <a:prstGeom prst="rect">
              <a:avLst/>
            </a:prstGeom>
            <a:ln>
              <a:noFill/>
            </a:ln>
          </p:spPr>
        </p:pic>
      </p:grpSp>
      <p:grpSp>
        <p:nvGrpSpPr>
          <p:cNvPr id="505" name="Group 10"/>
          <p:cNvGrpSpPr/>
          <p:nvPr/>
        </p:nvGrpSpPr>
        <p:grpSpPr>
          <a:xfrm>
            <a:off x="72000" y="20880"/>
            <a:ext cx="2590920" cy="482760"/>
            <a:chOff x="72000" y="20880"/>
            <a:chExt cx="2590920" cy="482760"/>
          </a:xfrm>
        </p:grpSpPr>
        <p:pic>
          <p:nvPicPr>
            <p:cNvPr id="506" name="Picture 14_3" descr=""/>
            <p:cNvPicPr/>
            <p:nvPr/>
          </p:nvPicPr>
          <p:blipFill>
            <a:blip r:embed="rId3"/>
            <a:stretch/>
          </p:blipFill>
          <p:spPr>
            <a:xfrm>
              <a:off x="72000" y="20880"/>
              <a:ext cx="1322640" cy="482760"/>
            </a:xfrm>
            <a:prstGeom prst="rect">
              <a:avLst/>
            </a:prstGeom>
            <a:ln>
              <a:noFill/>
            </a:ln>
          </p:spPr>
        </p:pic>
        <p:pic>
          <p:nvPicPr>
            <p:cNvPr id="507" name="" descr=""/>
            <p:cNvPicPr/>
            <p:nvPr/>
          </p:nvPicPr>
          <p:blipFill>
            <a:blip r:embed="rId4"/>
            <a:stretch/>
          </p:blipFill>
          <p:spPr>
            <a:xfrm>
              <a:off x="1424520" y="52920"/>
              <a:ext cx="1238400" cy="434160"/>
            </a:xfrm>
            <a:prstGeom prst="rect">
              <a:avLst/>
            </a:prstGeom>
            <a:ln>
              <a:noFill/>
            </a:ln>
          </p:spPr>
        </p:pic>
      </p:grpSp>
      <p:pic>
        <p:nvPicPr>
          <p:cNvPr id="508" name="" descr=""/>
          <p:cNvPicPr/>
          <p:nvPr/>
        </p:nvPicPr>
        <p:blipFill>
          <a:blip r:embed="rId5"/>
          <a:stretch/>
        </p:blipFill>
        <p:spPr>
          <a:xfrm>
            <a:off x="3744000" y="195840"/>
            <a:ext cx="5904360" cy="1028160"/>
          </a:xfrm>
          <a:prstGeom prst="rect">
            <a:avLst/>
          </a:prstGeom>
          <a:ln>
            <a:noFill/>
          </a:ln>
        </p:spPr>
      </p:pic>
    </p:spTree>
  </p:cSld>
  <mc:AlternateContent>
    <mc:Choice Requires="p14">
      <p:transition spd="slow" p14:dur="2000"/>
    </mc:Choice>
    <mc:Fallback>
      <p:transition spd="slow"/>
    </mc:Fallback>
  </mc:AlternateContent>
  <p:timing>
    <p:tnLst>
      <p:par>
        <p:cTn id="95" dur="indefinite" restart="never" nodeType="tmRoot">
          <p:childTnLst>
            <p:seq>
              <p:cTn id="96" dur="indefinite" nodeType="mainSeq">
                <p:childTnLst>
                  <p:par>
                    <p:cTn id="97" fill="hold">
                      <p:stCondLst>
                        <p:cond delay="indefinite"/>
                      </p:stCondLst>
                      <p:childTnLst>
                        <p:par>
                          <p:cTn id="98" fill="hold">
                            <p:stCondLst>
                              <p:cond delay="0"/>
                            </p:stCondLst>
                            <p:childTnLst>
                              <p:par>
                                <p:cTn id="99" nodeType="clickEffect" fill="hold" presetClass="entr" presetID="7" presetSubtype="4">
                                  <p:stCondLst>
                                    <p:cond delay="0"/>
                                  </p:stCondLst>
                                  <p:childTnLst>
                                    <p:set>
                                      <p:cBhvr>
                                        <p:cTn id="100" dur="1" fill="hold">
                                          <p:stCondLst>
                                            <p:cond delay="0"/>
                                          </p:stCondLst>
                                        </p:cTn>
                                        <p:tgtEl>
                                          <p:spTgt spid="508"/>
                                        </p:tgtEl>
                                        <p:attrNameLst>
                                          <p:attrName>style.visibility</p:attrName>
                                        </p:attrNameLst>
                                      </p:cBhvr>
                                      <p:to>
                                        <p:strVal val="visible"/>
                                      </p:to>
                                    </p:set>
                                    <p:anim calcmode="lin" valueType="num">
                                      <p:cBhvr additive="repl">
                                        <p:cTn id="101" dur="5000" fill="hold"/>
                                        <p:tgtEl>
                                          <p:spTgt spid="508"/>
                                        </p:tgtEl>
                                        <p:attrNameLst>
                                          <p:attrName>ppt_x</p:attrName>
                                        </p:attrNameLst>
                                      </p:cBhvr>
                                      <p:tavLst>
                                        <p:tav tm="0">
                                          <p:val>
                                            <p:strVal val="#ppt_x"/>
                                          </p:val>
                                        </p:tav>
                                        <p:tav tm="100000">
                                          <p:val>
                                            <p:strVal val="#ppt_x"/>
                                          </p:val>
                                        </p:tav>
                                      </p:tavLst>
                                    </p:anim>
                                    <p:anim calcmode="lin" valueType="num">
                                      <p:cBhvr additive="repl">
                                        <p:cTn id="102" dur="5000" fill="hold"/>
                                        <p:tgtEl>
                                          <p:spTgt spid="5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09" name="CustomShape 1"/>
          <p:cNvSpPr/>
          <p:nvPr/>
        </p:nvSpPr>
        <p:spPr>
          <a:xfrm>
            <a:off x="4920120" y="789120"/>
            <a:ext cx="7270560" cy="6067440"/>
          </a:xfrm>
          <a:prstGeom prst="rect">
            <a:avLst/>
          </a:prstGeom>
          <a:solidFill>
            <a:srgbClr val="cee6ee"/>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grpSp>
        <p:nvGrpSpPr>
          <p:cNvPr id="510" name="Group 2"/>
          <p:cNvGrpSpPr/>
          <p:nvPr/>
        </p:nvGrpSpPr>
        <p:grpSpPr>
          <a:xfrm>
            <a:off x="72360" y="831960"/>
            <a:ext cx="3996360" cy="1674720"/>
            <a:chOff x="72360" y="831960"/>
            <a:chExt cx="3996360" cy="1674720"/>
          </a:xfrm>
        </p:grpSpPr>
        <p:grpSp>
          <p:nvGrpSpPr>
            <p:cNvPr id="511" name="Group 3"/>
            <p:cNvGrpSpPr/>
            <p:nvPr/>
          </p:nvGrpSpPr>
          <p:grpSpPr>
            <a:xfrm>
              <a:off x="72360" y="831960"/>
              <a:ext cx="3996360" cy="1674720"/>
              <a:chOff x="72360" y="831960"/>
              <a:chExt cx="3996360" cy="1674720"/>
            </a:xfrm>
          </p:grpSpPr>
          <p:sp>
            <p:nvSpPr>
              <p:cNvPr id="512" name="CustomShape 4"/>
              <p:cNvSpPr/>
              <p:nvPr/>
            </p:nvSpPr>
            <p:spPr>
              <a:xfrm>
                <a:off x="72360" y="1007640"/>
                <a:ext cx="3996360" cy="1074600"/>
              </a:xfrm>
              <a:prstGeom prst="rect">
                <a:avLst/>
              </a:prstGeom>
              <a:solidFill>
                <a:srgbClr val="cee6ee"/>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sp>
            <p:nvSpPr>
              <p:cNvPr id="513" name="CustomShape 5"/>
              <p:cNvSpPr/>
              <p:nvPr/>
            </p:nvSpPr>
            <p:spPr>
              <a:xfrm>
                <a:off x="1269720" y="831960"/>
                <a:ext cx="2799000" cy="1674720"/>
              </a:xfrm>
              <a:prstGeom prst="rect">
                <a:avLst/>
              </a:prstGeom>
              <a:noFill/>
              <a:ln>
                <a:noFill/>
              </a:ln>
            </p:spPr>
            <p:style>
              <a:lnRef idx="0"/>
              <a:fillRef idx="0"/>
              <a:effectRef idx="0"/>
              <a:fontRef idx="minor"/>
            </p:style>
            <p:txBody>
              <a:bodyPr lIns="155520" rIns="155520" tIns="330120" bIns="330120">
                <a:noAutofit/>
              </a:bodyPr>
              <a:p>
                <a:pPr>
                  <a:lnSpc>
                    <a:spcPct val="90000"/>
                  </a:lnSpc>
                  <a:spcAft>
                    <a:spcPts val="490"/>
                  </a:spcAft>
                </a:pPr>
                <a:r>
                  <a:rPr b="1" lang="es-ES" sz="1400" spc="-1" strike="noStrike">
                    <a:solidFill>
                      <a:srgbClr val="000000"/>
                    </a:solidFill>
                    <a:latin typeface="Corbel"/>
                    <a:ea typeface="DejaVu Sans"/>
                  </a:rPr>
                  <a:t>Deployment:</a:t>
                </a:r>
                <a:endParaRPr b="0" lang="es-ES" sz="1400" spc="-1" strike="noStrike">
                  <a:latin typeface="Arial"/>
                </a:endParaRPr>
              </a:p>
              <a:p>
                <a:pPr marL="216000" indent="-214200">
                  <a:lnSpc>
                    <a:spcPct val="90000"/>
                  </a:lnSpc>
                  <a:spcAft>
                    <a:spcPts val="490"/>
                  </a:spcAft>
                  <a:buClr>
                    <a:srgbClr val="000000"/>
                  </a:buClr>
                  <a:buFont typeface="Arial"/>
                  <a:buChar char="•"/>
                </a:pPr>
                <a:r>
                  <a:rPr b="0" lang="es-ES" sz="1100" spc="-1" strike="noStrike">
                    <a:solidFill>
                      <a:srgbClr val="000000"/>
                    </a:solidFill>
                    <a:latin typeface="Corbel"/>
                    <a:ea typeface="DejaVu Sans"/>
                  </a:rPr>
                  <a:t>Provisional front-end Solution</a:t>
                </a:r>
                <a:endParaRPr b="0" lang="es-ES" sz="1100" spc="-1" strike="noStrike">
                  <a:latin typeface="Arial"/>
                </a:endParaRPr>
              </a:p>
            </p:txBody>
          </p:sp>
        </p:grpSp>
        <p:grpSp>
          <p:nvGrpSpPr>
            <p:cNvPr id="514" name="Group 6"/>
            <p:cNvGrpSpPr/>
            <p:nvPr/>
          </p:nvGrpSpPr>
          <p:grpSpPr>
            <a:xfrm>
              <a:off x="204840" y="1139760"/>
              <a:ext cx="836280" cy="836280"/>
              <a:chOff x="204840" y="1139760"/>
              <a:chExt cx="836280" cy="836280"/>
            </a:xfrm>
          </p:grpSpPr>
          <p:sp>
            <p:nvSpPr>
              <p:cNvPr id="515" name="CustomShape 7"/>
              <p:cNvSpPr/>
              <p:nvPr/>
            </p:nvSpPr>
            <p:spPr>
              <a:xfrm>
                <a:off x="204840" y="1139760"/>
                <a:ext cx="836280" cy="836280"/>
              </a:xfrm>
              <a:prstGeom prst="ellipse">
                <a:avLst/>
              </a:prstGeom>
              <a:ln>
                <a:round/>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516" name="CustomShape 8"/>
              <p:cNvSpPr/>
              <p:nvPr/>
            </p:nvSpPr>
            <p:spPr>
              <a:xfrm>
                <a:off x="327600" y="1262520"/>
                <a:ext cx="590760" cy="590760"/>
              </a:xfrm>
              <a:prstGeom prst="rect">
                <a:avLst/>
              </a:prstGeom>
              <a:noFill/>
              <a:ln>
                <a:noFill/>
              </a:ln>
            </p:spPr>
            <p:style>
              <a:lnRef idx="0"/>
              <a:fillRef idx="0"/>
              <a:effectRef idx="0"/>
              <a:fontRef idx="minor"/>
            </p:style>
            <p:txBody>
              <a:bodyPr lIns="65520" rIns="65520" tIns="12600" bIns="12600" anchor="ctr">
                <a:noAutofit/>
              </a:bodyPr>
              <a:p>
                <a:pPr algn="ctr">
                  <a:lnSpc>
                    <a:spcPct val="90000"/>
                  </a:lnSpc>
                  <a:spcAft>
                    <a:spcPts val="1400"/>
                  </a:spcAft>
                </a:pPr>
                <a:r>
                  <a:rPr b="0" lang="es-ES" sz="4000" spc="-1" strike="noStrike">
                    <a:solidFill>
                      <a:srgbClr val="ffffff"/>
                    </a:solidFill>
                    <a:latin typeface="Corbel"/>
                    <a:ea typeface="DejaVu Sans"/>
                  </a:rPr>
                  <a:t>4</a:t>
                </a:r>
                <a:endParaRPr b="0" lang="es-ES" sz="4000" spc="-1" strike="noStrike">
                  <a:latin typeface="Arial"/>
                </a:endParaRPr>
              </a:p>
            </p:txBody>
          </p:sp>
        </p:grpSp>
      </p:grpSp>
      <p:sp>
        <p:nvSpPr>
          <p:cNvPr id="517" name="CustomShape 9"/>
          <p:cNvSpPr/>
          <p:nvPr/>
        </p:nvSpPr>
        <p:spPr>
          <a:xfrm>
            <a:off x="72360" y="2201760"/>
            <a:ext cx="3996360" cy="1051920"/>
          </a:xfrm>
          <a:prstGeom prst="rect">
            <a:avLst/>
          </a:prstGeom>
          <a:solidFill>
            <a:schemeClr val="bg2">
              <a:lumMod val="20000"/>
              <a:lumOff val="80000"/>
            </a:schemeClr>
          </a:solidFill>
          <a:ln>
            <a:noFill/>
          </a:ln>
        </p:spPr>
        <p:style>
          <a:lnRef idx="0"/>
          <a:fillRef idx="0"/>
          <a:effectRef idx="0"/>
          <a:fontRef idx="minor"/>
        </p:style>
        <p:txBody>
          <a:bodyPr lIns="90000" rIns="90000" tIns="45000" bIns="45000">
            <a:normAutofit/>
          </a:bodyPr>
          <a:p>
            <a:endParaRPr b="0" lang="es-ES" sz="1800" spc="-1" strike="noStrike">
              <a:latin typeface="Arial"/>
            </a:endParaRPr>
          </a:p>
          <a:p>
            <a:endParaRPr b="0" lang="es-ES" sz="1800" spc="-1" strike="noStrike">
              <a:latin typeface="Arial"/>
            </a:endParaRPr>
          </a:p>
        </p:txBody>
      </p:sp>
      <p:pic>
        <p:nvPicPr>
          <p:cNvPr id="518" name="" descr=""/>
          <p:cNvPicPr/>
          <p:nvPr/>
        </p:nvPicPr>
        <p:blipFill>
          <a:blip r:embed="rId1"/>
          <a:stretch/>
        </p:blipFill>
        <p:spPr>
          <a:xfrm>
            <a:off x="9936720" y="25920"/>
            <a:ext cx="2254320" cy="761760"/>
          </a:xfrm>
          <a:prstGeom prst="rect">
            <a:avLst/>
          </a:prstGeom>
          <a:ln>
            <a:noFill/>
          </a:ln>
        </p:spPr>
      </p:pic>
      <p:grpSp>
        <p:nvGrpSpPr>
          <p:cNvPr id="519" name="Group 10"/>
          <p:cNvGrpSpPr/>
          <p:nvPr/>
        </p:nvGrpSpPr>
        <p:grpSpPr>
          <a:xfrm>
            <a:off x="72000" y="20880"/>
            <a:ext cx="2590920" cy="482760"/>
            <a:chOff x="72000" y="20880"/>
            <a:chExt cx="2590920" cy="482760"/>
          </a:xfrm>
        </p:grpSpPr>
        <p:pic>
          <p:nvPicPr>
            <p:cNvPr id="520" name="Picture 14_1" descr=""/>
            <p:cNvPicPr/>
            <p:nvPr/>
          </p:nvPicPr>
          <p:blipFill>
            <a:blip r:embed="rId2"/>
            <a:stretch/>
          </p:blipFill>
          <p:spPr>
            <a:xfrm>
              <a:off x="72000" y="20880"/>
              <a:ext cx="1322640" cy="482760"/>
            </a:xfrm>
            <a:prstGeom prst="rect">
              <a:avLst/>
            </a:prstGeom>
            <a:ln>
              <a:noFill/>
            </a:ln>
          </p:spPr>
        </p:pic>
        <p:pic>
          <p:nvPicPr>
            <p:cNvPr id="521" name="" descr=""/>
            <p:cNvPicPr/>
            <p:nvPr/>
          </p:nvPicPr>
          <p:blipFill>
            <a:blip r:embed="rId3"/>
            <a:stretch/>
          </p:blipFill>
          <p:spPr>
            <a:xfrm>
              <a:off x="1424520" y="52920"/>
              <a:ext cx="1238400" cy="434160"/>
            </a:xfrm>
            <a:prstGeom prst="rect">
              <a:avLst/>
            </a:prstGeom>
            <a:ln>
              <a:noFill/>
            </a:ln>
          </p:spPr>
        </p:pic>
      </p:grpSp>
      <p:sp>
        <p:nvSpPr>
          <p:cNvPr id="522" name="TextShape 11"/>
          <p:cNvSpPr txBox="1"/>
          <p:nvPr/>
        </p:nvSpPr>
        <p:spPr>
          <a:xfrm>
            <a:off x="144000" y="2304000"/>
            <a:ext cx="3924720" cy="643320"/>
          </a:xfrm>
          <a:prstGeom prst="rect">
            <a:avLst/>
          </a:prstGeom>
          <a:noFill/>
          <a:ln>
            <a:noFill/>
          </a:ln>
        </p:spPr>
        <p:txBody>
          <a:bodyPr lIns="90000" rIns="90000" tIns="45000" bIns="45000">
            <a:noAutofit/>
          </a:bodyPr>
          <a:p>
            <a:r>
              <a:rPr b="1" lang="es-ES" sz="1300" spc="-1" strike="noStrike">
                <a:latin typeface="Arial"/>
              </a:rPr>
              <a:t>   </a:t>
            </a:r>
            <a:r>
              <a:rPr b="1" lang="es-ES" sz="1300" spc="-1" strike="noStrike">
                <a:latin typeface="Arial"/>
              </a:rPr>
              <a:t>https://d</a:t>
            </a:r>
            <a:r>
              <a:rPr b="1" lang="es-ES" sz="1300" spc="-1" strike="noStrike">
                <a:latin typeface="Arial"/>
              </a:rPr>
              <a:t>asa39-</a:t>
            </a:r>
            <a:r>
              <a:rPr b="1" lang="es-ES" sz="1300" spc="-1" strike="noStrike">
                <a:latin typeface="Arial"/>
              </a:rPr>
              <a:t>archaeol</a:t>
            </a:r>
            <a:r>
              <a:rPr b="1" lang="es-ES" sz="1300" spc="-1" strike="noStrike">
                <a:latin typeface="Arial"/>
              </a:rPr>
              <a:t>ogical-</a:t>
            </a:r>
            <a:r>
              <a:rPr b="1" lang="es-ES" sz="1300" spc="-1" strike="noStrike">
                <a:latin typeface="Arial"/>
              </a:rPr>
              <a:t>p-xrf-</a:t>
            </a:r>
            <a:r>
              <a:rPr b="1" lang="es-ES" sz="1300" spc="-1" strike="noStrike">
                <a:latin typeface="Arial"/>
              </a:rPr>
              <a:t>mineral-</a:t>
            </a:r>
            <a:r>
              <a:rPr b="1" lang="es-ES" sz="1300" spc="-1" strike="noStrike">
                <a:latin typeface="Arial"/>
              </a:rPr>
              <a:t>data-</a:t>
            </a:r>
            <a:r>
              <a:rPr b="1" lang="es-ES" sz="1300" spc="-1" strike="noStrike">
                <a:latin typeface="Arial"/>
              </a:rPr>
              <a:t>classific</a:t>
            </a:r>
            <a:r>
              <a:rPr b="1" lang="es-ES" sz="1300" spc="-1" strike="noStrike">
                <a:latin typeface="Arial"/>
              </a:rPr>
              <a:t>at-app-</a:t>
            </a:r>
            <a:r>
              <a:rPr b="1" lang="es-ES" sz="1300" spc="-1" strike="noStrike">
                <a:latin typeface="Arial"/>
              </a:rPr>
              <a:t>n2b73w.</a:t>
            </a:r>
            <a:r>
              <a:rPr b="1" lang="es-ES" sz="1300" spc="-1" strike="noStrike">
                <a:latin typeface="Arial"/>
              </a:rPr>
              <a:t>streamli</a:t>
            </a:r>
            <a:r>
              <a:rPr b="1" lang="es-ES" sz="1300" spc="-1" strike="noStrike">
                <a:latin typeface="Arial"/>
              </a:rPr>
              <a:t>t.app/</a:t>
            </a:r>
            <a:endParaRPr b="1" lang="es-ES" sz="1300" spc="-1" strike="noStrike">
              <a:latin typeface="Arial"/>
            </a:endParaRPr>
          </a:p>
        </p:txBody>
      </p:sp>
      <p:graphicFrame>
        <p:nvGraphicFramePr>
          <p:cNvPr id="523" name="Table 12"/>
          <p:cNvGraphicFramePr/>
          <p:nvPr/>
        </p:nvGraphicFramePr>
        <p:xfrm>
          <a:off x="82080" y="5020560"/>
          <a:ext cx="7529400" cy="2152800"/>
        </p:xfrm>
        <a:graphic>
          <a:graphicData uri="http://schemas.openxmlformats.org/drawingml/2006/table">
            <a:tbl>
              <a:tblPr/>
              <a:tblGrid>
                <a:gridCol w="425880"/>
                <a:gridCol w="1121760"/>
                <a:gridCol w="1782000"/>
                <a:gridCol w="1597680"/>
                <a:gridCol w="2279880"/>
                <a:gridCol w="4833000"/>
              </a:tblGrid>
              <a:tr h="561240">
                <a:tc>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ES" sz="1600" spc="-1" strike="noStrike">
                          <a:solidFill>
                            <a:srgbClr val="ffffff"/>
                          </a:solidFill>
                          <a:latin typeface="Calibri"/>
                        </a:rPr>
                        <a:t>Mineral</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ES" sz="1600" spc="-1" strike="noStrike">
                          <a:solidFill>
                            <a:srgbClr val="ffffff"/>
                          </a:solidFill>
                          <a:latin typeface="Calibri"/>
                        </a:rPr>
                        <a:t>Group</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ES" sz="1600" spc="-1" strike="noStrike">
                          <a:solidFill>
                            <a:srgbClr val="ffffff"/>
                          </a:solidFill>
                          <a:latin typeface="Calibri"/>
                        </a:rPr>
                        <a:t>Sub-group</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ES" sz="1600" spc="-1" strike="noStrike">
                          <a:solidFill>
                            <a:srgbClr val="ffffff"/>
                          </a:solidFill>
                          <a:latin typeface="Calibri"/>
                        </a:rPr>
                        <a:t>Hey’s CIM</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r>
                        <a:rPr b="1" lang="en-ES" sz="1600" spc="-1" strike="noStrike">
                          <a:solidFill>
                            <a:srgbClr val="ffffff"/>
                          </a:solidFill>
                          <a:latin typeface="Symbol"/>
                        </a:rPr>
                        <a:t></a:t>
                      </a:r>
                      <a:r>
                        <a:rPr b="1" lang="en-ES" sz="1600" spc="-1" strike="noStrike">
                          <a:solidFill>
                            <a:srgbClr val="ffffff"/>
                          </a:solidFill>
                          <a:latin typeface="Calibri"/>
                        </a:rPr>
                        <a:t>Probabilities</a:t>
                      </a:r>
                      <a:endParaRPr b="0" lang="es-E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r>
              <a:tr h="326520">
                <a:tc>
                  <a:txBody>
                    <a:bodyPr>
                      <a:noAutofit/>
                    </a:bodyPr>
                    <a:p>
                      <a:pPr>
                        <a:lnSpc>
                          <a:spcPct val="100000"/>
                        </a:lnSpc>
                      </a:pPr>
                      <a:r>
                        <a:rPr b="0" lang="en-ES" sz="1600" spc="-1" strike="noStrike">
                          <a:solidFill>
                            <a:srgbClr val="000000"/>
                          </a:solidFill>
                          <a:latin typeface="Calibri"/>
                        </a:rPr>
                        <a:t>0</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ES" sz="1600" spc="-1" strike="noStrike">
                          <a:solidFill>
                            <a:srgbClr val="000000"/>
                          </a:solidFill>
                          <a:latin typeface="Calibri"/>
                          <a:ea typeface="Noto Sans CJK SC"/>
                        </a:rPr>
                        <a:t>Talc,</a:t>
                      </a:r>
                      <a:endParaRPr b="0" lang="es-E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s-ES" sz="1600" spc="-1" strike="noStrike">
                          <a:solidFill>
                            <a:srgbClr val="000000"/>
                          </a:solidFill>
                          <a:latin typeface="Arial"/>
                          <a:ea typeface="Noto Sans CJK SC"/>
                        </a:rPr>
                        <a:t>Pyrophyllite-Talc</a:t>
                      </a:r>
                      <a:endParaRPr b="0" lang="es-E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s-ES" sz="1600" spc="-1" strike="noStrike">
                          <a:solidFill>
                            <a:srgbClr val="000000"/>
                          </a:solidFill>
                          <a:latin typeface="Arial"/>
                          <a:ea typeface="Noto Sans CJK SC"/>
                        </a:rPr>
                        <a:t>Talc/Hornblende</a:t>
                      </a:r>
                      <a:endParaRPr b="0" lang="es-E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s-ES" sz="1600" spc="-1" strike="noStrike">
                          <a:solidFill>
                            <a:srgbClr val="000000"/>
                          </a:solidFill>
                          <a:latin typeface="Arial"/>
                          <a:ea typeface="Noto Sans CJK SC"/>
                        </a:rPr>
                        <a:t>Silicates of Mg not containing Al</a:t>
                      </a:r>
                      <a:endParaRPr b="0" lang="es-E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r>
                        <a:rPr b="0" lang="es-ES" sz="1600" spc="-1" strike="noStrike">
                          <a:solidFill>
                            <a:srgbClr val="000000"/>
                          </a:solidFill>
                          <a:latin typeface="Arial"/>
                          <a:ea typeface="Noto Sans CJK SC"/>
                        </a:rPr>
                        <a:t>{'Score_Talc,': 0.8665, 'Score_Talc, Hornblende,': 0.0832, 'Score_Magnesiochloritoid,': 0.0354}</a:t>
                      </a:r>
                      <a:endParaRPr b="0" lang="es-E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26520">
                <a:tc>
                  <a:txBody>
                    <a:bodyPr>
                      <a:noAutofit/>
                    </a:bodyPr>
                    <a:p>
                      <a:pPr>
                        <a:lnSpc>
                          <a:spcPct val="100000"/>
                        </a:lnSpc>
                      </a:pPr>
                      <a:r>
                        <a:rPr b="0" lang="en-ES" sz="1600" spc="-1" strike="noStrike">
                          <a:solidFill>
                            <a:srgbClr val="000000"/>
                          </a:solidFill>
                          <a:latin typeface="Calibri"/>
                        </a:rPr>
                        <a:t>1</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r>
                        <a:rPr b="0" lang="es-ES" sz="1600" spc="-1" strike="noStrike">
                          <a:solidFill>
                            <a:srgbClr val="000000"/>
                          </a:solidFill>
                          <a:latin typeface="Arial"/>
                          <a:ea typeface="Noto Sans CJK SC"/>
                        </a:rPr>
                        <a:t>Variscite,</a:t>
                      </a:r>
                      <a:endParaRPr b="0" lang="es-E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r>
                        <a:rPr b="0" lang="es-ES" sz="1600" spc="-1" strike="noStrike">
                          <a:solidFill>
                            <a:srgbClr val="000000"/>
                          </a:solidFill>
                          <a:latin typeface="Arial"/>
                          <a:ea typeface="Noto Sans CJK SC"/>
                        </a:rPr>
                        <a:t>Variscite</a:t>
                      </a:r>
                      <a:endParaRPr b="0" lang="es-E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r>
                        <a:rPr b="0" lang="es-ES" sz="1600" spc="-1" strike="noStrike">
                          <a:solidFill>
                            <a:srgbClr val="000000"/>
                          </a:solidFill>
                          <a:latin typeface="Arial"/>
                          <a:ea typeface="Noto Sans CJK SC"/>
                        </a:rPr>
                        <a:t>Variscite</a:t>
                      </a:r>
                      <a:endParaRPr b="0" lang="es-E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r>
                        <a:rPr b="0" lang="es-ES" sz="1600" spc="-1" strike="noStrike">
                          <a:solidFill>
                            <a:srgbClr val="000000"/>
                          </a:solidFill>
                          <a:latin typeface="Arial"/>
                          <a:ea typeface="Noto Sans CJK SC"/>
                        </a:rPr>
                        <a:t>Phosphates of Al alone</a:t>
                      </a:r>
                      <a:endParaRPr b="0" lang="es-E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r>
                        <a:rPr b="0" lang="es-ES" sz="1600" spc="-1" strike="noStrike">
                          <a:solidFill>
                            <a:srgbClr val="000000"/>
                          </a:solidFill>
                          <a:latin typeface="Arial"/>
                          <a:ea typeface="Noto Sans CJK SC"/>
                        </a:rPr>
                        <a:t>{'Score_Variscite,': 0.6362, 'Score_Talc,': 0.1725, 'Score_Magnesiochloritoid,': 0.0452}</a:t>
                      </a:r>
                      <a:endParaRPr b="0" lang="es-E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bl>
          </a:graphicData>
        </a:graphic>
      </p:graphicFrame>
      <p:pic>
        <p:nvPicPr>
          <p:cNvPr id="524" name="" descr=""/>
          <p:cNvPicPr/>
          <p:nvPr/>
        </p:nvPicPr>
        <p:blipFill>
          <a:blip r:embed="rId4"/>
          <a:stretch/>
        </p:blipFill>
        <p:spPr>
          <a:xfrm>
            <a:off x="4392000" y="789120"/>
            <a:ext cx="7798680" cy="4231440"/>
          </a:xfrm>
          <a:prstGeom prst="rect">
            <a:avLst/>
          </a:prstGeom>
          <a:ln>
            <a:noFill/>
          </a:ln>
        </p:spPr>
      </p:pic>
      <p:sp>
        <p:nvSpPr>
          <p:cNvPr id="525" name="CustomShape 13"/>
          <p:cNvSpPr/>
          <p:nvPr/>
        </p:nvSpPr>
        <p:spPr>
          <a:xfrm>
            <a:off x="4992120" y="6192000"/>
            <a:ext cx="2351880" cy="475920"/>
          </a:xfrm>
          <a:prstGeom prst="rect">
            <a:avLst/>
          </a:prstGeom>
          <a:noFill/>
          <a:ln w="36000">
            <a:solidFill>
              <a:srgbClr val="2ea04b"/>
            </a:solidFill>
            <a:round/>
          </a:ln>
        </p:spPr>
        <p:style>
          <a:lnRef idx="0"/>
          <a:fillRef idx="0"/>
          <a:effectRef idx="0"/>
          <a:fontRef idx="minor"/>
        </p:style>
      </p:sp>
    </p:spTree>
  </p:cSld>
  <mc:AlternateContent>
    <mc:Choice Requires="p14">
      <p:transition spd="slow" p14:dur="2000"/>
    </mc:Choice>
    <mc:Fallback>
      <p:transition spd="slow"/>
    </mc:Fallback>
  </mc:AlternateContent>
  <p:timing>
    <p:tnLst>
      <p:par>
        <p:cTn id="103" dur="indefinite" restart="never" nodeType="tmRoot">
          <p:childTnLst>
            <p:seq>
              <p:cTn id="104" dur="indefinite" nodeType="mainSeq">
                <p:childTnLst>
                  <p:par>
                    <p:cTn id="105" fill="hold">
                      <p:stCondLst>
                        <p:cond delay="indefinite"/>
                      </p:stCondLst>
                      <p:childTnLst>
                        <p:par>
                          <p:cTn id="106" fill="hold">
                            <p:stCondLst>
                              <p:cond delay="0"/>
                            </p:stCondLst>
                            <p:childTnLst>
                              <p:par>
                                <p:cTn id="107" nodeType="clickEffect" fill="hold" presetClass="entr" presetID="1">
                                  <p:stCondLst>
                                    <p:cond delay="0"/>
                                  </p:stCondLst>
                                  <p:childTnLst>
                                    <p:set>
                                      <p:cBhvr>
                                        <p:cTn id="108" dur="0" fill="hold">
                                          <p:stCondLst>
                                            <p:cond delay="0"/>
                                          </p:stCondLst>
                                        </p:cTn>
                                        <p:tgtEl>
                                          <p:spTgt spid="5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6" name="Picture 3_0" descr=""/>
          <p:cNvPicPr/>
          <p:nvPr/>
        </p:nvPicPr>
        <p:blipFill>
          <a:blip r:embed="rId1"/>
          <a:stretch/>
        </p:blipFill>
        <p:spPr>
          <a:xfrm>
            <a:off x="7296120" y="380520"/>
            <a:ext cx="4273200" cy="4843080"/>
          </a:xfrm>
          <a:prstGeom prst="rect">
            <a:avLst/>
          </a:prstGeom>
          <a:ln>
            <a:noFill/>
          </a:ln>
        </p:spPr>
      </p:pic>
      <p:pic>
        <p:nvPicPr>
          <p:cNvPr id="527" name="Picture 14_2" descr="Map&#10;&#10;Description automatically generated"/>
          <p:cNvPicPr/>
          <p:nvPr/>
        </p:nvPicPr>
        <p:blipFill>
          <a:blip r:embed="rId2"/>
          <a:stretch/>
        </p:blipFill>
        <p:spPr>
          <a:xfrm>
            <a:off x="147600" y="422640"/>
            <a:ext cx="6876720" cy="6096600"/>
          </a:xfrm>
          <a:prstGeom prst="rect">
            <a:avLst/>
          </a:prstGeom>
          <a:ln>
            <a:noFill/>
          </a:ln>
        </p:spPr>
      </p:pic>
      <p:graphicFrame>
        <p:nvGraphicFramePr>
          <p:cNvPr id="528" name="Table 1"/>
          <p:cNvGraphicFramePr/>
          <p:nvPr/>
        </p:nvGraphicFramePr>
        <p:xfrm>
          <a:off x="6912720" y="5253120"/>
          <a:ext cx="5040360" cy="921600"/>
        </p:xfrm>
        <a:graphic>
          <a:graphicData uri="http://schemas.openxmlformats.org/drawingml/2006/table">
            <a:tbl>
              <a:tblPr/>
              <a:tblGrid>
                <a:gridCol w="839880"/>
                <a:gridCol w="839880"/>
                <a:gridCol w="839880"/>
                <a:gridCol w="839880"/>
                <a:gridCol w="839880"/>
                <a:gridCol w="840960"/>
              </a:tblGrid>
              <a:tr h="561240">
                <a:tc>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ES" sz="1600" spc="-1" strike="noStrike">
                          <a:solidFill>
                            <a:srgbClr val="ffffff"/>
                          </a:solidFill>
                          <a:latin typeface="Calibri"/>
                        </a:rPr>
                        <a:t>6th</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ES" sz="1600" spc="-1" strike="noStrike">
                          <a:solidFill>
                            <a:srgbClr val="ffffff"/>
                          </a:solidFill>
                          <a:latin typeface="Calibri"/>
                        </a:rPr>
                        <a:t>5th</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ES" sz="1600" spc="-1" strike="noStrike">
                          <a:solidFill>
                            <a:srgbClr val="ffffff"/>
                          </a:solidFill>
                          <a:latin typeface="Calibri"/>
                        </a:rPr>
                        <a:t>5th-4th</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ES" sz="1600" spc="-1" strike="noStrike">
                          <a:solidFill>
                            <a:srgbClr val="ffffff"/>
                          </a:solidFill>
                          <a:latin typeface="Calibri"/>
                        </a:rPr>
                        <a:t>4th</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tabLst>
                          <a:tab algn="l" pos="0"/>
                        </a:tabLst>
                      </a:pPr>
                      <a:r>
                        <a:rPr b="1" lang="en-ES" sz="1600" spc="-1" strike="noStrike">
                          <a:solidFill>
                            <a:srgbClr val="ffffff"/>
                          </a:solidFill>
                          <a:latin typeface="Symbol"/>
                        </a:rPr>
                        <a:t></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r>
              <a:tr h="326520">
                <a:tc>
                  <a:txBody>
                    <a:bodyPr>
                      <a:noAutofit/>
                    </a:bodyPr>
                    <a:p>
                      <a:pPr>
                        <a:lnSpc>
                          <a:spcPct val="100000"/>
                        </a:lnSpc>
                      </a:pPr>
                      <a:r>
                        <a:rPr b="0" lang="en-ES" sz="1600" spc="-1" strike="noStrike">
                          <a:solidFill>
                            <a:srgbClr val="000000"/>
                          </a:solidFill>
                          <a:latin typeface="Calibri"/>
                        </a:rPr>
                        <a:t>Beads</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ES" sz="1600" spc="-1" strike="noStrike">
                          <a:solidFill>
                            <a:srgbClr val="000000"/>
                          </a:solidFill>
                          <a:latin typeface="Calibri"/>
                        </a:rPr>
                        <a:t>14</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ES" sz="1600" spc="-1" strike="noStrike">
                          <a:solidFill>
                            <a:srgbClr val="000000"/>
                          </a:solidFill>
                          <a:latin typeface="Calibri"/>
                        </a:rPr>
                        <a:t>172</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ES" sz="1600" spc="-1" strike="noStrike">
                          <a:solidFill>
                            <a:srgbClr val="000000"/>
                          </a:solidFill>
                          <a:latin typeface="Calibri"/>
                        </a:rPr>
                        <a:t>336</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ES" sz="1600" spc="-1" strike="noStrike">
                          <a:solidFill>
                            <a:srgbClr val="000000"/>
                          </a:solidFill>
                          <a:latin typeface="Calibri"/>
                        </a:rPr>
                        <a:t>630</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ES" sz="1600" spc="-1" strike="noStrike">
                          <a:solidFill>
                            <a:srgbClr val="000000"/>
                          </a:solidFill>
                          <a:latin typeface="Calibri"/>
                        </a:rPr>
                        <a:t>1152</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26520">
                <a:tc>
                  <a:txBody>
                    <a:bodyPr>
                      <a:noAutofit/>
                    </a:bodyPr>
                    <a:p>
                      <a:pPr>
                        <a:lnSpc>
                          <a:spcPct val="100000"/>
                        </a:lnSpc>
                      </a:pPr>
                      <a:r>
                        <a:rPr b="0" lang="en-ES" sz="1600" spc="-1" strike="noStrike">
                          <a:solidFill>
                            <a:srgbClr val="000000"/>
                          </a:solidFill>
                          <a:latin typeface="Calibri"/>
                        </a:rPr>
                        <a:t>Sites</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ES" sz="1600" spc="-1" strike="noStrike">
                          <a:solidFill>
                            <a:srgbClr val="000000"/>
                          </a:solidFill>
                          <a:latin typeface="Calibri"/>
                        </a:rPr>
                        <a:t>4</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ES" sz="1600" spc="-1" strike="noStrike">
                          <a:solidFill>
                            <a:srgbClr val="000000"/>
                          </a:solidFill>
                          <a:latin typeface="Calibri"/>
                        </a:rPr>
                        <a:t>4</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ES" sz="1600" spc="-1" strike="noStrike">
                          <a:solidFill>
                            <a:srgbClr val="000000"/>
                          </a:solidFill>
                          <a:latin typeface="Calibri"/>
                        </a:rPr>
                        <a:t>8</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ES" sz="1600" spc="-1" strike="noStrike">
                          <a:solidFill>
                            <a:srgbClr val="000000"/>
                          </a:solidFill>
                          <a:latin typeface="Calibri"/>
                        </a:rPr>
                        <a:t>14</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ES" sz="1600" spc="-1" strike="noStrike">
                          <a:solidFill>
                            <a:srgbClr val="000000"/>
                          </a:solidFill>
                          <a:latin typeface="Calibri"/>
                        </a:rPr>
                        <a:t>30</a:t>
                      </a:r>
                      <a:endParaRPr b="0" lang="es-ES" sz="1600" spc="-1" strike="noStrike">
                        <a:latin typeface="Times New Roman"/>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bl>
          </a:graphicData>
        </a:graphic>
      </p:graphicFrame>
      <p:grpSp>
        <p:nvGrpSpPr>
          <p:cNvPr id="529" name="Group 2"/>
          <p:cNvGrpSpPr/>
          <p:nvPr/>
        </p:nvGrpSpPr>
        <p:grpSpPr>
          <a:xfrm>
            <a:off x="1958400" y="447840"/>
            <a:ext cx="4032000" cy="494280"/>
            <a:chOff x="1958400" y="447840"/>
            <a:chExt cx="4032000" cy="494280"/>
          </a:xfrm>
        </p:grpSpPr>
        <p:sp>
          <p:nvSpPr>
            <p:cNvPr id="530" name="CustomShape 3"/>
            <p:cNvSpPr/>
            <p:nvPr/>
          </p:nvSpPr>
          <p:spPr>
            <a:xfrm>
              <a:off x="1958400" y="447840"/>
              <a:ext cx="4032000" cy="432000"/>
            </a:xfrm>
            <a:prstGeom prst="rect">
              <a:avLst/>
            </a:prstGeom>
            <a:solidFill>
              <a:srgbClr val="729fcf"/>
            </a:solidFill>
            <a:ln>
              <a:solidFill>
                <a:srgbClr val="3465a4"/>
              </a:solidFill>
            </a:ln>
          </p:spPr>
          <p:style>
            <a:lnRef idx="0"/>
            <a:fillRef idx="0"/>
            <a:effectRef idx="0"/>
            <a:fontRef idx="minor"/>
          </p:style>
        </p:sp>
        <p:sp>
          <p:nvSpPr>
            <p:cNvPr id="531" name="TextShape 4"/>
            <p:cNvSpPr txBox="1"/>
            <p:nvPr/>
          </p:nvSpPr>
          <p:spPr>
            <a:xfrm>
              <a:off x="1958400" y="447840"/>
              <a:ext cx="2034000" cy="416520"/>
            </a:xfrm>
            <a:prstGeom prst="rect">
              <a:avLst/>
            </a:prstGeom>
            <a:noFill/>
            <a:ln>
              <a:noFill/>
            </a:ln>
          </p:spPr>
          <p:txBody>
            <a:bodyPr lIns="90000" rIns="90000" tIns="45000" bIns="45000">
              <a:noAutofit/>
            </a:bodyPr>
            <a:p>
              <a:r>
                <a:rPr b="1" lang="es-ES" sz="1100" spc="-1" strike="noStrike">
                  <a:solidFill>
                    <a:srgbClr val="ffffff"/>
                  </a:solidFill>
                  <a:latin typeface="Corbel"/>
                  <a:ea typeface="DejaVu Sans"/>
                </a:rPr>
                <a:t>Northea</a:t>
              </a:r>
              <a:r>
                <a:rPr b="1" lang="es-ES" sz="1100" spc="-1" strike="noStrike">
                  <a:solidFill>
                    <a:srgbClr val="ffffff"/>
                  </a:solidFill>
                  <a:latin typeface="Corbel"/>
                  <a:ea typeface="DejaVu Sans"/>
                </a:rPr>
                <a:t>ster </a:t>
              </a:r>
              <a:r>
                <a:rPr b="1" lang="es-ES" sz="1100" spc="-1" strike="noStrike">
                  <a:solidFill>
                    <a:srgbClr val="ffffff"/>
                  </a:solidFill>
                  <a:latin typeface="Corbel"/>
                  <a:ea typeface="DejaVu Sans"/>
                </a:rPr>
                <a:t>Iberia </a:t>
              </a:r>
              <a:r>
                <a:rPr b="1" lang="es-ES" sz="1100" spc="-1" strike="noStrike">
                  <a:solidFill>
                    <a:srgbClr val="ffffff"/>
                  </a:solidFill>
                  <a:latin typeface="Corbel"/>
                  <a:ea typeface="DejaVu Sans"/>
                </a:rPr>
                <a:t>dataset</a:t>
              </a:r>
              <a:endParaRPr b="1" lang="es-ES" sz="1100" spc="-1" strike="noStrike">
                <a:solidFill>
                  <a:srgbClr val="ffffff"/>
                </a:solidFill>
                <a:latin typeface="Arial"/>
              </a:endParaRPr>
            </a:p>
          </p:txBody>
        </p:sp>
        <p:sp>
          <p:nvSpPr>
            <p:cNvPr id="532" name="TextShape 5"/>
            <p:cNvSpPr txBox="1"/>
            <p:nvPr/>
          </p:nvSpPr>
          <p:spPr>
            <a:xfrm>
              <a:off x="3945240" y="525600"/>
              <a:ext cx="1584000" cy="416520"/>
            </a:xfrm>
            <a:prstGeom prst="rect">
              <a:avLst/>
            </a:prstGeom>
            <a:noFill/>
            <a:ln>
              <a:noFill/>
            </a:ln>
          </p:spPr>
          <p:txBody>
            <a:bodyPr lIns="90000" rIns="90000" tIns="45000" bIns="45000">
              <a:noAutofit/>
            </a:bodyPr>
            <a:p>
              <a:r>
                <a:rPr b="1" lang="es-ES" sz="1100" spc="-1" strike="noStrike">
                  <a:solidFill>
                    <a:srgbClr val="ffffff"/>
                  </a:solidFill>
                  <a:latin typeface="Corbel"/>
                  <a:ea typeface="DejaVu Sans"/>
                </a:rPr>
                <a:t>(1703) </a:t>
              </a:r>
              <a:r>
                <a:rPr b="1" lang="es-ES" sz="1100" spc="-1" strike="noStrike">
                  <a:solidFill>
                    <a:srgbClr val="ffffff"/>
                  </a:solidFill>
                  <a:latin typeface="Corbel"/>
                  <a:ea typeface="DejaVu Sans"/>
                </a:rPr>
                <a:t>records</a:t>
              </a:r>
              <a:endParaRPr b="1" lang="es-ES" sz="1100" spc="-1" strike="noStrike">
                <a:solidFill>
                  <a:srgbClr val="ffffff"/>
                </a:solidFill>
                <a:latin typeface="Arial"/>
              </a:endParaRPr>
            </a:p>
          </p:txBody>
        </p:sp>
      </p:grpSp>
      <p:grpSp>
        <p:nvGrpSpPr>
          <p:cNvPr id="533" name="Group 6"/>
          <p:cNvGrpSpPr/>
          <p:nvPr/>
        </p:nvGrpSpPr>
        <p:grpSpPr>
          <a:xfrm>
            <a:off x="1839600" y="216000"/>
            <a:ext cx="4208400" cy="1117440"/>
            <a:chOff x="1839600" y="216000"/>
            <a:chExt cx="4208400" cy="1117440"/>
          </a:xfrm>
        </p:grpSpPr>
        <p:grpSp>
          <p:nvGrpSpPr>
            <p:cNvPr id="534" name="Group 7"/>
            <p:cNvGrpSpPr/>
            <p:nvPr/>
          </p:nvGrpSpPr>
          <p:grpSpPr>
            <a:xfrm>
              <a:off x="1839600" y="216000"/>
              <a:ext cx="4208400" cy="1117440"/>
              <a:chOff x="1839600" y="216000"/>
              <a:chExt cx="4208400" cy="1117440"/>
            </a:xfrm>
          </p:grpSpPr>
          <p:sp>
            <p:nvSpPr>
              <p:cNvPr id="535" name="CustomShape 8"/>
              <p:cNvSpPr/>
              <p:nvPr/>
            </p:nvSpPr>
            <p:spPr>
              <a:xfrm>
                <a:off x="1839600" y="216000"/>
                <a:ext cx="4165920" cy="1081080"/>
              </a:xfrm>
              <a:prstGeom prst="rect">
                <a:avLst/>
              </a:prstGeom>
              <a:solidFill>
                <a:srgbClr val="cee6ee"/>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sp>
            <p:nvSpPr>
              <p:cNvPr id="536" name="CustomShape 9"/>
              <p:cNvSpPr/>
              <p:nvPr/>
            </p:nvSpPr>
            <p:spPr>
              <a:xfrm>
                <a:off x="3030480" y="217800"/>
                <a:ext cx="3017520" cy="1115640"/>
              </a:xfrm>
              <a:prstGeom prst="rect">
                <a:avLst/>
              </a:prstGeom>
              <a:noFill/>
              <a:ln>
                <a:noFill/>
              </a:ln>
            </p:spPr>
            <p:style>
              <a:lnRef idx="0"/>
              <a:fillRef idx="0"/>
              <a:effectRef idx="0"/>
              <a:fontRef idx="minor"/>
            </p:style>
            <p:txBody>
              <a:bodyPr lIns="155520" rIns="155520" tIns="330120" bIns="330120">
                <a:noAutofit/>
              </a:bodyPr>
              <a:p>
                <a:pPr>
                  <a:lnSpc>
                    <a:spcPct val="90000"/>
                  </a:lnSpc>
                  <a:spcAft>
                    <a:spcPts val="490"/>
                  </a:spcAft>
                </a:pPr>
                <a:r>
                  <a:rPr b="0" lang="es-ES" sz="1400" spc="-1" strike="noStrike">
                    <a:solidFill>
                      <a:srgbClr val="000000"/>
                    </a:solidFill>
                    <a:latin typeface="Corbel"/>
                    <a:ea typeface="DejaVu Sans"/>
                  </a:rPr>
                  <a:t>Use Case</a:t>
                </a:r>
                <a:endParaRPr b="0" lang="es-ES" sz="1400" spc="-1" strike="noStrike">
                  <a:latin typeface="Arial"/>
                </a:endParaRPr>
              </a:p>
              <a:p>
                <a:pPr marL="216000" indent="-214920">
                  <a:lnSpc>
                    <a:spcPct val="90000"/>
                  </a:lnSpc>
                  <a:spcAft>
                    <a:spcPts val="164"/>
                  </a:spcAft>
                  <a:buClr>
                    <a:srgbClr val="000000"/>
                  </a:buClr>
                  <a:buFont typeface="Wingdings" charset="2"/>
                  <a:buChar char=""/>
                </a:pPr>
                <a:r>
                  <a:rPr b="0" lang="es-ES" sz="1100" spc="-1" strike="noStrike">
                    <a:solidFill>
                      <a:srgbClr val="000000"/>
                    </a:solidFill>
                    <a:latin typeface="Corbel"/>
                    <a:ea typeface="DejaVu Sans"/>
                  </a:rPr>
                  <a:t>Northeaster Iberia dataset</a:t>
                </a:r>
                <a:endParaRPr b="0" lang="es-ES" sz="1100" spc="-1" strike="noStrike">
                  <a:latin typeface="Arial"/>
                </a:endParaRPr>
              </a:p>
              <a:p>
                <a:pPr marL="216000" indent="-214920">
                  <a:lnSpc>
                    <a:spcPct val="90000"/>
                  </a:lnSpc>
                  <a:spcAft>
                    <a:spcPts val="164"/>
                  </a:spcAft>
                  <a:buClr>
                    <a:srgbClr val="000000"/>
                  </a:buClr>
                  <a:buFont typeface="Wingdings" charset="2"/>
                  <a:buChar char=""/>
                </a:pPr>
                <a:endParaRPr b="0" lang="es-ES" sz="1100" spc="-1" strike="noStrike">
                  <a:latin typeface="Arial"/>
                </a:endParaRPr>
              </a:p>
              <a:p>
                <a:pPr lvl="1" marL="57240" indent="-55080">
                  <a:lnSpc>
                    <a:spcPct val="90000"/>
                  </a:lnSpc>
                  <a:spcAft>
                    <a:spcPts val="164"/>
                  </a:spcAft>
                  <a:buClr>
                    <a:srgbClr val="000000"/>
                  </a:buClr>
                  <a:buFont typeface="Symbol"/>
                  <a:buChar char=""/>
                </a:pPr>
                <a:r>
                  <a:rPr b="0" lang="es-ES" sz="1100" spc="-1" strike="noStrike">
                    <a:solidFill>
                      <a:srgbClr val="000000"/>
                    </a:solidFill>
                    <a:latin typeface="Corbel"/>
                    <a:ea typeface="DejaVu Sans"/>
                  </a:rPr>
                  <a:t> </a:t>
                </a:r>
                <a:endParaRPr b="0" lang="es-ES" sz="1100" spc="-1" strike="noStrike">
                  <a:latin typeface="Arial"/>
                </a:endParaRPr>
              </a:p>
            </p:txBody>
          </p:sp>
        </p:grpSp>
        <p:grpSp>
          <p:nvGrpSpPr>
            <p:cNvPr id="537" name="Group 10"/>
            <p:cNvGrpSpPr/>
            <p:nvPr/>
          </p:nvGrpSpPr>
          <p:grpSpPr>
            <a:xfrm>
              <a:off x="1886040" y="321840"/>
              <a:ext cx="897480" cy="836280"/>
              <a:chOff x="1886040" y="321840"/>
              <a:chExt cx="897480" cy="836280"/>
            </a:xfrm>
          </p:grpSpPr>
          <p:sp>
            <p:nvSpPr>
              <p:cNvPr id="538" name="CustomShape 11"/>
              <p:cNvSpPr/>
              <p:nvPr/>
            </p:nvSpPr>
            <p:spPr>
              <a:xfrm>
                <a:off x="1886040" y="321840"/>
                <a:ext cx="897480" cy="836280"/>
              </a:xfrm>
              <a:prstGeom prst="ellipse">
                <a:avLst/>
              </a:prstGeom>
              <a:ln>
                <a:round/>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539" name="CustomShape 12"/>
              <p:cNvSpPr/>
              <p:nvPr/>
            </p:nvSpPr>
            <p:spPr>
              <a:xfrm>
                <a:off x="2017800" y="444600"/>
                <a:ext cx="633960" cy="590760"/>
              </a:xfrm>
              <a:prstGeom prst="rect">
                <a:avLst/>
              </a:prstGeom>
              <a:noFill/>
              <a:ln>
                <a:noFill/>
              </a:ln>
            </p:spPr>
            <p:style>
              <a:lnRef idx="0"/>
              <a:fillRef idx="0"/>
              <a:effectRef idx="0"/>
              <a:fontRef idx="minor"/>
            </p:style>
            <p:txBody>
              <a:bodyPr lIns="65520" rIns="65520" tIns="12600" bIns="12600" anchor="ctr">
                <a:noAutofit/>
              </a:bodyPr>
              <a:p>
                <a:pPr algn="ctr">
                  <a:lnSpc>
                    <a:spcPct val="90000"/>
                  </a:lnSpc>
                  <a:spcAft>
                    <a:spcPts val="1400"/>
                  </a:spcAft>
                </a:pPr>
                <a:r>
                  <a:rPr b="0" lang="es-ES" sz="4000" spc="-1" strike="noStrike">
                    <a:solidFill>
                      <a:srgbClr val="ffffff"/>
                    </a:solidFill>
                    <a:latin typeface="Corbel"/>
                    <a:ea typeface="DejaVu Sans"/>
                  </a:rPr>
                  <a:t>5</a:t>
                </a:r>
                <a:endParaRPr b="0" lang="es-ES" sz="4000" spc="-1" strike="noStrike">
                  <a:latin typeface="Arial"/>
                </a:endParaRPr>
              </a:p>
            </p:txBody>
          </p:sp>
        </p:grpSp>
      </p:gr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0" name="CustomShape 1"/>
          <p:cNvSpPr/>
          <p:nvPr/>
        </p:nvSpPr>
        <p:spPr>
          <a:xfrm>
            <a:off x="4824360" y="504000"/>
            <a:ext cx="7366680" cy="6352920"/>
          </a:xfrm>
          <a:prstGeom prst="rect">
            <a:avLst/>
          </a:prstGeom>
          <a:solidFill>
            <a:srgbClr val="cee6ee"/>
          </a:solidFill>
          <a:ln>
            <a:round/>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p:style>
      </p:sp>
      <p:sp>
        <p:nvSpPr>
          <p:cNvPr id="541" name="CustomShape 2"/>
          <p:cNvSpPr/>
          <p:nvPr/>
        </p:nvSpPr>
        <p:spPr>
          <a:xfrm>
            <a:off x="0" y="86760"/>
            <a:ext cx="5397120" cy="416880"/>
          </a:xfrm>
          <a:prstGeom prst="rect">
            <a:avLst/>
          </a:prstGeom>
          <a:noFill/>
          <a:ln>
            <a:noFill/>
          </a:ln>
        </p:spPr>
        <p:style>
          <a:lnRef idx="0"/>
          <a:fillRef idx="0"/>
          <a:effectRef idx="0"/>
          <a:fontRef idx="minor"/>
        </p:style>
      </p:sp>
      <p:grpSp>
        <p:nvGrpSpPr>
          <p:cNvPr id="542" name="Group 3"/>
          <p:cNvGrpSpPr/>
          <p:nvPr/>
        </p:nvGrpSpPr>
        <p:grpSpPr>
          <a:xfrm>
            <a:off x="72000" y="20880"/>
            <a:ext cx="2590920" cy="482760"/>
            <a:chOff x="72000" y="20880"/>
            <a:chExt cx="2590920" cy="482760"/>
          </a:xfrm>
        </p:grpSpPr>
        <p:pic>
          <p:nvPicPr>
            <p:cNvPr id="543" name="Picture 14_11" descr=""/>
            <p:cNvPicPr/>
            <p:nvPr/>
          </p:nvPicPr>
          <p:blipFill>
            <a:blip r:embed="rId1"/>
            <a:stretch/>
          </p:blipFill>
          <p:spPr>
            <a:xfrm>
              <a:off x="72000" y="20880"/>
              <a:ext cx="1322640" cy="482760"/>
            </a:xfrm>
            <a:prstGeom prst="rect">
              <a:avLst/>
            </a:prstGeom>
            <a:ln>
              <a:noFill/>
            </a:ln>
          </p:spPr>
        </p:pic>
        <p:pic>
          <p:nvPicPr>
            <p:cNvPr id="544" name="" descr=""/>
            <p:cNvPicPr/>
            <p:nvPr/>
          </p:nvPicPr>
          <p:blipFill>
            <a:blip r:embed="rId2"/>
            <a:stretch/>
          </p:blipFill>
          <p:spPr>
            <a:xfrm>
              <a:off x="1424520" y="52920"/>
              <a:ext cx="1238400" cy="434160"/>
            </a:xfrm>
            <a:prstGeom prst="rect">
              <a:avLst/>
            </a:prstGeom>
            <a:ln>
              <a:noFill/>
            </a:ln>
          </p:spPr>
        </p:pic>
      </p:grpSp>
      <p:pic>
        <p:nvPicPr>
          <p:cNvPr id="545" name="" descr=""/>
          <p:cNvPicPr/>
          <p:nvPr/>
        </p:nvPicPr>
        <p:blipFill>
          <a:blip r:embed="rId3"/>
          <a:stretch/>
        </p:blipFill>
        <p:spPr>
          <a:xfrm>
            <a:off x="4896000" y="360000"/>
            <a:ext cx="7296120" cy="6408000"/>
          </a:xfrm>
          <a:prstGeom prst="rect">
            <a:avLst/>
          </a:prstGeom>
          <a:ln>
            <a:noFill/>
          </a:ln>
        </p:spPr>
      </p:pic>
      <p:pic>
        <p:nvPicPr>
          <p:cNvPr id="546" name="" descr=""/>
          <p:cNvPicPr/>
          <p:nvPr/>
        </p:nvPicPr>
        <p:blipFill>
          <a:blip r:embed="rId4"/>
          <a:stretch/>
        </p:blipFill>
        <p:spPr>
          <a:xfrm>
            <a:off x="92520" y="1368000"/>
            <a:ext cx="4371480" cy="5400360"/>
          </a:xfrm>
          <a:prstGeom prst="rect">
            <a:avLst/>
          </a:prstGeom>
          <a:ln>
            <a:noFill/>
          </a:ln>
        </p:spPr>
      </p:pic>
      <p:sp>
        <p:nvSpPr>
          <p:cNvPr id="547" name="CustomShape 4"/>
          <p:cNvSpPr/>
          <p:nvPr/>
        </p:nvSpPr>
        <p:spPr>
          <a:xfrm>
            <a:off x="6984000" y="4824000"/>
            <a:ext cx="216000" cy="432000"/>
          </a:xfrm>
          <a:prstGeom prst="rect">
            <a:avLst/>
          </a:prstGeom>
          <a:noFill/>
          <a:ln w="36000">
            <a:solidFill>
              <a:srgbClr val="eb4b31"/>
            </a:solidFill>
            <a:round/>
          </a:ln>
        </p:spPr>
        <p:style>
          <a:lnRef idx="0"/>
          <a:fillRef idx="0"/>
          <a:effectRef idx="0"/>
          <a:fontRef idx="minor"/>
        </p:style>
      </p:sp>
      <p:sp>
        <p:nvSpPr>
          <p:cNvPr id="548" name="CustomShape 5"/>
          <p:cNvSpPr/>
          <p:nvPr/>
        </p:nvSpPr>
        <p:spPr>
          <a:xfrm>
            <a:off x="10061640" y="4996080"/>
            <a:ext cx="234360" cy="205920"/>
          </a:xfrm>
          <a:prstGeom prst="rect">
            <a:avLst/>
          </a:prstGeom>
          <a:noFill/>
          <a:ln w="36000">
            <a:solidFill>
              <a:srgbClr val="eb4b31"/>
            </a:solidFill>
            <a:round/>
          </a:ln>
        </p:spPr>
        <p:style>
          <a:lnRef idx="0"/>
          <a:fillRef idx="0"/>
          <a:effectRef idx="0"/>
          <a:fontRef idx="minor"/>
        </p:style>
      </p:sp>
      <p:grpSp>
        <p:nvGrpSpPr>
          <p:cNvPr id="549" name="Group 6"/>
          <p:cNvGrpSpPr/>
          <p:nvPr/>
        </p:nvGrpSpPr>
        <p:grpSpPr>
          <a:xfrm>
            <a:off x="6389640" y="4464000"/>
            <a:ext cx="4698360" cy="781920"/>
            <a:chOff x="6389640" y="4464000"/>
            <a:chExt cx="4698360" cy="781920"/>
          </a:xfrm>
        </p:grpSpPr>
        <p:sp>
          <p:nvSpPr>
            <p:cNvPr id="550" name="CustomShape 7"/>
            <p:cNvSpPr/>
            <p:nvPr/>
          </p:nvSpPr>
          <p:spPr>
            <a:xfrm>
              <a:off x="6557400" y="4824720"/>
              <a:ext cx="234360" cy="205920"/>
            </a:xfrm>
            <a:prstGeom prst="rect">
              <a:avLst/>
            </a:prstGeom>
            <a:noFill/>
            <a:ln w="36000">
              <a:solidFill>
                <a:srgbClr val="2ea04b"/>
              </a:solidFill>
              <a:round/>
            </a:ln>
          </p:spPr>
          <p:style>
            <a:lnRef idx="0"/>
            <a:fillRef idx="0"/>
            <a:effectRef idx="0"/>
            <a:fontRef idx="minor"/>
          </p:style>
        </p:sp>
        <p:sp>
          <p:nvSpPr>
            <p:cNvPr id="551" name="CustomShape 8"/>
            <p:cNvSpPr/>
            <p:nvPr/>
          </p:nvSpPr>
          <p:spPr>
            <a:xfrm>
              <a:off x="6389640" y="4464000"/>
              <a:ext cx="234360" cy="205920"/>
            </a:xfrm>
            <a:prstGeom prst="rect">
              <a:avLst/>
            </a:prstGeom>
            <a:noFill/>
            <a:ln w="36000">
              <a:solidFill>
                <a:srgbClr val="2ea04b"/>
              </a:solidFill>
              <a:round/>
            </a:ln>
          </p:spPr>
          <p:style>
            <a:lnRef idx="0"/>
            <a:fillRef idx="0"/>
            <a:effectRef idx="0"/>
            <a:fontRef idx="minor"/>
          </p:style>
        </p:sp>
        <p:sp>
          <p:nvSpPr>
            <p:cNvPr id="552" name="CustomShape 9"/>
            <p:cNvSpPr/>
            <p:nvPr/>
          </p:nvSpPr>
          <p:spPr>
            <a:xfrm>
              <a:off x="7546320" y="5030280"/>
              <a:ext cx="234360" cy="205920"/>
            </a:xfrm>
            <a:prstGeom prst="rect">
              <a:avLst/>
            </a:prstGeom>
            <a:noFill/>
            <a:ln w="36000">
              <a:solidFill>
                <a:srgbClr val="2ea04b"/>
              </a:solidFill>
              <a:round/>
            </a:ln>
          </p:spPr>
          <p:style>
            <a:lnRef idx="0"/>
            <a:fillRef idx="0"/>
            <a:effectRef idx="0"/>
            <a:fontRef idx="minor"/>
          </p:style>
        </p:sp>
        <p:sp>
          <p:nvSpPr>
            <p:cNvPr id="553" name="CustomShape 10"/>
            <p:cNvSpPr/>
            <p:nvPr/>
          </p:nvSpPr>
          <p:spPr>
            <a:xfrm>
              <a:off x="10061640" y="4680000"/>
              <a:ext cx="234360" cy="205920"/>
            </a:xfrm>
            <a:prstGeom prst="rect">
              <a:avLst/>
            </a:prstGeom>
            <a:noFill/>
            <a:ln w="36000">
              <a:solidFill>
                <a:srgbClr val="2ea04b"/>
              </a:solidFill>
              <a:round/>
            </a:ln>
          </p:spPr>
          <p:style>
            <a:lnRef idx="0"/>
            <a:fillRef idx="0"/>
            <a:effectRef idx="0"/>
            <a:fontRef idx="minor"/>
          </p:style>
        </p:sp>
        <p:sp>
          <p:nvSpPr>
            <p:cNvPr id="554" name="CustomShape 11"/>
            <p:cNvSpPr/>
            <p:nvPr/>
          </p:nvSpPr>
          <p:spPr>
            <a:xfrm>
              <a:off x="10853640" y="5040000"/>
              <a:ext cx="234360" cy="205920"/>
            </a:xfrm>
            <a:prstGeom prst="rect">
              <a:avLst/>
            </a:prstGeom>
            <a:noFill/>
            <a:ln w="36000">
              <a:solidFill>
                <a:srgbClr val="2ea04b"/>
              </a:solidFill>
              <a:round/>
            </a:ln>
          </p:spPr>
          <p:style>
            <a:lnRef idx="0"/>
            <a:fillRef idx="0"/>
            <a:effectRef idx="0"/>
            <a:fontRef idx="minor"/>
          </p:style>
        </p:sp>
      </p:grpSp>
      <p:sp>
        <p:nvSpPr>
          <p:cNvPr id="555" name="TextShape 12"/>
          <p:cNvSpPr txBox="1"/>
          <p:nvPr/>
        </p:nvSpPr>
        <p:spPr>
          <a:xfrm>
            <a:off x="288000" y="936000"/>
            <a:ext cx="2160000" cy="1126800"/>
          </a:xfrm>
          <a:prstGeom prst="rect">
            <a:avLst/>
          </a:prstGeom>
          <a:noFill/>
          <a:ln>
            <a:noFill/>
          </a:ln>
        </p:spPr>
        <p:txBody>
          <a:bodyPr lIns="90000" rIns="90000" tIns="45000" bIns="45000">
            <a:noAutofit/>
          </a:bodyPr>
          <a:p>
            <a:r>
              <a:rPr b="1" lang="es-ES" sz="1400" spc="-1" strike="noStrike">
                <a:latin typeface="Arial"/>
              </a:rPr>
              <a:t>4</a:t>
            </a:r>
            <a:r>
              <a:rPr b="1" lang="es-ES" sz="1400" spc="-1" strike="noStrike">
                <a:latin typeface="Arial"/>
              </a:rPr>
              <a:t>9</a:t>
            </a:r>
            <a:r>
              <a:rPr b="1" lang="es-ES" sz="1400" spc="-1" strike="noStrike">
                <a:latin typeface="Arial"/>
              </a:rPr>
              <a:t>7</a:t>
            </a:r>
            <a:r>
              <a:rPr b="1" lang="es-ES" sz="1400" spc="-1" strike="noStrike">
                <a:latin typeface="Arial"/>
              </a:rPr>
              <a:t> </a:t>
            </a:r>
            <a:r>
              <a:rPr b="1" lang="es-ES" sz="1400" spc="-1" strike="noStrike">
                <a:latin typeface="Arial"/>
              </a:rPr>
              <a:t>=</a:t>
            </a:r>
            <a:r>
              <a:rPr b="1" lang="es-ES" sz="1400" spc="-1" strike="noStrike">
                <a:latin typeface="Arial"/>
              </a:rPr>
              <a:t>=</a:t>
            </a:r>
            <a:r>
              <a:rPr b="1" lang="es-ES" sz="1400" spc="-1" strike="noStrike">
                <a:latin typeface="Arial"/>
              </a:rPr>
              <a:t> </a:t>
            </a:r>
            <a:r>
              <a:rPr b="1" lang="es-ES" sz="1400" spc="-1" strike="noStrike">
                <a:latin typeface="Arial"/>
              </a:rPr>
              <a:t>4</a:t>
            </a:r>
            <a:r>
              <a:rPr b="1" lang="es-ES" sz="1400" spc="-1" strike="noStrike">
                <a:latin typeface="Arial"/>
              </a:rPr>
              <a:t>3</a:t>
            </a:r>
            <a:r>
              <a:rPr b="1" lang="es-ES" sz="1400" spc="-1" strike="noStrike">
                <a:latin typeface="Arial"/>
              </a:rPr>
              <a:t>.</a:t>
            </a:r>
            <a:r>
              <a:rPr b="1" lang="es-ES" sz="1400" spc="-1" strike="noStrike">
                <a:latin typeface="Arial"/>
              </a:rPr>
              <a:t>1</a:t>
            </a:r>
            <a:r>
              <a:rPr b="1" lang="es-ES" sz="1400" spc="-1" strike="noStrike">
                <a:latin typeface="Arial"/>
              </a:rPr>
              <a:t>4</a:t>
            </a:r>
            <a:r>
              <a:rPr b="1" lang="es-ES" sz="1400" spc="-1" strike="noStrike">
                <a:latin typeface="Arial"/>
              </a:rPr>
              <a:t> </a:t>
            </a:r>
            <a:r>
              <a:rPr b="1" lang="es-ES" sz="1400" spc="-1" strike="noStrike">
                <a:latin typeface="Arial"/>
              </a:rPr>
              <a:t>%</a:t>
            </a:r>
            <a:r>
              <a:rPr b="1" lang="es-ES" sz="1400" spc="-1" strike="noStrike">
                <a:latin typeface="Arial"/>
              </a:rPr>
              <a:t> </a:t>
            </a:r>
            <a:endParaRPr b="0" lang="es-ES" sz="1400" spc="-1" strike="noStrike">
              <a:latin typeface="Arial"/>
            </a:endParaRPr>
          </a:p>
          <a:p>
            <a:endParaRPr b="0" lang="es-ES" sz="1400" spc="-1" strike="noStrike">
              <a:latin typeface="Arial"/>
            </a:endParaRPr>
          </a:p>
          <a:p>
            <a:endParaRPr b="0" lang="es-ES" sz="1400" spc="-1" strike="noStrike">
              <a:latin typeface="Arial"/>
            </a:endParaRPr>
          </a:p>
        </p:txBody>
      </p:sp>
    </p:spTree>
  </p:cSld>
  <mc:AlternateContent>
    <mc:Choice Requires="p14">
      <p:transition spd="slow" p14:dur="2000"/>
    </mc:Choice>
    <mc:Fallback>
      <p:transition spd="slow"/>
    </mc:Fallback>
  </mc:AlternateContent>
  <p:timing>
    <p:tnLst>
      <p:par>
        <p:cTn id="109" dur="indefinite" restart="never" nodeType="tmRoot">
          <p:childTnLst>
            <p:seq>
              <p:cTn id="110" dur="indefinite" nodeType="mainSeq">
                <p:childTnLst>
                  <p:par>
                    <p:cTn id="111" fill="hold">
                      <p:stCondLst>
                        <p:cond delay="indefinite"/>
                      </p:stCondLst>
                      <p:childTnLst>
                        <p:par>
                          <p:cTn id="112" fill="hold">
                            <p:stCondLst>
                              <p:cond delay="0"/>
                            </p:stCondLst>
                            <p:childTnLst>
                              <p:par>
                                <p:cTn id="113" nodeType="clickEffect" fill="hold" presetClass="entr" presetID="1">
                                  <p:stCondLst>
                                    <p:cond delay="0"/>
                                  </p:stCondLst>
                                  <p:childTnLst>
                                    <p:set>
                                      <p:cBhvr>
                                        <p:cTn id="114" dur="1" fill="hold">
                                          <p:stCondLst>
                                            <p:cond delay="0"/>
                                          </p:stCondLst>
                                        </p:cTn>
                                        <p:tgtEl>
                                          <p:spTgt spid="5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nodeType="clickEffect" fill="hold" presetClass="entr" presetID="1">
                                  <p:stCondLst>
                                    <p:cond delay="0"/>
                                  </p:stCondLst>
                                  <p:childTnLst>
                                    <p:set>
                                      <p:cBhvr>
                                        <p:cTn id="118" dur="1" fill="hold">
                                          <p:stCondLst>
                                            <p:cond delay="0"/>
                                          </p:stCondLst>
                                        </p:cTn>
                                        <p:tgtEl>
                                          <p:spTgt spid="547"/>
                                        </p:tgtEl>
                                        <p:attrNameLst>
                                          <p:attrName>style.visibility</p:attrName>
                                        </p:attrNameLst>
                                      </p:cBhvr>
                                      <p:to>
                                        <p:strVal val="visible"/>
                                      </p:to>
                                    </p:set>
                                  </p:childTnLst>
                                </p:cTn>
                              </p:par>
                              <p:par>
                                <p:cTn id="119" nodeType="withEffect" fill="hold" presetClass="entr" presetID="1">
                                  <p:stCondLst>
                                    <p:cond delay="0"/>
                                  </p:stCondLst>
                                  <p:childTnLst>
                                    <p:set>
                                      <p:cBhvr>
                                        <p:cTn id="120"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6" name="CustomShape 1"/>
          <p:cNvSpPr/>
          <p:nvPr/>
        </p:nvSpPr>
        <p:spPr>
          <a:xfrm>
            <a:off x="253080" y="1123920"/>
            <a:ext cx="2945880" cy="4599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s-ES" sz="2800" spc="-58" strike="noStrike">
                <a:solidFill>
                  <a:srgbClr val="ffffff"/>
                </a:solidFill>
                <a:latin typeface="Corbel"/>
                <a:ea typeface="DejaVu Sans"/>
              </a:rPr>
              <a:t>Next Steps...</a:t>
            </a:r>
            <a:endParaRPr b="0" lang="es-ES" sz="2800" spc="-1" strike="noStrike">
              <a:latin typeface="Arial"/>
            </a:endParaRPr>
          </a:p>
        </p:txBody>
      </p:sp>
      <p:sp>
        <p:nvSpPr>
          <p:cNvPr id="557" name="CustomShape 2"/>
          <p:cNvSpPr/>
          <p:nvPr/>
        </p:nvSpPr>
        <p:spPr>
          <a:xfrm>
            <a:off x="3715560" y="778320"/>
            <a:ext cx="7313760" cy="5283720"/>
          </a:xfrm>
          <a:prstGeom prst="rect">
            <a:avLst/>
          </a:prstGeom>
          <a:noFill/>
          <a:ln>
            <a:noFill/>
          </a:ln>
        </p:spPr>
        <p:style>
          <a:lnRef idx="0"/>
          <a:fillRef idx="0"/>
          <a:effectRef idx="0"/>
          <a:fontRef idx="minor"/>
        </p:style>
        <p:txBody>
          <a:bodyPr lIns="90000" rIns="90000" tIns="45000" bIns="45000">
            <a:normAutofit/>
          </a:bodyPr>
          <a:p>
            <a:pPr>
              <a:lnSpc>
                <a:spcPct val="90000"/>
              </a:lnSpc>
              <a:spcBef>
                <a:spcPts val="1199"/>
              </a:spcBef>
            </a:pPr>
            <a:r>
              <a:rPr b="0" lang="es-ES" sz="2000" spc="-1" strike="noStrike">
                <a:solidFill>
                  <a:srgbClr val="595959"/>
                </a:solidFill>
                <a:latin typeface="Corbel"/>
                <a:ea typeface="DejaVu Sans"/>
              </a:rPr>
              <a:t> </a:t>
            </a:r>
            <a:endParaRPr b="0" lang="es-ES" sz="2000" spc="-1" strike="noStrike">
              <a:latin typeface="Arial"/>
            </a:endParaRPr>
          </a:p>
          <a:p>
            <a:pPr>
              <a:lnSpc>
                <a:spcPct val="90000"/>
              </a:lnSpc>
              <a:spcBef>
                <a:spcPts val="1199"/>
              </a:spcBef>
            </a:pPr>
            <a:r>
              <a:rPr b="0" lang="es-ES" sz="2000" spc="-1" strike="noStrike">
                <a:solidFill>
                  <a:srgbClr val="595959"/>
                </a:solidFill>
                <a:latin typeface="Corbel"/>
                <a:ea typeface="DejaVu Sans"/>
              </a:rPr>
              <a:t>Debug the code and integrate the pipeline into the platform so that it can be openly used.</a:t>
            </a:r>
            <a:endParaRPr b="0" lang="es-ES" sz="2000" spc="-1" strike="noStrike">
              <a:latin typeface="Arial"/>
            </a:endParaRPr>
          </a:p>
          <a:p>
            <a:pPr>
              <a:lnSpc>
                <a:spcPct val="90000"/>
              </a:lnSpc>
              <a:spcBef>
                <a:spcPts val="1199"/>
              </a:spcBef>
            </a:pPr>
            <a:r>
              <a:rPr b="0" lang="es-ES" sz="2000" spc="-1" strike="noStrike">
                <a:solidFill>
                  <a:srgbClr val="595959"/>
                </a:solidFill>
                <a:latin typeface="Corbel"/>
                <a:ea typeface="DejaVu Sans"/>
              </a:rPr>
              <a:t>Code a feedback loop for retrain the model with new data</a:t>
            </a:r>
            <a:endParaRPr b="0" lang="es-ES" sz="2000" spc="-1" strike="noStrike">
              <a:latin typeface="Arial"/>
            </a:endParaRPr>
          </a:p>
          <a:p>
            <a:pPr>
              <a:lnSpc>
                <a:spcPct val="90000"/>
              </a:lnSpc>
              <a:spcBef>
                <a:spcPts val="1199"/>
              </a:spcBef>
            </a:pPr>
            <a:r>
              <a:rPr b="0" lang="es-ES" sz="2000" spc="-1" strike="noStrike">
                <a:solidFill>
                  <a:srgbClr val="595959"/>
                </a:solidFill>
                <a:latin typeface="Corbel"/>
                <a:ea typeface="DejaVu Sans"/>
              </a:rPr>
              <a:t>Train a model to predict the origin of materials and integrate it into the pipeline.</a:t>
            </a:r>
            <a:endParaRPr b="0" lang="es-ES" sz="2000" spc="-1" strike="noStrike">
              <a:latin typeface="Arial"/>
            </a:endParaRPr>
          </a:p>
          <a:p>
            <a:pPr>
              <a:lnSpc>
                <a:spcPct val="90000"/>
              </a:lnSpc>
              <a:spcBef>
                <a:spcPts val="1199"/>
              </a:spcBef>
            </a:pPr>
            <a:r>
              <a:rPr b="0" lang="es-ES" sz="2000" spc="-1" strike="noStrike">
                <a:solidFill>
                  <a:srgbClr val="595959"/>
                </a:solidFill>
                <a:latin typeface="Corbel"/>
                <a:ea typeface="DejaVu Sans"/>
              </a:rPr>
              <a:t>Modelling the consumption networks of the peninsula's green stone ornaments</a:t>
            </a:r>
            <a:endParaRPr b="0" lang="es-ES" sz="2000" spc="-1" strike="noStrike">
              <a:latin typeface="Arial"/>
            </a:endParaRPr>
          </a:p>
          <a:p>
            <a:pPr>
              <a:lnSpc>
                <a:spcPct val="90000"/>
              </a:lnSpc>
              <a:spcBef>
                <a:spcPts val="1199"/>
              </a:spcBef>
            </a:pPr>
            <a:r>
              <a:rPr b="0" lang="es-ES" sz="2000" spc="-1" strike="noStrike">
                <a:solidFill>
                  <a:srgbClr val="595959"/>
                </a:solidFill>
                <a:latin typeface="Corbel"/>
                <a:ea typeface="DejaVu Sans"/>
              </a:rPr>
              <a:t>Extend it to the other materials in our database.</a:t>
            </a:r>
            <a:endParaRPr b="0" lang="es-ES" sz="2000" spc="-1" strike="noStrike">
              <a:latin typeface="Arial"/>
            </a:endParaRPr>
          </a:p>
          <a:p>
            <a:pPr>
              <a:lnSpc>
                <a:spcPct val="90000"/>
              </a:lnSpc>
              <a:spcBef>
                <a:spcPts val="1199"/>
              </a:spcBef>
            </a:pPr>
            <a:r>
              <a:rPr b="0" lang="es-ES" sz="2000" spc="-1" strike="noStrike">
                <a:solidFill>
                  <a:srgbClr val="595959"/>
                </a:solidFill>
                <a:latin typeface="Corbel"/>
                <a:ea typeface="DejaVu Sans"/>
              </a:rPr>
              <a:t>Publish…?</a:t>
            </a:r>
            <a:endParaRPr b="0" lang="es-ES" sz="2000" spc="-1" strike="noStrike">
              <a:latin typeface="Arial"/>
            </a:endParaRPr>
          </a:p>
          <a:p>
            <a:pPr>
              <a:lnSpc>
                <a:spcPct val="90000"/>
              </a:lnSpc>
              <a:spcBef>
                <a:spcPts val="1199"/>
              </a:spcBef>
            </a:pPr>
            <a:endParaRPr b="0" lang="es-ES" sz="2000" spc="-1" strike="noStrike">
              <a:latin typeface="Arial"/>
            </a:endParaRPr>
          </a:p>
          <a:p>
            <a:pPr lvl="1" marL="685800" indent="-181440">
              <a:lnSpc>
                <a:spcPct val="90000"/>
              </a:lnSpc>
              <a:spcBef>
                <a:spcPts val="249"/>
              </a:spcBef>
              <a:spcAft>
                <a:spcPts val="249"/>
              </a:spcAft>
              <a:buClr>
                <a:srgbClr val="40bad2"/>
              </a:buClr>
              <a:buFont typeface="Wingdings 2" charset="2"/>
              <a:buChar char=""/>
            </a:pPr>
            <a:r>
              <a:rPr b="0" lang="es-ES" sz="1800" spc="-1" strike="noStrike">
                <a:solidFill>
                  <a:srgbClr val="595959"/>
                </a:solidFill>
                <a:latin typeface="Corbel"/>
                <a:ea typeface="DejaVu Sans"/>
              </a:rPr>
              <a:t> </a:t>
            </a:r>
            <a:endParaRPr b="0" lang="es-ES" sz="1800" spc="-1" strike="noStrike">
              <a:latin typeface="Arial"/>
            </a:endParaRPr>
          </a:p>
        </p:txBody>
      </p:sp>
      <p:pic>
        <p:nvPicPr>
          <p:cNvPr id="558" name="" descr=""/>
          <p:cNvPicPr/>
          <p:nvPr/>
        </p:nvPicPr>
        <p:blipFill>
          <a:blip r:embed="rId1"/>
          <a:stretch/>
        </p:blipFill>
        <p:spPr>
          <a:xfrm>
            <a:off x="9962640" y="32760"/>
            <a:ext cx="2203200" cy="744480"/>
          </a:xfrm>
          <a:prstGeom prst="rect">
            <a:avLst/>
          </a:prstGeom>
          <a:ln>
            <a:noFill/>
          </a:ln>
        </p:spPr>
      </p:pic>
      <p:grpSp>
        <p:nvGrpSpPr>
          <p:cNvPr id="559" name="Group 3"/>
          <p:cNvGrpSpPr/>
          <p:nvPr/>
        </p:nvGrpSpPr>
        <p:grpSpPr>
          <a:xfrm>
            <a:off x="72000" y="20880"/>
            <a:ext cx="2590920" cy="482760"/>
            <a:chOff x="72000" y="20880"/>
            <a:chExt cx="2590920" cy="482760"/>
          </a:xfrm>
        </p:grpSpPr>
        <p:pic>
          <p:nvPicPr>
            <p:cNvPr id="560" name="Picture 14_11" descr=""/>
            <p:cNvPicPr/>
            <p:nvPr/>
          </p:nvPicPr>
          <p:blipFill>
            <a:blip r:embed="rId2"/>
            <a:stretch/>
          </p:blipFill>
          <p:spPr>
            <a:xfrm>
              <a:off x="72000" y="20880"/>
              <a:ext cx="1322640" cy="482760"/>
            </a:xfrm>
            <a:prstGeom prst="rect">
              <a:avLst/>
            </a:prstGeom>
            <a:ln>
              <a:noFill/>
            </a:ln>
          </p:spPr>
        </p:pic>
        <p:pic>
          <p:nvPicPr>
            <p:cNvPr id="561" name="" descr=""/>
            <p:cNvPicPr/>
            <p:nvPr/>
          </p:nvPicPr>
          <p:blipFill>
            <a:blip r:embed="rId3"/>
            <a:stretch/>
          </p:blipFill>
          <p:spPr>
            <a:xfrm>
              <a:off x="1424520" y="52920"/>
              <a:ext cx="1238400" cy="434160"/>
            </a:xfrm>
            <a:prstGeom prst="rect">
              <a:avLst/>
            </a:prstGeom>
            <a:ln>
              <a:noFill/>
            </a:ln>
          </p:spPr>
        </p:pic>
      </p:grpSp>
      <p:pic>
        <p:nvPicPr>
          <p:cNvPr id="562" name="" descr=""/>
          <p:cNvPicPr/>
          <p:nvPr/>
        </p:nvPicPr>
        <p:blipFill>
          <a:blip r:embed="rId4"/>
          <a:stretch/>
        </p:blipFill>
        <p:spPr>
          <a:xfrm>
            <a:off x="8928000" y="5105160"/>
            <a:ext cx="1734480" cy="1014840"/>
          </a:xfrm>
          <a:prstGeom prst="rect">
            <a:avLst/>
          </a:prstGeom>
          <a:ln>
            <a:noFill/>
          </a:ln>
        </p:spPr>
      </p:pic>
      <p:pic>
        <p:nvPicPr>
          <p:cNvPr id="563" name="" descr=""/>
          <p:cNvPicPr/>
          <p:nvPr/>
        </p:nvPicPr>
        <p:blipFill>
          <a:blip r:embed="rId5"/>
          <a:stretch/>
        </p:blipFill>
        <p:spPr>
          <a:xfrm>
            <a:off x="7200000" y="5287320"/>
            <a:ext cx="1544400" cy="832680"/>
          </a:xfrm>
          <a:prstGeom prst="rect">
            <a:avLst/>
          </a:prstGeom>
          <a:ln>
            <a:noFill/>
          </a:ln>
        </p:spPr>
      </p:pic>
      <p:pic>
        <p:nvPicPr>
          <p:cNvPr id="564" name="Group.svg" descr="Created using Figma 0.90"/>
          <p:cNvPicPr/>
          <p:nvPr/>
        </p:nvPicPr>
        <p:blipFill>
          <a:blip r:embed="rId6"/>
          <a:stretch/>
        </p:blipFill>
        <p:spPr>
          <a:xfrm>
            <a:off x="5688000" y="5112000"/>
            <a:ext cx="926280" cy="1070280"/>
          </a:xfrm>
          <a:prstGeom prst="rect">
            <a:avLst/>
          </a:prstGeom>
          <a:ln>
            <a:noFill/>
          </a:ln>
        </p:spPr>
      </p:pic>
      <p:pic>
        <p:nvPicPr>
          <p:cNvPr id="565" name="" descr=""/>
          <p:cNvPicPr/>
          <p:nvPr/>
        </p:nvPicPr>
        <p:blipFill>
          <a:blip r:embed="rId7"/>
          <a:stretch/>
        </p:blipFill>
        <p:spPr>
          <a:xfrm>
            <a:off x="3960000" y="5073840"/>
            <a:ext cx="1118160" cy="1118160"/>
          </a:xfrm>
          <a:prstGeom prst="rect">
            <a:avLst/>
          </a:prstGeom>
          <a:ln>
            <a:noFill/>
          </a:ln>
        </p:spPr>
      </p:pic>
      <p:sp>
        <p:nvSpPr>
          <p:cNvPr id="566" name="TextShape 4"/>
          <p:cNvSpPr txBox="1"/>
          <p:nvPr/>
        </p:nvSpPr>
        <p:spPr>
          <a:xfrm>
            <a:off x="2952000" y="6277320"/>
            <a:ext cx="8623800" cy="346680"/>
          </a:xfrm>
          <a:prstGeom prst="rect">
            <a:avLst/>
          </a:prstGeom>
          <a:noFill/>
          <a:ln>
            <a:noFill/>
          </a:ln>
        </p:spPr>
        <p:txBody>
          <a:bodyPr lIns="90000" rIns="90000" tIns="45000" bIns="45000">
            <a:noAutofit/>
          </a:bodyPr>
          <a:p>
            <a:r>
              <a:rPr b="0" lang="es-ES" sz="1800" spc="-1" strike="noStrike">
                <a:latin typeface="Arial"/>
              </a:rPr>
              <a:t>https://github.com/DASA39/Archaeological-p-XRF-mineral-data-classification-Model</a:t>
            </a:r>
            <a:endParaRPr b="0" lang="es-ES" sz="1800" spc="-1" strike="noStrike">
              <a:latin typeface="Arial"/>
            </a:endParaRPr>
          </a:p>
        </p:txBody>
      </p:sp>
    </p:spTree>
  </p:cSld>
  <mc:AlternateContent>
    <mc:Choice Requires="p14">
      <p:transition spd="slow" p14:dur="2000"/>
    </mc:Choice>
    <mc:Fallback>
      <p:transition spd="slow"/>
    </mc:Fallback>
  </mc:AlternateContent>
  <p:timing>
    <p:tnLst>
      <p:par>
        <p:cTn id="121" dur="indefinite" restart="never" nodeType="tmRoot">
          <p:childTnLst>
            <p:seq>
              <p:cTn id="122" dur="indefinite" nodeType="mainSeq">
                <p:childTnLst>
                  <p:par>
                    <p:cTn id="123" fill="hold">
                      <p:stCondLst>
                        <p:cond delay="indefinite"/>
                      </p:stCondLst>
                      <p:childTnLst>
                        <p:par>
                          <p:cTn id="124" fill="hold">
                            <p:stCondLst>
                              <p:cond delay="0"/>
                            </p:stCondLst>
                            <p:childTnLst>
                              <p:par>
                                <p:cTn id="125" nodeType="clickEffect" fill="hold" presetClass="entr" presetID="1">
                                  <p:stCondLst>
                                    <p:cond delay="0"/>
                                  </p:stCondLst>
                                  <p:childTnLst>
                                    <p:set>
                                      <p:cBhvr>
                                        <p:cTn id="126" dur="1" fill="hold">
                                          <p:stCondLst>
                                            <p:cond delay="0"/>
                                          </p:stCondLst>
                                        </p:cTn>
                                        <p:tgtEl>
                                          <p:spTgt spid="557">
                                            <p:txEl>
                                              <p:pRg st="1" end="1"/>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nodeType="clickEffect" fill="hold" presetClass="entr" presetID="1">
                                  <p:stCondLst>
                                    <p:cond delay="0"/>
                                  </p:stCondLst>
                                  <p:childTnLst>
                                    <p:set>
                                      <p:cBhvr>
                                        <p:cTn id="130" dur="1" fill="hold">
                                          <p:stCondLst>
                                            <p:cond delay="0"/>
                                          </p:stCondLst>
                                        </p:cTn>
                                        <p:tgtEl>
                                          <p:spTgt spid="557">
                                            <p:txEl>
                                              <p:pRg st="2" end="2"/>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nodeType="clickEffect" fill="hold" presetClass="entr" presetID="1">
                                  <p:stCondLst>
                                    <p:cond delay="0"/>
                                  </p:stCondLst>
                                  <p:childTnLst>
                                    <p:set>
                                      <p:cBhvr>
                                        <p:cTn id="134" dur="1" fill="hold">
                                          <p:stCondLst>
                                            <p:cond delay="0"/>
                                          </p:stCondLst>
                                        </p:cTn>
                                        <p:tgtEl>
                                          <p:spTgt spid="557">
                                            <p:txEl>
                                              <p:pRg st="3" end="3"/>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nodeType="clickEffect" fill="hold" presetClass="entr" presetID="1">
                                  <p:stCondLst>
                                    <p:cond delay="0"/>
                                  </p:stCondLst>
                                  <p:childTnLst>
                                    <p:set>
                                      <p:cBhvr>
                                        <p:cTn id="138" dur="1" fill="hold">
                                          <p:stCondLst>
                                            <p:cond delay="0"/>
                                          </p:stCondLst>
                                        </p:cTn>
                                        <p:tgtEl>
                                          <p:spTgt spid="557">
                                            <p:txEl>
                                              <p:pRg st="4" end="4"/>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nodeType="clickEffect" fill="hold" presetClass="entr" presetID="1">
                                  <p:stCondLst>
                                    <p:cond delay="0"/>
                                  </p:stCondLst>
                                  <p:childTnLst>
                                    <p:set>
                                      <p:cBhvr>
                                        <p:cTn id="142" dur="1" fill="hold">
                                          <p:stCondLst>
                                            <p:cond delay="0"/>
                                          </p:stCondLst>
                                        </p:cTn>
                                        <p:tgtEl>
                                          <p:spTgt spid="557">
                                            <p:txEl>
                                              <p:pRg st="5" end="5"/>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nodeType="clickEffect" fill="hold" presetClass="entr" presetID="1">
                                  <p:stCondLst>
                                    <p:cond delay="0"/>
                                  </p:stCondLst>
                                  <p:childTnLst>
                                    <p:set>
                                      <p:cBhvr>
                                        <p:cTn id="146" dur="1" fill="hold">
                                          <p:stCondLst>
                                            <p:cond delay="0"/>
                                          </p:stCondLst>
                                        </p:cTn>
                                        <p:tgtEl>
                                          <p:spTgt spid="557">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CustomShape 1"/>
          <p:cNvSpPr/>
          <p:nvPr/>
        </p:nvSpPr>
        <p:spPr>
          <a:xfrm>
            <a:off x="253080" y="1123920"/>
            <a:ext cx="3129480" cy="459900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s-ES" sz="3600" spc="-55" strike="noStrike">
                <a:solidFill>
                  <a:srgbClr val="ffffff"/>
                </a:solidFill>
                <a:latin typeface="Corbel"/>
                <a:ea typeface="DejaVu Sans"/>
              </a:rPr>
              <a:t>Funding, collaborator, sponsors ...</a:t>
            </a:r>
            <a:endParaRPr b="0" lang="es-ES" sz="3600" spc="-1" strike="noStrike">
              <a:latin typeface="Arial"/>
            </a:endParaRPr>
          </a:p>
        </p:txBody>
      </p:sp>
      <p:pic>
        <p:nvPicPr>
          <p:cNvPr id="300" name="Picture 2" descr=""/>
          <p:cNvPicPr/>
          <p:nvPr/>
        </p:nvPicPr>
        <p:blipFill>
          <a:blip r:embed="rId1"/>
          <a:stretch/>
        </p:blipFill>
        <p:spPr>
          <a:xfrm>
            <a:off x="3114000" y="983160"/>
            <a:ext cx="3584520" cy="937440"/>
          </a:xfrm>
          <a:prstGeom prst="rect">
            <a:avLst/>
          </a:prstGeom>
          <a:ln>
            <a:noFill/>
          </a:ln>
        </p:spPr>
      </p:pic>
      <p:sp>
        <p:nvSpPr>
          <p:cNvPr id="301" name="CustomShape 2"/>
          <p:cNvSpPr/>
          <p:nvPr/>
        </p:nvSpPr>
        <p:spPr>
          <a:xfrm>
            <a:off x="3600000" y="2052720"/>
            <a:ext cx="7820640" cy="3994560"/>
          </a:xfrm>
          <a:prstGeom prst="rect">
            <a:avLst/>
          </a:prstGeom>
          <a:noFill/>
          <a:ln>
            <a:noFill/>
          </a:ln>
        </p:spPr>
        <p:style>
          <a:lnRef idx="0"/>
          <a:fillRef idx="0"/>
          <a:effectRef idx="0"/>
          <a:fontRef idx="minor"/>
        </p:style>
        <p:txBody>
          <a:bodyPr lIns="90000" rIns="90000" tIns="45000" bIns="45000">
            <a:normAutofit fontScale="60000"/>
          </a:bodyPr>
          <a:p>
            <a:pPr>
              <a:lnSpc>
                <a:spcPct val="90000"/>
              </a:lnSpc>
              <a:spcBef>
                <a:spcPts val="1199"/>
              </a:spcBef>
            </a:pPr>
            <a:r>
              <a:rPr b="1" lang="es-ES" sz="2000" spc="-1" strike="noStrike">
                <a:solidFill>
                  <a:srgbClr val="595959"/>
                </a:solidFill>
                <a:latin typeface="Corbel"/>
                <a:ea typeface="DejaVu Sans"/>
              </a:rPr>
              <a:t>(PID2021-124421NB-I00)</a:t>
            </a:r>
            <a:endParaRPr b="0" lang="es-ES" sz="2000" spc="-1" strike="noStrike">
              <a:latin typeface="Arial"/>
            </a:endParaRPr>
          </a:p>
          <a:p>
            <a:pPr>
              <a:lnSpc>
                <a:spcPct val="90000"/>
              </a:lnSpc>
              <a:spcBef>
                <a:spcPts val="249"/>
              </a:spcBef>
              <a:spcAft>
                <a:spcPts val="249"/>
              </a:spcAft>
            </a:pP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Archaeology of forgeries and perception: ornaments and self-perception in the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Western Mediterranean. </a:t>
            </a:r>
            <a:endParaRPr b="0" lang="es-ES" sz="1800" spc="-1" strike="noStrike">
              <a:latin typeface="Arial"/>
            </a:endParaRPr>
          </a:p>
          <a:p>
            <a:pPr>
              <a:lnSpc>
                <a:spcPct val="90000"/>
              </a:lnSpc>
              <a:spcBef>
                <a:spcPts val="249"/>
              </a:spcBef>
              <a:spcAft>
                <a:spcPts val="249"/>
              </a:spcAft>
            </a:pPr>
            <a:endParaRPr b="0" lang="es-ES" sz="1800" spc="-1" strike="noStrike">
              <a:latin typeface="Arial"/>
            </a:endParaRPr>
          </a:p>
          <a:p>
            <a:pPr>
              <a:lnSpc>
                <a:spcPct val="90000"/>
              </a:lnSpc>
              <a:spcBef>
                <a:spcPts val="1199"/>
              </a:spcBef>
            </a:pPr>
            <a:r>
              <a:rPr b="1" lang="es-ES" sz="2000" spc="-1" strike="noStrike">
                <a:solidFill>
                  <a:srgbClr val="595959"/>
                </a:solidFill>
                <a:latin typeface="Corbel"/>
                <a:ea typeface="DejaVu Sans"/>
              </a:rPr>
              <a:t>(P20_01080)</a:t>
            </a:r>
            <a:endParaRPr b="0" lang="es-ES" sz="2000" spc="-1" strike="noStrike">
              <a:latin typeface="Arial"/>
            </a:endParaRPr>
          </a:p>
          <a:p>
            <a:pPr>
              <a:lnSpc>
                <a:spcPct val="90000"/>
              </a:lnSpc>
              <a:spcBef>
                <a:spcPts val="249"/>
              </a:spcBef>
              <a:spcAft>
                <a:spcPts val="249"/>
              </a:spcAft>
            </a:pP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Research and development of new technologies for the discourse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of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power: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          imitating amber ornaments in recent prehistoric of Iberia.</a:t>
            </a:r>
            <a:endParaRPr b="0" lang="es-ES" sz="1800" spc="-1" strike="noStrike">
              <a:latin typeface="Arial"/>
            </a:endParaRPr>
          </a:p>
          <a:p>
            <a:pPr>
              <a:lnSpc>
                <a:spcPct val="90000"/>
              </a:lnSpc>
              <a:spcBef>
                <a:spcPts val="249"/>
              </a:spcBef>
              <a:spcAft>
                <a:spcPts val="249"/>
              </a:spcAft>
            </a:pPr>
            <a:endParaRPr b="0" lang="es-ES" sz="1800" spc="-1" strike="noStrike">
              <a:latin typeface="Arial"/>
            </a:endParaRPr>
          </a:p>
          <a:p>
            <a:pPr>
              <a:lnSpc>
                <a:spcPct val="90000"/>
              </a:lnSpc>
              <a:spcBef>
                <a:spcPts val="1199"/>
              </a:spcBef>
            </a:pPr>
            <a:r>
              <a:rPr b="1" lang="es-ES" sz="2000" spc="-1" strike="noStrike">
                <a:solidFill>
                  <a:srgbClr val="595959"/>
                </a:solidFill>
                <a:latin typeface="Corbel"/>
                <a:ea typeface="DejaVu Sans"/>
              </a:rPr>
              <a:t>(2022.09207.PTDC)</a:t>
            </a:r>
            <a:endParaRPr b="0" lang="es-ES" sz="2000" spc="-1" strike="noStrike">
              <a:latin typeface="Arial"/>
            </a:endParaRPr>
          </a:p>
          <a:p>
            <a:pPr>
              <a:lnSpc>
                <a:spcPct val="90000"/>
              </a:lnSpc>
              <a:spcBef>
                <a:spcPts val="249"/>
              </a:spcBef>
              <a:spcAft>
                <a:spcPts val="249"/>
              </a:spcAft>
            </a:pPr>
            <a:r>
              <a:rPr b="1" lang="es-ES" sz="2000" spc="-1" strike="noStrike">
                <a:solidFill>
                  <a:srgbClr val="595959"/>
                </a:solidFill>
                <a:latin typeface="Corbel"/>
                <a:ea typeface="DejaVu Sans"/>
              </a:rPr>
              <a:t>	</a:t>
            </a:r>
            <a:r>
              <a:rPr b="0" lang="es-ES" sz="1800" spc="-1" strike="noStrike">
                <a:solidFill>
                  <a:srgbClr val="595959"/>
                </a:solidFill>
                <a:latin typeface="Corbel"/>
                <a:ea typeface="DejaVu Sans"/>
              </a:rPr>
              <a:t>IberAmber - A Âmbar local e redes de troca na pré-história da Península Ibérica: </a:t>
            </a: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caracterização das fontes portuguesas como um caso de estudo global</a:t>
            </a:r>
            <a:endParaRPr b="0" lang="es-ES" sz="1800" spc="-1" strike="noStrike">
              <a:latin typeface="Arial"/>
            </a:endParaRPr>
          </a:p>
          <a:p>
            <a:pPr>
              <a:lnSpc>
                <a:spcPct val="90000"/>
              </a:lnSpc>
              <a:spcBef>
                <a:spcPts val="1199"/>
              </a:spcBef>
            </a:pPr>
            <a:endParaRPr b="0" lang="es-ES" sz="1800" spc="-1" strike="noStrike">
              <a:latin typeface="Arial"/>
            </a:endParaRPr>
          </a:p>
          <a:p>
            <a:pPr>
              <a:lnSpc>
                <a:spcPct val="90000"/>
              </a:lnSpc>
              <a:spcBef>
                <a:spcPts val="1199"/>
              </a:spcBef>
            </a:pPr>
            <a:r>
              <a:rPr b="1" lang="es-ES" sz="2000" spc="-1" strike="noStrike">
                <a:solidFill>
                  <a:srgbClr val="595959"/>
                </a:solidFill>
                <a:latin typeface="Corbel"/>
                <a:ea typeface="DejaVu Sans"/>
              </a:rPr>
              <a:t>	</a:t>
            </a:r>
            <a:endParaRPr b="0" lang="es-ES" sz="2000" spc="-1" strike="noStrike">
              <a:latin typeface="Arial"/>
            </a:endParaRPr>
          </a:p>
          <a:p>
            <a:pPr>
              <a:lnSpc>
                <a:spcPct val="90000"/>
              </a:lnSpc>
              <a:spcBef>
                <a:spcPts val="249"/>
              </a:spcBef>
              <a:spcAft>
                <a:spcPts val="249"/>
              </a:spcAft>
            </a:pPr>
            <a:endParaRPr b="0" lang="es-ES" sz="2000" spc="-1" strike="noStrike">
              <a:latin typeface="Arial"/>
            </a:endParaRPr>
          </a:p>
          <a:p>
            <a:pPr>
              <a:lnSpc>
                <a:spcPct val="90000"/>
              </a:lnSpc>
              <a:spcBef>
                <a:spcPts val="249"/>
              </a:spcBef>
              <a:spcAft>
                <a:spcPts val="249"/>
              </a:spcAft>
            </a:pPr>
            <a:r>
              <a:rPr b="0" lang="es-ES" sz="1800" spc="-1" strike="noStrike">
                <a:solidFill>
                  <a:srgbClr val="595959"/>
                </a:solidFill>
                <a:latin typeface="Corbel"/>
                <a:ea typeface="DejaVu Sans"/>
              </a:rPr>
              <a:t> </a:t>
            </a:r>
            <a:endParaRPr b="0" lang="es-ES" sz="1800" spc="-1" strike="noStrike">
              <a:latin typeface="Arial"/>
            </a:endParaRPr>
          </a:p>
        </p:txBody>
      </p:sp>
      <p:pic>
        <p:nvPicPr>
          <p:cNvPr id="302" name="" descr=""/>
          <p:cNvPicPr/>
          <p:nvPr/>
        </p:nvPicPr>
        <p:blipFill>
          <a:blip r:embed="rId2"/>
          <a:stretch/>
        </p:blipFill>
        <p:spPr>
          <a:xfrm>
            <a:off x="9263160" y="32760"/>
            <a:ext cx="2902320" cy="981000"/>
          </a:xfrm>
          <a:prstGeom prst="rect">
            <a:avLst/>
          </a:prstGeom>
          <a:ln>
            <a:noFill/>
          </a:ln>
        </p:spPr>
      </p:pic>
      <p:pic>
        <p:nvPicPr>
          <p:cNvPr id="303" name="" descr=""/>
          <p:cNvPicPr/>
          <p:nvPr/>
        </p:nvPicPr>
        <p:blipFill>
          <a:blip r:embed="rId3"/>
          <a:stretch/>
        </p:blipFill>
        <p:spPr>
          <a:xfrm rot="21586800">
            <a:off x="6716520" y="1017360"/>
            <a:ext cx="2590560" cy="1136520"/>
          </a:xfrm>
          <a:prstGeom prst="rect">
            <a:avLst/>
          </a:prstGeom>
          <a:ln>
            <a:noFill/>
          </a:ln>
        </p:spPr>
      </p:pic>
      <p:grpSp>
        <p:nvGrpSpPr>
          <p:cNvPr id="304" name="Group 3"/>
          <p:cNvGrpSpPr/>
          <p:nvPr/>
        </p:nvGrpSpPr>
        <p:grpSpPr>
          <a:xfrm>
            <a:off x="72000" y="20880"/>
            <a:ext cx="2806920" cy="698040"/>
            <a:chOff x="72000" y="20880"/>
            <a:chExt cx="2806920" cy="698040"/>
          </a:xfrm>
        </p:grpSpPr>
        <p:pic>
          <p:nvPicPr>
            <p:cNvPr id="305" name="Picture 14_11" descr=""/>
            <p:cNvPicPr/>
            <p:nvPr/>
          </p:nvPicPr>
          <p:blipFill>
            <a:blip r:embed="rId4"/>
            <a:stretch/>
          </p:blipFill>
          <p:spPr>
            <a:xfrm>
              <a:off x="72000" y="20880"/>
              <a:ext cx="1432800" cy="698040"/>
            </a:xfrm>
            <a:prstGeom prst="rect">
              <a:avLst/>
            </a:prstGeom>
            <a:ln>
              <a:noFill/>
            </a:ln>
          </p:spPr>
        </p:pic>
        <p:pic>
          <p:nvPicPr>
            <p:cNvPr id="306" name="" descr=""/>
            <p:cNvPicPr/>
            <p:nvPr/>
          </p:nvPicPr>
          <p:blipFill>
            <a:blip r:embed="rId5"/>
            <a:stretch/>
          </p:blipFill>
          <p:spPr>
            <a:xfrm>
              <a:off x="1537200" y="67320"/>
              <a:ext cx="1341720" cy="627840"/>
            </a:xfrm>
            <a:prstGeom prst="rect">
              <a:avLst/>
            </a:prstGeom>
            <a:ln>
              <a:noFill/>
            </a:ln>
          </p:spPr>
        </p:pic>
      </p:grpSp>
      <p:grpSp>
        <p:nvGrpSpPr>
          <p:cNvPr id="307" name="Group 4"/>
          <p:cNvGrpSpPr/>
          <p:nvPr/>
        </p:nvGrpSpPr>
        <p:grpSpPr>
          <a:xfrm>
            <a:off x="9288000" y="5688000"/>
            <a:ext cx="2382480" cy="1040400"/>
            <a:chOff x="9288000" y="5688000"/>
            <a:chExt cx="2382480" cy="1040400"/>
          </a:xfrm>
        </p:grpSpPr>
        <p:pic>
          <p:nvPicPr>
            <p:cNvPr id="308" name="Picture 6" descr=""/>
            <p:cNvPicPr/>
            <p:nvPr/>
          </p:nvPicPr>
          <p:blipFill>
            <a:blip r:embed="rId6"/>
            <a:stretch/>
          </p:blipFill>
          <p:spPr>
            <a:xfrm>
              <a:off x="10568520" y="5688000"/>
              <a:ext cx="1101960" cy="1040400"/>
            </a:xfrm>
            <a:prstGeom prst="rect">
              <a:avLst/>
            </a:prstGeom>
            <a:ln>
              <a:noFill/>
            </a:ln>
          </p:spPr>
        </p:pic>
        <p:pic>
          <p:nvPicPr>
            <p:cNvPr id="309" name="" descr=""/>
            <p:cNvPicPr/>
            <p:nvPr/>
          </p:nvPicPr>
          <p:blipFill>
            <a:blip r:embed="rId7"/>
            <a:stretch/>
          </p:blipFill>
          <p:spPr>
            <a:xfrm>
              <a:off x="9288000" y="5688000"/>
              <a:ext cx="1163160" cy="1022040"/>
            </a:xfrm>
            <a:prstGeom prst="rect">
              <a:avLst/>
            </a:prstGeom>
            <a:ln>
              <a:noFill/>
            </a:ln>
          </p:spPr>
        </p:pic>
      </p:grpSp>
      <p:pic>
        <p:nvPicPr>
          <p:cNvPr id="310" name="" descr=""/>
          <p:cNvPicPr/>
          <p:nvPr/>
        </p:nvPicPr>
        <p:blipFill>
          <a:blip r:embed="rId8"/>
          <a:stretch/>
        </p:blipFill>
        <p:spPr>
          <a:xfrm>
            <a:off x="9309960" y="1152000"/>
            <a:ext cx="1393560" cy="79128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11" name="Group 1"/>
          <p:cNvGrpSpPr/>
          <p:nvPr/>
        </p:nvGrpSpPr>
        <p:grpSpPr>
          <a:xfrm>
            <a:off x="-6125040" y="-222480"/>
            <a:ext cx="10540800" cy="7291440"/>
            <a:chOff x="-6125040" y="-222480"/>
            <a:chExt cx="10540800" cy="7291440"/>
          </a:xfrm>
        </p:grpSpPr>
        <p:sp>
          <p:nvSpPr>
            <p:cNvPr id="312" name="CustomShape 2"/>
            <p:cNvSpPr/>
            <p:nvPr/>
          </p:nvSpPr>
          <p:spPr>
            <a:xfrm>
              <a:off x="-6125040" y="-222480"/>
              <a:ext cx="7291440" cy="7291440"/>
            </a:xfrm>
            <a:prstGeom prst="blockArc">
              <a:avLst>
                <a:gd name="adj1" fmla="val 18900000"/>
                <a:gd name="adj2" fmla="val 2700000"/>
                <a:gd name="adj3" fmla="val 296"/>
              </a:avLst>
            </a:prstGeom>
            <a:noFill/>
            <a:ln>
              <a:solidFill>
                <a:schemeClr val="accent1">
                  <a:shade val="60000"/>
                  <a:hueOff val="0"/>
                  <a:satOff val="0"/>
                  <a:lumOff val="0"/>
                  <a:alphaOff val="0"/>
                </a:schemeClr>
              </a:solidFill>
              <a:round/>
            </a:ln>
          </p:spPr>
          <p:style>
            <a:lnRef idx="2"/>
            <a:fillRef idx="0"/>
            <a:effectRef idx="0"/>
            <a:fontRef idx="minor"/>
          </p:style>
        </p:sp>
        <p:sp>
          <p:nvSpPr>
            <p:cNvPr id="313" name="CustomShape 3"/>
            <p:cNvSpPr/>
            <p:nvPr/>
          </p:nvSpPr>
          <p:spPr>
            <a:xfrm>
              <a:off x="752040" y="1257120"/>
              <a:ext cx="3663720" cy="10814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sp>
        <p:sp>
          <p:nvSpPr>
            <p:cNvPr id="314" name="CustomShape 4"/>
            <p:cNvSpPr/>
            <p:nvPr/>
          </p:nvSpPr>
          <p:spPr>
            <a:xfrm>
              <a:off x="74880" y="1121400"/>
              <a:ext cx="1352520" cy="1352520"/>
            </a:xfrm>
            <a:prstGeom prst="ellipse">
              <a:avLst/>
            </a:prstGeom>
            <a:solidFill>
              <a:schemeClr val="l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sp>
        <p:sp>
          <p:nvSpPr>
            <p:cNvPr id="315" name="CustomShape 5"/>
            <p:cNvSpPr/>
            <p:nvPr/>
          </p:nvSpPr>
          <p:spPr>
            <a:xfrm>
              <a:off x="1145880" y="2882520"/>
              <a:ext cx="3269880" cy="10814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860040" rIns="43200" tIns="43200" bIns="43200" anchor="ctr">
              <a:noAutofit/>
            </a:bodyPr>
            <a:p>
              <a:pPr>
                <a:lnSpc>
                  <a:spcPct val="90000"/>
                </a:lnSpc>
                <a:spcAft>
                  <a:spcPts val="595"/>
                </a:spcAft>
              </a:pPr>
              <a:r>
                <a:rPr b="1" lang="es-ES" sz="2000" spc="-1" strike="noStrike">
                  <a:solidFill>
                    <a:srgbClr val="ffffff"/>
                  </a:solidFill>
                  <a:latin typeface="Calibri"/>
                  <a:ea typeface="Calibri"/>
                </a:rPr>
                <a:t>Sites</a:t>
              </a:r>
              <a:endParaRPr b="0" lang="es-ES" sz="2000" spc="-1" strike="noStrike">
                <a:latin typeface="Arial"/>
              </a:endParaRPr>
            </a:p>
          </p:txBody>
        </p:sp>
        <p:sp>
          <p:nvSpPr>
            <p:cNvPr id="316" name="CustomShape 6"/>
            <p:cNvSpPr/>
            <p:nvPr/>
          </p:nvSpPr>
          <p:spPr>
            <a:xfrm>
              <a:off x="468720" y="2747160"/>
              <a:ext cx="1352520" cy="1352520"/>
            </a:xfrm>
            <a:prstGeom prst="ellipse">
              <a:avLst/>
            </a:prstGeom>
            <a:solidFill>
              <a:schemeClr val="l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sp>
        <p:sp>
          <p:nvSpPr>
            <p:cNvPr id="317" name="CustomShape 7"/>
            <p:cNvSpPr/>
            <p:nvPr/>
          </p:nvSpPr>
          <p:spPr>
            <a:xfrm>
              <a:off x="752040" y="4508280"/>
              <a:ext cx="3663720" cy="10814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860040" rIns="43200" tIns="43200" bIns="43200" anchor="ctr">
              <a:noAutofit/>
            </a:bodyPr>
            <a:p>
              <a:pPr>
                <a:lnSpc>
                  <a:spcPct val="90000"/>
                </a:lnSpc>
                <a:spcAft>
                  <a:spcPts val="595"/>
                </a:spcAft>
              </a:pPr>
              <a:r>
                <a:rPr b="1" lang="es-ES" sz="2000" spc="-1" strike="noStrike">
                  <a:solidFill>
                    <a:srgbClr val="ffffff"/>
                  </a:solidFill>
                  <a:latin typeface="Corbel"/>
                  <a:ea typeface="DejaVu Sans"/>
                </a:rPr>
                <a:t>Chronological range</a:t>
              </a:r>
              <a:endParaRPr b="0" lang="es-ES" sz="2000" spc="-1" strike="noStrike">
                <a:latin typeface="Arial"/>
              </a:endParaRPr>
            </a:p>
          </p:txBody>
        </p:sp>
        <p:sp>
          <p:nvSpPr>
            <p:cNvPr id="318" name="CustomShape 8"/>
            <p:cNvSpPr/>
            <p:nvPr/>
          </p:nvSpPr>
          <p:spPr>
            <a:xfrm>
              <a:off x="74880" y="4372560"/>
              <a:ext cx="1352520" cy="1352520"/>
            </a:xfrm>
            <a:prstGeom prst="ellipse">
              <a:avLst/>
            </a:prstGeom>
            <a:solidFill>
              <a:schemeClr val="l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sp>
        <p:sp>
          <p:nvSpPr>
            <p:cNvPr id="319" name="CustomShape 9"/>
            <p:cNvSpPr/>
            <p:nvPr/>
          </p:nvSpPr>
          <p:spPr>
            <a:xfrm>
              <a:off x="1530000" y="1397520"/>
              <a:ext cx="2760480" cy="7714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s-ES" sz="1700" spc="-1" strike="noStrike">
                  <a:solidFill>
                    <a:srgbClr val="ffffff"/>
                  </a:solidFill>
                  <a:latin typeface="Calibri"/>
                  <a:ea typeface="Calibri"/>
                </a:rPr>
                <a:t>Records of prehistoric personal adornment</a:t>
              </a:r>
              <a:endParaRPr b="0" lang="es-ES" sz="1700" spc="-1" strike="noStrike">
                <a:latin typeface="Arial"/>
              </a:endParaRPr>
            </a:p>
          </p:txBody>
        </p:sp>
      </p:grpSp>
      <p:grpSp>
        <p:nvGrpSpPr>
          <p:cNvPr id="320" name="Group 10"/>
          <p:cNvGrpSpPr/>
          <p:nvPr/>
        </p:nvGrpSpPr>
        <p:grpSpPr>
          <a:xfrm>
            <a:off x="0" y="0"/>
            <a:ext cx="0" cy="0"/>
            <a:chOff x="0" y="0"/>
            <a:chExt cx="0" cy="0"/>
          </a:xfrm>
        </p:grpSpPr>
      </p:grpSp>
      <p:sp>
        <p:nvSpPr>
          <p:cNvPr id="321" name="CustomShape 11"/>
          <p:cNvSpPr/>
          <p:nvPr/>
        </p:nvSpPr>
        <p:spPr>
          <a:xfrm>
            <a:off x="72360" y="1636920"/>
            <a:ext cx="757080" cy="362880"/>
          </a:xfrm>
          <a:prstGeom prst="rect">
            <a:avLst/>
          </a:prstGeom>
          <a:noFill/>
          <a:ln>
            <a:noFill/>
          </a:ln>
        </p:spPr>
        <p:style>
          <a:lnRef idx="0"/>
          <a:fillRef idx="0"/>
          <a:effectRef idx="0"/>
          <a:fontRef idx="minor"/>
        </p:style>
        <p:txBody>
          <a:bodyPr wrap="none" lIns="90000" rIns="90000" tIns="45000" bIns="45000">
            <a:noAutofit/>
          </a:bodyPr>
          <a:p>
            <a:pPr>
              <a:lnSpc>
                <a:spcPct val="100000"/>
              </a:lnSpc>
            </a:pPr>
            <a:r>
              <a:rPr b="1" lang="es-ES" sz="1800" spc="-1" strike="noStrike">
                <a:solidFill>
                  <a:srgbClr val="000000"/>
                </a:solidFill>
                <a:latin typeface="Corbel"/>
                <a:ea typeface="DejaVu Sans"/>
              </a:rPr>
              <a:t> </a:t>
            </a:r>
            <a:r>
              <a:rPr b="1" lang="es-ES" sz="1800" spc="-1" strike="noStrike">
                <a:solidFill>
                  <a:srgbClr val="000000"/>
                </a:solidFill>
                <a:latin typeface="Corbel"/>
                <a:ea typeface="DejaVu Sans"/>
              </a:rPr>
              <a:t>~90000</a:t>
            </a:r>
            <a:endParaRPr b="0" lang="es-ES" sz="1800" spc="-1" strike="noStrike">
              <a:latin typeface="Arial"/>
            </a:endParaRPr>
          </a:p>
          <a:p>
            <a:pPr>
              <a:lnSpc>
                <a:spcPct val="100000"/>
              </a:lnSpc>
            </a:pPr>
            <a:endParaRPr b="0" lang="es-ES" sz="1800" spc="-1" strike="noStrike">
              <a:latin typeface="Arial"/>
            </a:endParaRPr>
          </a:p>
        </p:txBody>
      </p:sp>
      <p:sp>
        <p:nvSpPr>
          <p:cNvPr id="322" name="CustomShape 12"/>
          <p:cNvSpPr/>
          <p:nvPr/>
        </p:nvSpPr>
        <p:spPr>
          <a:xfrm>
            <a:off x="681840" y="3240000"/>
            <a:ext cx="757080" cy="362880"/>
          </a:xfrm>
          <a:prstGeom prst="rect">
            <a:avLst/>
          </a:prstGeom>
          <a:noFill/>
          <a:ln>
            <a:noFill/>
          </a:ln>
        </p:spPr>
        <p:style>
          <a:lnRef idx="0"/>
          <a:fillRef idx="0"/>
          <a:effectRef idx="0"/>
          <a:fontRef idx="minor"/>
        </p:style>
        <p:txBody>
          <a:bodyPr wrap="none" lIns="90000" rIns="90000" tIns="45000" bIns="45000">
            <a:noAutofit/>
          </a:bodyPr>
          <a:p>
            <a:pPr>
              <a:lnSpc>
                <a:spcPct val="100000"/>
              </a:lnSpc>
            </a:pPr>
            <a:r>
              <a:rPr b="1" lang="es-ES" sz="1800" spc="-1" strike="noStrike">
                <a:solidFill>
                  <a:srgbClr val="000000"/>
                </a:solidFill>
                <a:latin typeface="Corbel"/>
                <a:ea typeface="DejaVu Sans"/>
              </a:rPr>
              <a:t>+340</a:t>
            </a:r>
            <a:endParaRPr b="0" lang="es-ES" sz="1800" spc="-1" strike="noStrike">
              <a:latin typeface="Arial"/>
            </a:endParaRPr>
          </a:p>
        </p:txBody>
      </p:sp>
      <p:pic>
        <p:nvPicPr>
          <p:cNvPr id="323" name="" descr=""/>
          <p:cNvPicPr/>
          <p:nvPr/>
        </p:nvPicPr>
        <p:blipFill>
          <a:blip r:embed="rId1"/>
          <a:stretch/>
        </p:blipFill>
        <p:spPr>
          <a:xfrm>
            <a:off x="9936000" y="25200"/>
            <a:ext cx="2254320" cy="761760"/>
          </a:xfrm>
          <a:prstGeom prst="rect">
            <a:avLst/>
          </a:prstGeom>
          <a:ln>
            <a:noFill/>
          </a:ln>
        </p:spPr>
      </p:pic>
      <p:grpSp>
        <p:nvGrpSpPr>
          <p:cNvPr id="324" name="Group 13"/>
          <p:cNvGrpSpPr/>
          <p:nvPr/>
        </p:nvGrpSpPr>
        <p:grpSpPr>
          <a:xfrm>
            <a:off x="72000" y="20880"/>
            <a:ext cx="2590920" cy="482760"/>
            <a:chOff x="72000" y="20880"/>
            <a:chExt cx="2590920" cy="482760"/>
          </a:xfrm>
        </p:grpSpPr>
        <p:pic>
          <p:nvPicPr>
            <p:cNvPr id="325" name="Picture 14_11" descr=""/>
            <p:cNvPicPr/>
            <p:nvPr/>
          </p:nvPicPr>
          <p:blipFill>
            <a:blip r:embed="rId2"/>
            <a:stretch/>
          </p:blipFill>
          <p:spPr>
            <a:xfrm>
              <a:off x="72000" y="20880"/>
              <a:ext cx="1322640" cy="482760"/>
            </a:xfrm>
            <a:prstGeom prst="rect">
              <a:avLst/>
            </a:prstGeom>
            <a:ln>
              <a:noFill/>
            </a:ln>
          </p:spPr>
        </p:pic>
        <p:pic>
          <p:nvPicPr>
            <p:cNvPr id="326" name="" descr=""/>
            <p:cNvPicPr/>
            <p:nvPr/>
          </p:nvPicPr>
          <p:blipFill>
            <a:blip r:embed="rId3"/>
            <a:stretch/>
          </p:blipFill>
          <p:spPr>
            <a:xfrm>
              <a:off x="1424520" y="52920"/>
              <a:ext cx="1238400" cy="434160"/>
            </a:xfrm>
            <a:prstGeom prst="rect">
              <a:avLst/>
            </a:prstGeom>
            <a:ln>
              <a:noFill/>
            </a:ln>
          </p:spPr>
        </p:pic>
      </p:grpSp>
      <p:sp>
        <p:nvSpPr>
          <p:cNvPr id="327" name="CustomShape 14"/>
          <p:cNvSpPr/>
          <p:nvPr/>
        </p:nvSpPr>
        <p:spPr>
          <a:xfrm>
            <a:off x="287640" y="4715280"/>
            <a:ext cx="757080" cy="362880"/>
          </a:xfrm>
          <a:prstGeom prst="rect">
            <a:avLst/>
          </a:prstGeom>
          <a:noFill/>
          <a:ln>
            <a:noFill/>
          </a:ln>
        </p:spPr>
        <p:style>
          <a:lnRef idx="0"/>
          <a:fillRef idx="0"/>
          <a:effectRef idx="0"/>
          <a:fontRef idx="minor"/>
        </p:style>
        <p:txBody>
          <a:bodyPr wrap="none" lIns="90000" rIns="90000" tIns="45000" bIns="45000">
            <a:noAutofit/>
          </a:bodyPr>
          <a:p>
            <a:pPr>
              <a:lnSpc>
                <a:spcPct val="100000"/>
              </a:lnSpc>
            </a:pPr>
            <a:r>
              <a:rPr b="1" lang="es-ES" sz="1600" spc="-1" strike="noStrike">
                <a:solidFill>
                  <a:srgbClr val="000000"/>
                </a:solidFill>
                <a:latin typeface="Corbel"/>
                <a:ea typeface="DejaVu Sans"/>
              </a:rPr>
              <a:t>6th-2st</a:t>
            </a:r>
            <a:endParaRPr b="0" lang="es-ES" sz="1600" spc="-1" strike="noStrike">
              <a:latin typeface="Arial"/>
            </a:endParaRPr>
          </a:p>
          <a:p>
            <a:pPr>
              <a:lnSpc>
                <a:spcPct val="100000"/>
              </a:lnSpc>
            </a:pPr>
            <a:r>
              <a:rPr b="1" lang="es-ES" sz="1600" spc="-1" strike="noStrike">
                <a:solidFill>
                  <a:srgbClr val="000000"/>
                </a:solidFill>
                <a:latin typeface="Corbel"/>
                <a:ea typeface="DejaVu Sans"/>
              </a:rPr>
              <a:t>Millenia</a:t>
            </a:r>
            <a:endParaRPr b="0" lang="es-ES" sz="1600" spc="-1" strike="noStrike">
              <a:latin typeface="Arial"/>
            </a:endParaRPr>
          </a:p>
          <a:p>
            <a:pPr>
              <a:lnSpc>
                <a:spcPct val="100000"/>
              </a:lnSpc>
            </a:pPr>
            <a:r>
              <a:rPr b="1" lang="es-ES" sz="1600" spc="-1" strike="noStrike">
                <a:solidFill>
                  <a:srgbClr val="000000"/>
                </a:solidFill>
                <a:latin typeface="Corbel"/>
                <a:ea typeface="DejaVu Sans"/>
              </a:rPr>
              <a:t>   </a:t>
            </a:r>
            <a:r>
              <a:rPr b="1" lang="es-ES" sz="1600" spc="-1" strike="noStrike">
                <a:solidFill>
                  <a:srgbClr val="000000"/>
                </a:solidFill>
                <a:latin typeface="Corbel"/>
                <a:ea typeface="DejaVu Sans"/>
              </a:rPr>
              <a:t>BC</a:t>
            </a:r>
            <a:endParaRPr b="0" lang="es-ES" sz="1600" spc="-1" strike="noStrike">
              <a:latin typeface="Arial"/>
            </a:endParaRPr>
          </a:p>
        </p:txBody>
      </p:sp>
      <p:sp>
        <p:nvSpPr>
          <p:cNvPr id="328" name="CustomShape 15"/>
          <p:cNvSpPr/>
          <p:nvPr/>
        </p:nvSpPr>
        <p:spPr>
          <a:xfrm>
            <a:off x="5184000" y="1440000"/>
            <a:ext cx="6623280" cy="3456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s-ES" sz="1800" spc="-1" strike="noStrike">
                <a:solidFill>
                  <a:srgbClr val="000000"/>
                </a:solidFill>
                <a:latin typeface="Arial"/>
                <a:ea typeface="DejaVu Sans"/>
              </a:rPr>
              <a:t>https://pepadbase.us.es/</a:t>
            </a:r>
            <a:endParaRPr b="0" lang="es-ES" sz="1800" spc="-1" strike="noStrike">
              <a:latin typeface="Arial"/>
            </a:endParaRPr>
          </a:p>
        </p:txBody>
      </p:sp>
      <p:pic>
        <p:nvPicPr>
          <p:cNvPr id="329" name="" descr=""/>
          <p:cNvPicPr/>
          <p:nvPr/>
        </p:nvPicPr>
        <p:blipFill>
          <a:blip r:embed="rId4"/>
          <a:stretch/>
        </p:blipFill>
        <p:spPr>
          <a:xfrm>
            <a:off x="4968000" y="1944000"/>
            <a:ext cx="6911280" cy="455400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0" name="Picture 27" descr=""/>
          <p:cNvPicPr/>
          <p:nvPr/>
        </p:nvPicPr>
        <p:blipFill>
          <a:blip r:embed="rId1"/>
          <a:stretch/>
        </p:blipFill>
        <p:spPr>
          <a:xfrm>
            <a:off x="9890280" y="0"/>
            <a:ext cx="2299680" cy="757440"/>
          </a:xfrm>
          <a:prstGeom prst="rect">
            <a:avLst/>
          </a:prstGeom>
          <a:ln>
            <a:noFill/>
          </a:ln>
        </p:spPr>
      </p:pic>
      <p:pic>
        <p:nvPicPr>
          <p:cNvPr id="331" name="Picture 11" descr=""/>
          <p:cNvPicPr/>
          <p:nvPr/>
        </p:nvPicPr>
        <p:blipFill>
          <a:blip r:embed="rId2"/>
          <a:stretch/>
        </p:blipFill>
        <p:spPr>
          <a:xfrm>
            <a:off x="7045200" y="0"/>
            <a:ext cx="5144760" cy="6855840"/>
          </a:xfrm>
          <a:prstGeom prst="rect">
            <a:avLst/>
          </a:prstGeom>
          <a:ln>
            <a:noFill/>
          </a:ln>
        </p:spPr>
      </p:pic>
      <p:pic>
        <p:nvPicPr>
          <p:cNvPr id="332" name="Picture 12" descr=""/>
          <p:cNvPicPr/>
          <p:nvPr/>
        </p:nvPicPr>
        <p:blipFill>
          <a:blip r:embed="rId3"/>
          <a:stretch/>
        </p:blipFill>
        <p:spPr>
          <a:xfrm>
            <a:off x="7750440" y="3040560"/>
            <a:ext cx="1788840" cy="962280"/>
          </a:xfrm>
          <a:prstGeom prst="rect">
            <a:avLst/>
          </a:prstGeom>
          <a:ln>
            <a:noFill/>
          </a:ln>
        </p:spPr>
      </p:pic>
      <p:grpSp>
        <p:nvGrpSpPr>
          <p:cNvPr id="333" name="Group 1"/>
          <p:cNvGrpSpPr/>
          <p:nvPr/>
        </p:nvGrpSpPr>
        <p:grpSpPr>
          <a:xfrm>
            <a:off x="72000" y="20880"/>
            <a:ext cx="2590920" cy="482760"/>
            <a:chOff x="72000" y="20880"/>
            <a:chExt cx="2590920" cy="482760"/>
          </a:xfrm>
        </p:grpSpPr>
        <p:pic>
          <p:nvPicPr>
            <p:cNvPr id="334" name="Picture 14_11" descr=""/>
            <p:cNvPicPr/>
            <p:nvPr/>
          </p:nvPicPr>
          <p:blipFill>
            <a:blip r:embed="rId4"/>
            <a:stretch/>
          </p:blipFill>
          <p:spPr>
            <a:xfrm>
              <a:off x="72000" y="20880"/>
              <a:ext cx="1322640" cy="482760"/>
            </a:xfrm>
            <a:prstGeom prst="rect">
              <a:avLst/>
            </a:prstGeom>
            <a:ln>
              <a:noFill/>
            </a:ln>
          </p:spPr>
        </p:pic>
        <p:pic>
          <p:nvPicPr>
            <p:cNvPr id="335" name="" descr=""/>
            <p:cNvPicPr/>
            <p:nvPr/>
          </p:nvPicPr>
          <p:blipFill>
            <a:blip r:embed="rId5"/>
            <a:stretch/>
          </p:blipFill>
          <p:spPr>
            <a:xfrm>
              <a:off x="1424520" y="52920"/>
              <a:ext cx="1238400" cy="434160"/>
            </a:xfrm>
            <a:prstGeom prst="rect">
              <a:avLst/>
            </a:prstGeom>
            <a:ln>
              <a:noFill/>
            </a:ln>
          </p:spPr>
        </p:pic>
      </p:grpSp>
      <p:sp>
        <p:nvSpPr>
          <p:cNvPr id="336" name="CustomShape 2"/>
          <p:cNvSpPr/>
          <p:nvPr/>
        </p:nvSpPr>
        <p:spPr>
          <a:xfrm>
            <a:off x="144000" y="648000"/>
            <a:ext cx="7039800" cy="656280"/>
          </a:xfrm>
          <a:prstGeom prst="rect">
            <a:avLst/>
          </a:prstGeom>
          <a:noFill/>
          <a:ln>
            <a:noFill/>
          </a:ln>
        </p:spPr>
        <p:style>
          <a:lnRef idx="0"/>
          <a:fillRef idx="0"/>
          <a:effectRef idx="0"/>
          <a:fontRef idx="minor"/>
        </p:style>
        <p:txBody>
          <a:bodyPr lIns="90000" rIns="90000" tIns="45000" bIns="45000">
            <a:noAutofit/>
          </a:bodyPr>
          <a:p>
            <a:pPr marL="216000" indent="-215280">
              <a:lnSpc>
                <a:spcPct val="100000"/>
              </a:lnSpc>
              <a:tabLst>
                <a:tab algn="l" pos="0"/>
              </a:tabLst>
            </a:pPr>
            <a:r>
              <a:rPr b="1" i="1" lang="es-ES" sz="2000" spc="-1" strike="noStrike">
                <a:solidFill>
                  <a:srgbClr val="595959"/>
                </a:solidFill>
                <a:latin typeface="Arial"/>
                <a:ea typeface="DejaVu Sans"/>
              </a:rPr>
              <a:t>why chasing social complexity through personal ornaments?</a:t>
            </a:r>
            <a:endParaRPr b="0" lang="es-ES" sz="2000" spc="-1" strike="noStrike">
              <a:latin typeface="Arial"/>
            </a:endParaRPr>
          </a:p>
        </p:txBody>
      </p:sp>
      <p:sp>
        <p:nvSpPr>
          <p:cNvPr id="337" name="CustomShape 3"/>
          <p:cNvSpPr/>
          <p:nvPr/>
        </p:nvSpPr>
        <p:spPr>
          <a:xfrm>
            <a:off x="473040" y="1461240"/>
            <a:ext cx="6663960" cy="12294360"/>
          </a:xfrm>
          <a:prstGeom prst="rect">
            <a:avLst/>
          </a:prstGeom>
          <a:noFill/>
          <a:ln>
            <a:noFill/>
          </a:ln>
        </p:spPr>
        <p:style>
          <a:lnRef idx="0"/>
          <a:fillRef idx="0"/>
          <a:effectRef idx="0"/>
          <a:fontRef idx="minor"/>
        </p:style>
        <p:txBody>
          <a:bodyPr lIns="90000" rIns="90000" tIns="45000" bIns="45000">
            <a:noAutofit/>
          </a:bodyPr>
          <a:p>
            <a:pPr marL="216000" indent="-215280">
              <a:lnSpc>
                <a:spcPct val="100000"/>
              </a:lnSpc>
              <a:buClr>
                <a:srgbClr val="000000"/>
              </a:buClr>
              <a:buSzPct val="45000"/>
              <a:buFont typeface="Wingdings" charset="2"/>
              <a:buChar char=""/>
            </a:pPr>
            <a:r>
              <a:rPr b="0" lang="es-ES" sz="1800" spc="-1" strike="noStrike">
                <a:solidFill>
                  <a:srgbClr val="595959"/>
                </a:solidFill>
                <a:latin typeface="Corbel"/>
                <a:ea typeface="DejaVu Sans"/>
              </a:rPr>
              <a:t>Intensification of the social and individual inequalities</a:t>
            </a:r>
            <a:endParaRPr b="0" lang="es-ES" sz="1800" spc="-1" strike="noStrike">
              <a:latin typeface="Arial"/>
            </a:endParaRPr>
          </a:p>
          <a:p>
            <a:pPr marL="216000" indent="-215280">
              <a:lnSpc>
                <a:spcPct val="100000"/>
              </a:lnSpc>
              <a:buClr>
                <a:srgbClr val="000000"/>
              </a:buClr>
              <a:buSzPct val="45000"/>
              <a:buFont typeface="Wingdings" charset="2"/>
              <a:buChar char=""/>
            </a:pPr>
            <a:r>
              <a:rPr b="0" lang="es-ES" sz="1800" spc="-1" strike="noStrike">
                <a:solidFill>
                  <a:srgbClr val="595959"/>
                </a:solidFill>
                <a:latin typeface="Corbel"/>
                <a:ea typeface="DejaVu Sans"/>
              </a:rPr>
              <a:t> </a:t>
            </a:r>
            <a:r>
              <a:rPr b="0" lang="es-ES" sz="1800" spc="-1" strike="noStrike">
                <a:solidFill>
                  <a:srgbClr val="595959"/>
                </a:solidFill>
                <a:latin typeface="Corbel"/>
                <a:ea typeface="DejaVu Sans"/>
              </a:rPr>
              <a:t>More individualized funerary patterns</a:t>
            </a:r>
            <a:endParaRPr b="0" lang="es-ES" sz="1800" spc="-1" strike="noStrike">
              <a:latin typeface="Arial"/>
            </a:endParaRPr>
          </a:p>
          <a:p>
            <a:pPr marL="216000" indent="-215280">
              <a:lnSpc>
                <a:spcPct val="100000"/>
              </a:lnSpc>
              <a:buClr>
                <a:srgbClr val="000000"/>
              </a:buClr>
              <a:buSzPct val="45000"/>
              <a:buFont typeface="Wingdings" charset="2"/>
              <a:buChar char=""/>
            </a:pPr>
            <a:r>
              <a:rPr b="0" lang="es-ES" sz="1800" spc="-1" strike="noStrike">
                <a:solidFill>
                  <a:srgbClr val="595959"/>
                </a:solidFill>
                <a:latin typeface="Corbel"/>
                <a:ea typeface="DejaVu Sans"/>
              </a:rPr>
              <a:t>New urban models associated with greater community differentiation</a:t>
            </a:r>
            <a:endParaRPr b="0" lang="es-ES" sz="1800" spc="-1" strike="noStrike">
              <a:latin typeface="Arial"/>
            </a:endParaRPr>
          </a:p>
          <a:p>
            <a:pPr marL="216000" indent="-215280">
              <a:lnSpc>
                <a:spcPct val="100000"/>
              </a:lnSpc>
              <a:buClr>
                <a:srgbClr val="000000"/>
              </a:buClr>
              <a:buSzPct val="45000"/>
              <a:buFont typeface="Wingdings" charset="2"/>
              <a:buChar char=""/>
            </a:pPr>
            <a:r>
              <a:rPr b="0" lang="es-ES" sz="1800" spc="-1" strike="noStrike">
                <a:solidFill>
                  <a:srgbClr val="595959"/>
                </a:solidFill>
                <a:latin typeface="Corbel"/>
                <a:ea typeface="DejaVu Sans"/>
              </a:rPr>
              <a:t>changing modes of production and consumption </a:t>
            </a:r>
            <a:endParaRPr b="0" lang="es-ES" sz="1800" spc="-1" strike="noStrike">
              <a:latin typeface="Arial"/>
            </a:endParaRPr>
          </a:p>
          <a:p>
            <a:pPr marL="216000" indent="-215280">
              <a:lnSpc>
                <a:spcPct val="100000"/>
              </a:lnSpc>
              <a:buClr>
                <a:srgbClr val="000000"/>
              </a:buClr>
              <a:buSzPct val="45000"/>
              <a:buFont typeface="Wingdings" charset="2"/>
              <a:buChar char=""/>
            </a:pPr>
            <a:r>
              <a:rPr b="0" lang="es-ES" sz="1800" spc="-1" strike="noStrike">
                <a:solidFill>
                  <a:srgbClr val="595959"/>
                </a:solidFill>
                <a:latin typeface="Corbel"/>
                <a:ea typeface="DejaVu Sans"/>
              </a:rPr>
              <a:t>Increased consumption of prestige goods</a:t>
            </a:r>
            <a:endParaRPr b="0" lang="es-ES" sz="1800" spc="-1" strike="noStrike">
              <a:latin typeface="Arial"/>
            </a:endParaRPr>
          </a:p>
          <a:p>
            <a:pPr>
              <a:lnSpc>
                <a:spcPct val="100000"/>
              </a:lnSpc>
            </a:pPr>
            <a:endParaRPr b="0" lang="es-ES" sz="1800" spc="-1" strike="noStrike">
              <a:latin typeface="Arial"/>
            </a:endParaRPr>
          </a:p>
          <a:p>
            <a:pPr>
              <a:lnSpc>
                <a:spcPct val="100000"/>
              </a:lnSpc>
            </a:pPr>
            <a:endParaRPr b="0" lang="es-ES" sz="1800" spc="-1" strike="noStrike">
              <a:latin typeface="Arial"/>
            </a:endParaRPr>
          </a:p>
          <a:p>
            <a:pPr>
              <a:lnSpc>
                <a:spcPct val="100000"/>
              </a:lnSpc>
            </a:pPr>
            <a:endParaRPr b="0" lang="es-ES" sz="1800" spc="-1" strike="noStrike">
              <a:latin typeface="Arial"/>
            </a:endParaRPr>
          </a:p>
          <a:p>
            <a:pPr>
              <a:lnSpc>
                <a:spcPct val="100000"/>
              </a:lnSpc>
            </a:pPr>
            <a:endParaRPr b="0" lang="es-ES" sz="1800" spc="-1" strike="noStrike">
              <a:latin typeface="Arial"/>
            </a:endParaRPr>
          </a:p>
          <a:p>
            <a:pPr>
              <a:lnSpc>
                <a:spcPct val="100000"/>
              </a:lnSpc>
            </a:pPr>
            <a:endParaRPr b="0" lang="es-ES" sz="1800" spc="-1" strike="noStrike">
              <a:latin typeface="Arial"/>
            </a:endParaRPr>
          </a:p>
          <a:p>
            <a:pPr>
              <a:lnSpc>
                <a:spcPct val="100000"/>
              </a:lnSpc>
            </a:pPr>
            <a:endParaRPr b="0" lang="es-ES" sz="1800" spc="-1" strike="noStrike">
              <a:latin typeface="Arial"/>
            </a:endParaRPr>
          </a:p>
          <a:p>
            <a:pPr>
              <a:lnSpc>
                <a:spcPct val="100000"/>
              </a:lnSpc>
            </a:pPr>
            <a:endParaRPr b="0" lang="es-ES" sz="1800" spc="-1" strike="noStrike">
              <a:latin typeface="Arial"/>
            </a:endParaRPr>
          </a:p>
          <a:p>
            <a:pPr>
              <a:lnSpc>
                <a:spcPct val="100000"/>
              </a:lnSpc>
            </a:pPr>
            <a:endParaRPr b="0" lang="es-ES" sz="1800" spc="-1" strike="noStrike">
              <a:latin typeface="Arial"/>
            </a:endParaRPr>
          </a:p>
          <a:p>
            <a:pPr>
              <a:lnSpc>
                <a:spcPct val="100000"/>
              </a:lnSpc>
            </a:pPr>
            <a:r>
              <a:rPr b="1" i="1" lang="en-US" sz="1800" spc="-1" strike="noStrike">
                <a:solidFill>
                  <a:srgbClr val="595959"/>
                </a:solidFill>
                <a:latin typeface="Arial"/>
                <a:ea typeface="Noto Sans CJK SC"/>
              </a:rPr>
              <a:t>“</a:t>
            </a:r>
            <a:r>
              <a:rPr b="1" i="1" lang="en-US" sz="1800" spc="-1" strike="noStrike">
                <a:solidFill>
                  <a:srgbClr val="595959"/>
                </a:solidFill>
                <a:latin typeface="Arial"/>
                <a:ea typeface="Noto Sans CJK SC"/>
              </a:rPr>
              <a:t>Adornments, by their very nature of “objects to be displayed”, would have been the ideal elements for the exhibition of rank or power”  </a:t>
            </a:r>
            <a:r>
              <a:rPr b="1" lang="en-US" sz="1200" spc="-1" strike="noStrike">
                <a:solidFill>
                  <a:srgbClr val="595959"/>
                </a:solidFill>
                <a:latin typeface="Arial"/>
                <a:ea typeface="Noto Sans CJK SC"/>
              </a:rPr>
              <a:t>(Rodriguez-Rellan2019)</a:t>
            </a:r>
            <a:endParaRPr b="0" lang="es-ES" sz="1200" spc="-1" strike="noStrike">
              <a:latin typeface="Arial"/>
            </a:endParaRPr>
          </a:p>
          <a:p>
            <a:pPr marL="216000" indent="-216000">
              <a:lnSpc>
                <a:spcPct val="100000"/>
              </a:lnSpc>
            </a:pPr>
            <a:endParaRPr b="0" lang="es-ES" sz="1200" spc="-1" strike="noStrike">
              <a:latin typeface="Arial"/>
            </a:endParaRPr>
          </a:p>
          <a:p>
            <a:pPr marL="216000" indent="-216000">
              <a:lnSpc>
                <a:spcPct val="100000"/>
              </a:lnSpc>
            </a:pPr>
            <a:endParaRPr b="0" lang="es-ES" sz="1200" spc="-1" strike="noStrike">
              <a:latin typeface="Arial"/>
            </a:endParaRPr>
          </a:p>
          <a:p>
            <a:pPr marL="216000" indent="-216000">
              <a:lnSpc>
                <a:spcPct val="100000"/>
              </a:lnSpc>
            </a:pPr>
            <a:endParaRPr b="0" lang="es-ES" sz="1200" spc="-1" strike="noStrike">
              <a:latin typeface="Arial"/>
            </a:endParaRPr>
          </a:p>
          <a:p>
            <a:pPr>
              <a:lnSpc>
                <a:spcPct val="100000"/>
              </a:lnSpc>
            </a:pPr>
            <a:endParaRPr b="0" lang="es-ES" sz="1200" spc="-1" strike="noStrike">
              <a:latin typeface="Arial"/>
            </a:endParaRPr>
          </a:p>
          <a:p>
            <a:pPr>
              <a:lnSpc>
                <a:spcPct val="100000"/>
              </a:lnSpc>
            </a:pPr>
            <a:endParaRPr b="0" lang="es-ES" sz="1200" spc="-1" strike="noStrike">
              <a:latin typeface="Arial"/>
            </a:endParaRPr>
          </a:p>
          <a:p>
            <a:pPr>
              <a:lnSpc>
                <a:spcPct val="100000"/>
              </a:lnSpc>
            </a:pPr>
            <a:endParaRPr b="0" lang="es-ES" sz="1200" spc="-1" strike="noStrike">
              <a:latin typeface="Arial"/>
            </a:endParaRPr>
          </a:p>
          <a:p>
            <a:pPr>
              <a:lnSpc>
                <a:spcPct val="100000"/>
              </a:lnSpc>
            </a:pPr>
            <a:endParaRPr b="0" lang="es-ES" sz="12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3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1">
                                  <p:stCondLst>
                                    <p:cond delay="0"/>
                                  </p:stCondLst>
                                  <p:childTnLst>
                                    <p:set>
                                      <p:cBhvr>
                                        <p:cTn id="18"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33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1">
                                  <p:stCondLst>
                                    <p:cond delay="0"/>
                                  </p:stCondLst>
                                  <p:childTnLst>
                                    <p:set>
                                      <p:cBhvr>
                                        <p:cTn id="26" dur="1" fill="hold">
                                          <p:stCondLst>
                                            <p:cond delay="0"/>
                                          </p:stCondLst>
                                        </p:cTn>
                                        <p:tgtEl>
                                          <p:spTgt spid="33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38" name="Group 1"/>
          <p:cNvGrpSpPr/>
          <p:nvPr/>
        </p:nvGrpSpPr>
        <p:grpSpPr>
          <a:xfrm>
            <a:off x="-6078960" y="-222480"/>
            <a:ext cx="10540800" cy="7291440"/>
            <a:chOff x="-6078960" y="-222480"/>
            <a:chExt cx="10540800" cy="7291440"/>
          </a:xfrm>
        </p:grpSpPr>
        <p:sp>
          <p:nvSpPr>
            <p:cNvPr id="339" name="CustomShape 2"/>
            <p:cNvSpPr/>
            <p:nvPr/>
          </p:nvSpPr>
          <p:spPr>
            <a:xfrm>
              <a:off x="-6078960" y="-222480"/>
              <a:ext cx="7291440" cy="7291440"/>
            </a:xfrm>
            <a:prstGeom prst="blockArc">
              <a:avLst>
                <a:gd name="adj1" fmla="val 18900000"/>
                <a:gd name="adj2" fmla="val 2700000"/>
                <a:gd name="adj3" fmla="val 296"/>
              </a:avLst>
            </a:prstGeom>
            <a:noFill/>
            <a:ln>
              <a:solidFill>
                <a:schemeClr val="accent1">
                  <a:shade val="60000"/>
                  <a:hueOff val="0"/>
                  <a:satOff val="0"/>
                  <a:lumOff val="0"/>
                  <a:alphaOff val="0"/>
                </a:schemeClr>
              </a:solidFill>
              <a:round/>
            </a:ln>
          </p:spPr>
          <p:style>
            <a:lnRef idx="2"/>
            <a:fillRef idx="0"/>
            <a:effectRef idx="0"/>
            <a:fontRef idx="minor"/>
          </p:style>
        </p:sp>
        <p:sp>
          <p:nvSpPr>
            <p:cNvPr id="340" name="CustomShape 3"/>
            <p:cNvSpPr/>
            <p:nvPr/>
          </p:nvSpPr>
          <p:spPr>
            <a:xfrm>
              <a:off x="996120" y="1489320"/>
              <a:ext cx="3465720" cy="15458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8680" rIns="48240" tIns="48240" bIns="48240" anchor="ctr">
              <a:noAutofit/>
            </a:bodyPr>
            <a:p>
              <a:pPr>
                <a:lnSpc>
                  <a:spcPct val="90000"/>
                </a:lnSpc>
                <a:spcAft>
                  <a:spcPts val="666"/>
                </a:spcAft>
              </a:pPr>
              <a:r>
                <a:rPr b="0" lang="es-ES" sz="1900" spc="-1" strike="noStrike">
                  <a:solidFill>
                    <a:srgbClr val="ffffff"/>
                  </a:solidFill>
                  <a:latin typeface="Corbel"/>
                  <a:ea typeface="DejaVu Sans"/>
                </a:rPr>
                <a:t> </a:t>
              </a:r>
              <a:r>
                <a:rPr b="0" lang="es-ES" sz="1900" spc="-1" strike="noStrike">
                  <a:solidFill>
                    <a:srgbClr val="ffffff"/>
                  </a:solidFill>
                  <a:latin typeface="Corbel"/>
                  <a:ea typeface="DejaVu Sans"/>
                </a:rPr>
                <a:t>Green phosphate are heterogeneus set of minerals</a:t>
              </a:r>
              <a:endParaRPr b="0" lang="es-ES" sz="1900" spc="-1" strike="noStrike">
                <a:latin typeface="Arial"/>
              </a:endParaRPr>
            </a:p>
          </p:txBody>
        </p:sp>
        <p:sp>
          <p:nvSpPr>
            <p:cNvPr id="341" name="CustomShape 4"/>
            <p:cNvSpPr/>
            <p:nvPr/>
          </p:nvSpPr>
          <p:spPr>
            <a:xfrm>
              <a:off x="28440" y="1295640"/>
              <a:ext cx="1932840" cy="1932840"/>
            </a:xfrm>
            <a:prstGeom prst="ellipse">
              <a:avLst/>
            </a:prstGeom>
            <a:solidFill>
              <a:schemeClr val="l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sp>
        <p:sp>
          <p:nvSpPr>
            <p:cNvPr id="342" name="CustomShape 5"/>
            <p:cNvSpPr/>
            <p:nvPr/>
          </p:nvSpPr>
          <p:spPr>
            <a:xfrm>
              <a:off x="996120" y="3811680"/>
              <a:ext cx="3465720" cy="15458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8680" rIns="48240" tIns="48240" bIns="48240" anchor="ctr">
              <a:noAutofit/>
            </a:bodyPr>
            <a:p>
              <a:pPr>
                <a:lnSpc>
                  <a:spcPct val="90000"/>
                </a:lnSpc>
                <a:spcAft>
                  <a:spcPts val="666"/>
                </a:spcAft>
              </a:pPr>
              <a:r>
                <a:rPr b="0" lang="es-ES" sz="1900" spc="-1" strike="noStrike">
                  <a:solidFill>
                    <a:srgbClr val="ffffff"/>
                  </a:solidFill>
                  <a:latin typeface="Corbel"/>
                  <a:ea typeface="DejaVu Sans"/>
                </a:rPr>
                <a:t>Green phosphate accounts for a broad wide distribution across western Europe </a:t>
              </a:r>
              <a:endParaRPr b="0" lang="es-ES" sz="1900" spc="-1" strike="noStrike">
                <a:latin typeface="Arial"/>
              </a:endParaRPr>
            </a:p>
          </p:txBody>
        </p:sp>
        <p:sp>
          <p:nvSpPr>
            <p:cNvPr id="343" name="CustomShape 6"/>
            <p:cNvSpPr/>
            <p:nvPr/>
          </p:nvSpPr>
          <p:spPr>
            <a:xfrm>
              <a:off x="28440" y="3618000"/>
              <a:ext cx="1932840" cy="1932840"/>
            </a:xfrm>
            <a:prstGeom prst="ellipse">
              <a:avLst/>
            </a:prstGeom>
            <a:solidFill>
              <a:schemeClr val="l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sp>
      </p:grpSp>
      <p:grpSp>
        <p:nvGrpSpPr>
          <p:cNvPr id="344" name="Group 7"/>
          <p:cNvGrpSpPr/>
          <p:nvPr/>
        </p:nvGrpSpPr>
        <p:grpSpPr>
          <a:xfrm>
            <a:off x="0" y="0"/>
            <a:ext cx="0" cy="0"/>
            <a:chOff x="0" y="0"/>
            <a:chExt cx="0" cy="0"/>
          </a:xfrm>
        </p:grpSpPr>
      </p:grpSp>
      <p:grpSp>
        <p:nvGrpSpPr>
          <p:cNvPr id="345" name="Group 8"/>
          <p:cNvGrpSpPr/>
          <p:nvPr/>
        </p:nvGrpSpPr>
        <p:grpSpPr>
          <a:xfrm>
            <a:off x="5040000" y="4104000"/>
            <a:ext cx="6264000" cy="2591280"/>
            <a:chOff x="5040000" y="4104000"/>
            <a:chExt cx="6264000" cy="2591280"/>
          </a:xfrm>
        </p:grpSpPr>
        <p:sp>
          <p:nvSpPr>
            <p:cNvPr id="346" name="CustomShape 9"/>
            <p:cNvSpPr/>
            <p:nvPr/>
          </p:nvSpPr>
          <p:spPr>
            <a:xfrm>
              <a:off x="8173800" y="4993560"/>
              <a:ext cx="2214000" cy="812880"/>
            </a:xfrm>
            <a:custGeom>
              <a:avLst/>
              <a:gdLst/>
              <a:ahLst/>
              <a:rect l="l" t="t" r="r" b="b"/>
              <a:pathLst>
                <a:path w="2873931" h="1088523">
                  <a:moveTo>
                    <a:pt x="0" y="0"/>
                  </a:moveTo>
                  <a:lnTo>
                    <a:pt x="0" y="839012"/>
                  </a:lnTo>
                  <a:lnTo>
                    <a:pt x="2873931" y="839012"/>
                  </a:lnTo>
                  <a:lnTo>
                    <a:pt x="2873931" y="1088523"/>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347" name="CustomShape 10"/>
            <p:cNvSpPr/>
            <p:nvPr/>
          </p:nvSpPr>
          <p:spPr>
            <a:xfrm>
              <a:off x="8137440" y="4993560"/>
              <a:ext cx="68760" cy="812880"/>
            </a:xfrm>
            <a:custGeom>
              <a:avLst/>
              <a:gdLst/>
              <a:ahLst/>
              <a:rect l="l" t="t" r="r" b="b"/>
              <a:pathLst>
                <a:path w="1378" h="1088523">
                  <a:moveTo>
                    <a:pt x="47098" y="0"/>
                  </a:moveTo>
                  <a:lnTo>
                    <a:pt x="47098" y="839012"/>
                  </a:lnTo>
                  <a:lnTo>
                    <a:pt x="45720" y="839012"/>
                  </a:lnTo>
                  <a:lnTo>
                    <a:pt x="45720" y="1088523"/>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348" name="CustomShape 11"/>
            <p:cNvSpPr/>
            <p:nvPr/>
          </p:nvSpPr>
          <p:spPr>
            <a:xfrm>
              <a:off x="5955840" y="4993560"/>
              <a:ext cx="2216160" cy="812880"/>
            </a:xfrm>
            <a:custGeom>
              <a:avLst/>
              <a:gdLst/>
              <a:ahLst/>
              <a:rect l="l" t="t" r="r" b="b"/>
              <a:pathLst>
                <a:path w="2876688" h="1088523">
                  <a:moveTo>
                    <a:pt x="2876688" y="0"/>
                  </a:moveTo>
                  <a:lnTo>
                    <a:pt x="2876688" y="839012"/>
                  </a:lnTo>
                  <a:lnTo>
                    <a:pt x="0" y="839012"/>
                  </a:lnTo>
                  <a:lnTo>
                    <a:pt x="0" y="1088523"/>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349" name="CustomShape 12"/>
            <p:cNvSpPr/>
            <p:nvPr/>
          </p:nvSpPr>
          <p:spPr>
            <a:xfrm>
              <a:off x="7715880" y="4104000"/>
              <a:ext cx="914400" cy="887040"/>
            </a:xfrm>
            <a:prstGeom prst="arc">
              <a:avLst>
                <a:gd name="adj1" fmla="val 13200000"/>
                <a:gd name="adj2" fmla="val 19200000"/>
              </a:avLst>
            </a:prstGeom>
            <a:noFill/>
            <a:ln>
              <a:solidFill>
                <a:schemeClr val="accent1">
                  <a:shade val="60000"/>
                  <a:hueOff val="0"/>
                  <a:satOff val="0"/>
                  <a:lumOff val="0"/>
                  <a:alphaOff val="0"/>
                </a:schemeClr>
              </a:solidFill>
              <a:round/>
            </a:ln>
          </p:spPr>
          <p:style>
            <a:lnRef idx="2"/>
            <a:fillRef idx="0"/>
            <a:effectRef idx="0"/>
            <a:fontRef idx="minor"/>
          </p:style>
        </p:sp>
        <p:sp>
          <p:nvSpPr>
            <p:cNvPr id="350" name="CustomShape 13"/>
            <p:cNvSpPr/>
            <p:nvPr/>
          </p:nvSpPr>
          <p:spPr>
            <a:xfrm>
              <a:off x="7715880" y="4104000"/>
              <a:ext cx="914400" cy="887040"/>
            </a:xfrm>
            <a:prstGeom prst="arc">
              <a:avLst>
                <a:gd name="adj1" fmla="val 2400000"/>
                <a:gd name="adj2" fmla="val 8400000"/>
              </a:avLst>
            </a:prstGeom>
            <a:noFill/>
            <a:ln>
              <a:solidFill>
                <a:schemeClr val="accent1">
                  <a:shade val="60000"/>
                  <a:hueOff val="0"/>
                  <a:satOff val="0"/>
                  <a:lumOff val="0"/>
                  <a:alphaOff val="0"/>
                </a:schemeClr>
              </a:solidFill>
              <a:round/>
            </a:ln>
          </p:spPr>
          <p:style>
            <a:lnRef idx="2"/>
            <a:fillRef idx="0"/>
            <a:effectRef idx="0"/>
            <a:fontRef idx="minor"/>
          </p:style>
        </p:sp>
        <p:sp>
          <p:nvSpPr>
            <p:cNvPr id="351" name="CustomShape 14"/>
            <p:cNvSpPr/>
            <p:nvPr/>
          </p:nvSpPr>
          <p:spPr>
            <a:xfrm>
              <a:off x="7257960" y="4264200"/>
              <a:ext cx="1830600" cy="567360"/>
            </a:xfrm>
            <a:prstGeom prst="rect">
              <a:avLst/>
            </a:prstGeom>
            <a:noFill/>
            <a:ln>
              <a:noFill/>
            </a:ln>
          </p:spPr>
          <p:style>
            <a:lnRef idx="2"/>
            <a:fillRef idx="0"/>
            <a:effectRef idx="0"/>
            <a:fontRef idx="minor"/>
          </p:style>
          <p:txBody>
            <a:bodyPr lIns="13320" rIns="13320" tIns="13320" bIns="13320" anchor="ctr">
              <a:noAutofit/>
            </a:bodyPr>
            <a:p>
              <a:pPr algn="ctr">
                <a:lnSpc>
                  <a:spcPct val="90000"/>
                </a:lnSpc>
                <a:spcAft>
                  <a:spcPts val="734"/>
                </a:spcAft>
              </a:pPr>
              <a:r>
                <a:rPr b="0" lang="es-ES" sz="1600" spc="-1" strike="noStrike">
                  <a:solidFill>
                    <a:srgbClr val="000000"/>
                  </a:solidFill>
                  <a:latin typeface="Corbel"/>
                  <a:ea typeface="DejaVu Sans"/>
                </a:rPr>
                <a:t>Where do beads’ raw material come from ?</a:t>
              </a:r>
              <a:endParaRPr b="0" lang="es-ES" sz="1600" spc="-1" strike="noStrike">
                <a:latin typeface="Arial"/>
              </a:endParaRPr>
            </a:p>
          </p:txBody>
        </p:sp>
        <p:sp>
          <p:nvSpPr>
            <p:cNvPr id="352" name="CustomShape 15"/>
            <p:cNvSpPr/>
            <p:nvPr/>
          </p:nvSpPr>
          <p:spPr>
            <a:xfrm>
              <a:off x="5497920" y="5808240"/>
              <a:ext cx="914400" cy="887040"/>
            </a:xfrm>
            <a:prstGeom prst="arc">
              <a:avLst>
                <a:gd name="adj1" fmla="val 13200000"/>
                <a:gd name="adj2" fmla="val 19200000"/>
              </a:avLst>
            </a:prstGeom>
            <a:noFill/>
            <a:ln>
              <a:solidFill>
                <a:schemeClr val="accent1">
                  <a:shade val="60000"/>
                  <a:hueOff val="0"/>
                  <a:satOff val="0"/>
                  <a:lumOff val="0"/>
                  <a:alphaOff val="0"/>
                </a:schemeClr>
              </a:solidFill>
              <a:round/>
            </a:ln>
          </p:spPr>
          <p:style>
            <a:lnRef idx="2"/>
            <a:fillRef idx="0"/>
            <a:effectRef idx="0"/>
            <a:fontRef idx="minor"/>
          </p:style>
        </p:sp>
        <p:sp>
          <p:nvSpPr>
            <p:cNvPr id="353" name="CustomShape 16"/>
            <p:cNvSpPr/>
            <p:nvPr/>
          </p:nvSpPr>
          <p:spPr>
            <a:xfrm>
              <a:off x="5497920" y="5808240"/>
              <a:ext cx="914400" cy="887040"/>
            </a:xfrm>
            <a:prstGeom prst="arc">
              <a:avLst>
                <a:gd name="adj1" fmla="val 2400000"/>
                <a:gd name="adj2" fmla="val 8400000"/>
              </a:avLst>
            </a:prstGeom>
            <a:noFill/>
            <a:ln>
              <a:solidFill>
                <a:schemeClr val="accent1">
                  <a:shade val="60000"/>
                  <a:hueOff val="0"/>
                  <a:satOff val="0"/>
                  <a:lumOff val="0"/>
                  <a:alphaOff val="0"/>
                </a:schemeClr>
              </a:solidFill>
              <a:round/>
            </a:ln>
          </p:spPr>
          <p:style>
            <a:lnRef idx="2"/>
            <a:fillRef idx="0"/>
            <a:effectRef idx="0"/>
            <a:fontRef idx="minor"/>
          </p:style>
        </p:sp>
        <p:sp>
          <p:nvSpPr>
            <p:cNvPr id="354" name="CustomShape 17"/>
            <p:cNvSpPr/>
            <p:nvPr/>
          </p:nvSpPr>
          <p:spPr>
            <a:xfrm>
              <a:off x="5040000" y="5967720"/>
              <a:ext cx="1830600" cy="567360"/>
            </a:xfrm>
            <a:prstGeom prst="rect">
              <a:avLst/>
            </a:prstGeom>
            <a:noFill/>
            <a:ln>
              <a:noFill/>
            </a:ln>
          </p:spPr>
          <p:style>
            <a:lnRef idx="2"/>
            <a:fillRef idx="0"/>
            <a:effectRef idx="0"/>
            <a:fontRef idx="minor"/>
          </p:style>
          <p:txBody>
            <a:bodyPr lIns="13320" rIns="13320" tIns="13320" bIns="13320" anchor="ctr">
              <a:noAutofit/>
            </a:bodyPr>
            <a:p>
              <a:pPr algn="ctr">
                <a:lnSpc>
                  <a:spcPct val="90000"/>
                </a:lnSpc>
                <a:spcAft>
                  <a:spcPts val="734"/>
                </a:spcAft>
              </a:pPr>
              <a:r>
                <a:rPr b="0" lang="es-ES" sz="1800" spc="-1" strike="noStrike">
                  <a:solidFill>
                    <a:srgbClr val="000000"/>
                  </a:solidFill>
                  <a:latin typeface="Corbel"/>
                  <a:ea typeface="DejaVu Sans"/>
                </a:rPr>
                <a:t>Production organisation</a:t>
              </a:r>
              <a:endParaRPr b="0" lang="es-ES" sz="1800" spc="-1" strike="noStrike">
                <a:latin typeface="Arial"/>
              </a:endParaRPr>
            </a:p>
          </p:txBody>
        </p:sp>
        <p:sp>
          <p:nvSpPr>
            <p:cNvPr id="355" name="CustomShape 18"/>
            <p:cNvSpPr/>
            <p:nvPr/>
          </p:nvSpPr>
          <p:spPr>
            <a:xfrm>
              <a:off x="7714800" y="5808240"/>
              <a:ext cx="914040" cy="887040"/>
            </a:xfrm>
            <a:prstGeom prst="arc">
              <a:avLst>
                <a:gd name="adj1" fmla="val 13200000"/>
                <a:gd name="adj2" fmla="val 19200000"/>
              </a:avLst>
            </a:prstGeom>
            <a:noFill/>
            <a:ln>
              <a:solidFill>
                <a:schemeClr val="accent1">
                  <a:shade val="60000"/>
                  <a:hueOff val="0"/>
                  <a:satOff val="0"/>
                  <a:lumOff val="0"/>
                  <a:alphaOff val="0"/>
                </a:schemeClr>
              </a:solidFill>
              <a:round/>
            </a:ln>
          </p:spPr>
          <p:style>
            <a:lnRef idx="2"/>
            <a:fillRef idx="0"/>
            <a:effectRef idx="0"/>
            <a:fontRef idx="minor"/>
          </p:style>
        </p:sp>
        <p:sp>
          <p:nvSpPr>
            <p:cNvPr id="356" name="CustomShape 19"/>
            <p:cNvSpPr/>
            <p:nvPr/>
          </p:nvSpPr>
          <p:spPr>
            <a:xfrm>
              <a:off x="7714800" y="5808240"/>
              <a:ext cx="914040" cy="887040"/>
            </a:xfrm>
            <a:prstGeom prst="arc">
              <a:avLst>
                <a:gd name="adj1" fmla="val 2400000"/>
                <a:gd name="adj2" fmla="val 8400000"/>
              </a:avLst>
            </a:prstGeom>
            <a:noFill/>
            <a:ln>
              <a:solidFill>
                <a:schemeClr val="accent1">
                  <a:shade val="60000"/>
                  <a:hueOff val="0"/>
                  <a:satOff val="0"/>
                  <a:lumOff val="0"/>
                  <a:alphaOff val="0"/>
                </a:schemeClr>
              </a:solidFill>
              <a:round/>
            </a:ln>
          </p:spPr>
          <p:style>
            <a:lnRef idx="2"/>
            <a:fillRef idx="0"/>
            <a:effectRef idx="0"/>
            <a:fontRef idx="minor"/>
          </p:style>
        </p:sp>
        <p:sp>
          <p:nvSpPr>
            <p:cNvPr id="357" name="CustomShape 20"/>
            <p:cNvSpPr/>
            <p:nvPr/>
          </p:nvSpPr>
          <p:spPr>
            <a:xfrm>
              <a:off x="7256880" y="5967720"/>
              <a:ext cx="1830240" cy="567360"/>
            </a:xfrm>
            <a:prstGeom prst="rect">
              <a:avLst/>
            </a:prstGeom>
            <a:noFill/>
            <a:ln>
              <a:noFill/>
            </a:ln>
          </p:spPr>
          <p:style>
            <a:lnRef idx="2"/>
            <a:fillRef idx="0"/>
            <a:effectRef idx="0"/>
            <a:fontRef idx="minor"/>
          </p:style>
          <p:txBody>
            <a:bodyPr lIns="13320" rIns="13320" tIns="13320" bIns="13320" anchor="ctr">
              <a:noAutofit/>
            </a:bodyPr>
            <a:p>
              <a:pPr algn="ctr">
                <a:lnSpc>
                  <a:spcPct val="90000"/>
                </a:lnSpc>
                <a:spcAft>
                  <a:spcPts val="734"/>
                </a:spcAft>
              </a:pPr>
              <a:r>
                <a:rPr b="0" lang="es-ES" sz="1800" spc="-1" strike="noStrike">
                  <a:solidFill>
                    <a:srgbClr val="000000"/>
                  </a:solidFill>
                  <a:latin typeface="Corbel"/>
                  <a:ea typeface="DejaVu Sans"/>
                </a:rPr>
                <a:t>Social networks</a:t>
              </a:r>
              <a:endParaRPr b="0" lang="es-ES" sz="1800" spc="-1" strike="noStrike">
                <a:latin typeface="Arial"/>
              </a:endParaRPr>
            </a:p>
          </p:txBody>
        </p:sp>
        <p:sp>
          <p:nvSpPr>
            <p:cNvPr id="358" name="CustomShape 21"/>
            <p:cNvSpPr/>
            <p:nvPr/>
          </p:nvSpPr>
          <p:spPr>
            <a:xfrm>
              <a:off x="9931320" y="5808240"/>
              <a:ext cx="914400" cy="887040"/>
            </a:xfrm>
            <a:prstGeom prst="arc">
              <a:avLst>
                <a:gd name="adj1" fmla="val 13200000"/>
                <a:gd name="adj2" fmla="val 19200000"/>
              </a:avLst>
            </a:prstGeom>
            <a:noFill/>
            <a:ln>
              <a:solidFill>
                <a:schemeClr val="accent1">
                  <a:shade val="60000"/>
                  <a:hueOff val="0"/>
                  <a:satOff val="0"/>
                  <a:lumOff val="0"/>
                  <a:alphaOff val="0"/>
                </a:schemeClr>
              </a:solidFill>
              <a:round/>
            </a:ln>
          </p:spPr>
          <p:style>
            <a:lnRef idx="2"/>
            <a:fillRef idx="0"/>
            <a:effectRef idx="0"/>
            <a:fontRef idx="minor"/>
          </p:style>
        </p:sp>
        <p:sp>
          <p:nvSpPr>
            <p:cNvPr id="359" name="CustomShape 22"/>
            <p:cNvSpPr/>
            <p:nvPr/>
          </p:nvSpPr>
          <p:spPr>
            <a:xfrm>
              <a:off x="9931320" y="5808240"/>
              <a:ext cx="914400" cy="887040"/>
            </a:xfrm>
            <a:prstGeom prst="arc">
              <a:avLst>
                <a:gd name="adj1" fmla="val 2400000"/>
                <a:gd name="adj2" fmla="val 8400000"/>
              </a:avLst>
            </a:prstGeom>
            <a:noFill/>
            <a:ln>
              <a:solidFill>
                <a:schemeClr val="accent1">
                  <a:shade val="60000"/>
                  <a:hueOff val="0"/>
                  <a:satOff val="0"/>
                  <a:lumOff val="0"/>
                  <a:alphaOff val="0"/>
                </a:schemeClr>
              </a:solidFill>
              <a:round/>
            </a:ln>
          </p:spPr>
          <p:style>
            <a:lnRef idx="2"/>
            <a:fillRef idx="0"/>
            <a:effectRef idx="0"/>
            <a:fontRef idx="minor"/>
          </p:style>
        </p:sp>
        <p:sp>
          <p:nvSpPr>
            <p:cNvPr id="360" name="CustomShape 23"/>
            <p:cNvSpPr/>
            <p:nvPr/>
          </p:nvSpPr>
          <p:spPr>
            <a:xfrm>
              <a:off x="9473400" y="5967720"/>
              <a:ext cx="1830600" cy="567360"/>
            </a:xfrm>
            <a:prstGeom prst="rect">
              <a:avLst/>
            </a:prstGeom>
            <a:noFill/>
            <a:ln>
              <a:noFill/>
            </a:ln>
          </p:spPr>
          <p:style>
            <a:lnRef idx="2"/>
            <a:fillRef idx="0"/>
            <a:effectRef idx="0"/>
            <a:fontRef idx="minor"/>
          </p:style>
          <p:txBody>
            <a:bodyPr lIns="13320" rIns="13320" tIns="13320" bIns="13320" anchor="ctr">
              <a:noAutofit/>
            </a:bodyPr>
            <a:p>
              <a:pPr algn="ctr">
                <a:lnSpc>
                  <a:spcPct val="90000"/>
                </a:lnSpc>
                <a:spcAft>
                  <a:spcPts val="734"/>
                </a:spcAft>
              </a:pPr>
              <a:r>
                <a:rPr b="0" lang="es-ES" sz="1800" spc="-1" strike="noStrike">
                  <a:solidFill>
                    <a:srgbClr val="000000"/>
                  </a:solidFill>
                  <a:latin typeface="Corbel"/>
                  <a:ea typeface="DejaVu Sans"/>
                </a:rPr>
                <a:t>Chronological dynamics</a:t>
              </a:r>
              <a:endParaRPr b="0" lang="es-ES" sz="1800" spc="-1" strike="noStrike">
                <a:latin typeface="Arial"/>
              </a:endParaRPr>
            </a:p>
          </p:txBody>
        </p:sp>
      </p:grpSp>
      <p:grpSp>
        <p:nvGrpSpPr>
          <p:cNvPr id="361" name="Group 24"/>
          <p:cNvGrpSpPr/>
          <p:nvPr/>
        </p:nvGrpSpPr>
        <p:grpSpPr>
          <a:xfrm>
            <a:off x="0" y="0"/>
            <a:ext cx="0" cy="0"/>
            <a:chOff x="0" y="0"/>
            <a:chExt cx="0" cy="0"/>
          </a:xfrm>
        </p:grpSpPr>
      </p:grpSp>
      <p:pic>
        <p:nvPicPr>
          <p:cNvPr id="362" name="Picture 113" descr=""/>
          <p:cNvPicPr/>
          <p:nvPr/>
        </p:nvPicPr>
        <p:blipFill>
          <a:blip r:embed="rId1"/>
          <a:stretch/>
        </p:blipFill>
        <p:spPr>
          <a:xfrm>
            <a:off x="414360" y="1814760"/>
            <a:ext cx="1054440" cy="966600"/>
          </a:xfrm>
          <a:prstGeom prst="rect">
            <a:avLst/>
          </a:prstGeom>
          <a:ln>
            <a:noFill/>
          </a:ln>
        </p:spPr>
      </p:pic>
      <p:pic>
        <p:nvPicPr>
          <p:cNvPr id="363" name="Picture 114" descr=""/>
          <p:cNvPicPr/>
          <p:nvPr/>
        </p:nvPicPr>
        <p:blipFill>
          <a:blip r:embed="rId2"/>
          <a:stretch/>
        </p:blipFill>
        <p:spPr>
          <a:xfrm>
            <a:off x="832320" y="4074840"/>
            <a:ext cx="364680" cy="986040"/>
          </a:xfrm>
          <a:prstGeom prst="rect">
            <a:avLst/>
          </a:prstGeom>
          <a:ln>
            <a:noFill/>
          </a:ln>
        </p:spPr>
      </p:pic>
      <p:pic>
        <p:nvPicPr>
          <p:cNvPr id="364" name="" descr=""/>
          <p:cNvPicPr/>
          <p:nvPr/>
        </p:nvPicPr>
        <p:blipFill>
          <a:blip r:embed="rId3"/>
          <a:stretch/>
        </p:blipFill>
        <p:spPr>
          <a:xfrm>
            <a:off x="9936720" y="25920"/>
            <a:ext cx="2254320" cy="761760"/>
          </a:xfrm>
          <a:prstGeom prst="rect">
            <a:avLst/>
          </a:prstGeom>
          <a:ln>
            <a:noFill/>
          </a:ln>
        </p:spPr>
      </p:pic>
      <p:grpSp>
        <p:nvGrpSpPr>
          <p:cNvPr id="365" name="Group 25"/>
          <p:cNvGrpSpPr/>
          <p:nvPr/>
        </p:nvGrpSpPr>
        <p:grpSpPr>
          <a:xfrm>
            <a:off x="72000" y="20880"/>
            <a:ext cx="2590920" cy="482760"/>
            <a:chOff x="72000" y="20880"/>
            <a:chExt cx="2590920" cy="482760"/>
          </a:xfrm>
        </p:grpSpPr>
        <p:pic>
          <p:nvPicPr>
            <p:cNvPr id="366" name="Picture 14_11" descr=""/>
            <p:cNvPicPr/>
            <p:nvPr/>
          </p:nvPicPr>
          <p:blipFill>
            <a:blip r:embed="rId4"/>
            <a:stretch/>
          </p:blipFill>
          <p:spPr>
            <a:xfrm>
              <a:off x="72000" y="20880"/>
              <a:ext cx="1322640" cy="482760"/>
            </a:xfrm>
            <a:prstGeom prst="rect">
              <a:avLst/>
            </a:prstGeom>
            <a:ln>
              <a:noFill/>
            </a:ln>
          </p:spPr>
        </p:pic>
        <p:pic>
          <p:nvPicPr>
            <p:cNvPr id="367" name="" descr=""/>
            <p:cNvPicPr/>
            <p:nvPr/>
          </p:nvPicPr>
          <p:blipFill>
            <a:blip r:embed="rId5"/>
            <a:stretch/>
          </p:blipFill>
          <p:spPr>
            <a:xfrm>
              <a:off x="1424520" y="52920"/>
              <a:ext cx="1238400" cy="434160"/>
            </a:xfrm>
            <a:prstGeom prst="rect">
              <a:avLst/>
            </a:prstGeom>
            <a:ln>
              <a:noFill/>
            </a:ln>
          </p:spPr>
        </p:pic>
      </p:grpSp>
      <p:pic>
        <p:nvPicPr>
          <p:cNvPr id="368" name="" descr=""/>
          <p:cNvPicPr/>
          <p:nvPr/>
        </p:nvPicPr>
        <p:blipFill>
          <a:blip r:embed="rId6"/>
          <a:stretch/>
        </p:blipFill>
        <p:spPr>
          <a:xfrm>
            <a:off x="4537080" y="288000"/>
            <a:ext cx="5254200" cy="3513240"/>
          </a:xfrm>
          <a:prstGeom prst="rect">
            <a:avLst/>
          </a:prstGeom>
          <a:ln>
            <a:noFill/>
          </a:ln>
        </p:spPr>
      </p:pic>
      <p:sp>
        <p:nvSpPr>
          <p:cNvPr id="369" name="TextShape 26"/>
          <p:cNvSpPr txBox="1"/>
          <p:nvPr/>
        </p:nvSpPr>
        <p:spPr>
          <a:xfrm>
            <a:off x="4536000" y="3842640"/>
            <a:ext cx="1877040" cy="261360"/>
          </a:xfrm>
          <a:prstGeom prst="rect">
            <a:avLst/>
          </a:prstGeom>
          <a:noFill/>
          <a:ln>
            <a:noFill/>
          </a:ln>
        </p:spPr>
        <p:txBody>
          <a:bodyPr lIns="90000" rIns="90000" tIns="45000" bIns="45000">
            <a:noAutofit/>
          </a:bodyPr>
          <a:p>
            <a:r>
              <a:rPr b="1" lang="en-US" sz="1000" spc="-1" strike="noStrike">
                <a:solidFill>
                  <a:srgbClr val="595959"/>
                </a:solidFill>
                <a:latin typeface="Arial"/>
                <a:ea typeface="Noto Sans CJK SC"/>
              </a:rPr>
              <a:t>(Rodriguez-Rellan2019)</a:t>
            </a:r>
            <a:endParaRPr b="0" lang="es-ES" sz="1000" spc="-1" strike="noStrike">
              <a:latin typeface="Arial"/>
            </a:endParaRPr>
          </a:p>
        </p:txBody>
      </p:sp>
      <p:pic>
        <p:nvPicPr>
          <p:cNvPr id="370" name="" descr=""/>
          <p:cNvPicPr/>
          <p:nvPr/>
        </p:nvPicPr>
        <p:blipFill>
          <a:blip r:embed="rId7"/>
          <a:stretch/>
        </p:blipFill>
        <p:spPr>
          <a:xfrm>
            <a:off x="10296000" y="936000"/>
            <a:ext cx="1584000" cy="2808000"/>
          </a:xfrm>
          <a:prstGeom prst="rect">
            <a:avLst/>
          </a:prstGeom>
          <a:ln>
            <a:noFill/>
          </a:ln>
        </p:spPr>
      </p:pic>
    </p:spTree>
  </p:cSld>
  <mc:AlternateContent>
    <mc:Choice Requires="p14">
      <p:transition spd="slow" p14:dur="2000"/>
    </mc:Choice>
    <mc:Fallback>
      <p:transition spd="slow"/>
    </mc:Fallback>
  </mc:AlternateContent>
  <p:timing>
    <p:tnLst>
      <p:par>
        <p:cTn id="27" dur="indefinite" restart="never" nodeType="tmRoot">
          <p:childTnLst>
            <p:seq>
              <p:cTn id="28" dur="indefinite" nodeType="mainSeq">
                <p:childTnLst>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368"/>
                                        </p:tgtEl>
                                        <p:attrNameLst>
                                          <p:attrName>style.visibility</p:attrName>
                                        </p:attrNameLst>
                                      </p:cBhvr>
                                      <p:to>
                                        <p:strVal val="visible"/>
                                      </p:to>
                                    </p:set>
                                  </p:childTnLst>
                                </p:cTn>
                              </p:par>
                              <p:par>
                                <p:cTn id="33" nodeType="withEffect" fill="hold" presetClass="entr" presetID="1">
                                  <p:stCondLst>
                                    <p:cond delay="0"/>
                                  </p:stCondLst>
                                  <p:childTnLst>
                                    <p:set>
                                      <p:cBhvr>
                                        <p:cTn id="34" dur="1" fill="hold">
                                          <p:stCondLst>
                                            <p:cond delay="0"/>
                                          </p:stCondLst>
                                        </p:cTn>
                                        <p:tgtEl>
                                          <p:spTgt spid="3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3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1" name="CustomShape 1"/>
          <p:cNvSpPr/>
          <p:nvPr/>
        </p:nvSpPr>
        <p:spPr>
          <a:xfrm>
            <a:off x="253080" y="1123920"/>
            <a:ext cx="2945880" cy="4599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1" lang="en-US" sz="2800" spc="-58" strike="noStrike">
                <a:solidFill>
                  <a:srgbClr val="ffffff"/>
                </a:solidFill>
                <a:latin typeface="Corbel"/>
                <a:ea typeface="DejaVu Sans"/>
              </a:rPr>
              <a:t>Framing our problem</a:t>
            </a:r>
            <a:endParaRPr b="1" lang="es-ES" sz="2800" spc="-1" strike="noStrike">
              <a:latin typeface="Arial"/>
            </a:endParaRPr>
          </a:p>
        </p:txBody>
      </p:sp>
      <p:sp>
        <p:nvSpPr>
          <p:cNvPr id="372" name="CustomShape 2"/>
          <p:cNvSpPr/>
          <p:nvPr/>
        </p:nvSpPr>
        <p:spPr>
          <a:xfrm>
            <a:off x="3715560" y="1080000"/>
            <a:ext cx="7300440" cy="4982040"/>
          </a:xfrm>
          <a:prstGeom prst="rect">
            <a:avLst/>
          </a:prstGeom>
          <a:noFill/>
          <a:ln>
            <a:noFill/>
          </a:ln>
        </p:spPr>
        <p:style>
          <a:lnRef idx="0"/>
          <a:fillRef idx="0"/>
          <a:effectRef idx="0"/>
          <a:fontRef idx="minor"/>
        </p:style>
        <p:txBody>
          <a:bodyPr lIns="90000" rIns="90000" tIns="45000" bIns="45000">
            <a:normAutofit/>
          </a:bodyPr>
          <a:p>
            <a:pPr marL="182880" indent="-181440">
              <a:lnSpc>
                <a:spcPct val="90000"/>
              </a:lnSpc>
              <a:spcBef>
                <a:spcPts val="1199"/>
              </a:spcBef>
              <a:buClr>
                <a:srgbClr val="40bad2"/>
              </a:buClr>
              <a:buFont typeface="Wingdings 2" charset="2"/>
              <a:buChar char=""/>
            </a:pPr>
            <a:r>
              <a:rPr b="1" lang="en-US" sz="2000" spc="-1" strike="noStrike">
                <a:solidFill>
                  <a:srgbClr val="595959"/>
                </a:solidFill>
                <a:latin typeface="Corbel"/>
                <a:ea typeface="DejaVu Sans"/>
              </a:rPr>
              <a:t> </a:t>
            </a:r>
            <a:r>
              <a:rPr b="1" lang="en-US" sz="1800" spc="-1" strike="noStrike">
                <a:solidFill>
                  <a:srgbClr val="595959"/>
                </a:solidFill>
                <a:latin typeface="Corbel"/>
                <a:ea typeface="DejaVu Sans"/>
              </a:rPr>
              <a:t>Existing provenance models are based on few samples</a:t>
            </a:r>
            <a:endParaRPr b="0" lang="es-ES" sz="1800" spc="-1" strike="noStrike">
              <a:latin typeface="Arial"/>
            </a:endParaRPr>
          </a:p>
          <a:p>
            <a:pPr marL="182880" indent="-181440">
              <a:lnSpc>
                <a:spcPct val="90000"/>
              </a:lnSpc>
              <a:spcBef>
                <a:spcPts val="1199"/>
              </a:spcBef>
              <a:buClr>
                <a:srgbClr val="40bad2"/>
              </a:buClr>
              <a:buFont typeface="Wingdings 2" charset="2"/>
              <a:buChar char=""/>
            </a:pPr>
            <a:r>
              <a:rPr b="1" lang="en-US" sz="1800" spc="-1" strike="noStrike">
                <a:solidFill>
                  <a:srgbClr val="595959"/>
                </a:solidFill>
                <a:latin typeface="Corbel"/>
                <a:ea typeface="DejaVu Sans"/>
              </a:rPr>
              <a:t>Need for methodological approaches that are able to integrate the constant acquisition of data</a:t>
            </a:r>
            <a:r>
              <a:rPr b="0" i="1" lang="en-US" sz="1800" spc="-1" strike="noStrike">
                <a:solidFill>
                  <a:srgbClr val="595959"/>
                </a:solidFill>
                <a:latin typeface="Corbel"/>
                <a:ea typeface="DejaVu Sans"/>
              </a:rPr>
              <a:t>.</a:t>
            </a:r>
            <a:endParaRPr b="0" lang="es-ES" sz="1800" spc="-1" strike="noStrike">
              <a:latin typeface="Arial"/>
            </a:endParaRPr>
          </a:p>
          <a:p>
            <a:pPr marL="182880" indent="-181440">
              <a:lnSpc>
                <a:spcPct val="90000"/>
              </a:lnSpc>
              <a:spcBef>
                <a:spcPts val="1199"/>
              </a:spcBef>
              <a:buClr>
                <a:srgbClr val="40bad2"/>
              </a:buClr>
              <a:buFont typeface="Wingdings 2" charset="2"/>
              <a:buChar char=""/>
            </a:pPr>
            <a:r>
              <a:rPr b="0" i="1" lang="es-ES" sz="1800" spc="-1" strike="noStrike">
                <a:solidFill>
                  <a:srgbClr val="595959"/>
                </a:solidFill>
                <a:latin typeface="Corbel"/>
                <a:ea typeface="DejaVu Sans"/>
              </a:rPr>
              <a:t> </a:t>
            </a:r>
            <a:endParaRPr b="0" lang="es-ES" sz="1800" spc="-1" strike="noStrike">
              <a:latin typeface="Arial"/>
            </a:endParaRPr>
          </a:p>
          <a:p>
            <a:pPr>
              <a:lnSpc>
                <a:spcPct val="90000"/>
              </a:lnSpc>
              <a:spcBef>
                <a:spcPts val="1199"/>
              </a:spcBef>
            </a:pPr>
            <a:endParaRPr b="0" lang="es-ES" sz="1800" spc="-1" strike="noStrike">
              <a:latin typeface="Arial"/>
            </a:endParaRPr>
          </a:p>
          <a:p>
            <a:pPr marL="182880" indent="-181440">
              <a:lnSpc>
                <a:spcPct val="90000"/>
              </a:lnSpc>
              <a:spcBef>
                <a:spcPts val="1199"/>
              </a:spcBef>
              <a:buClr>
                <a:srgbClr val="40bad2"/>
              </a:buClr>
              <a:buFont typeface="Wingdings 2" charset="2"/>
              <a:buChar char=""/>
            </a:pPr>
            <a:r>
              <a:rPr b="1" i="1" lang="en-US" sz="2000" spc="-1" strike="noStrike">
                <a:solidFill>
                  <a:srgbClr val="595959"/>
                </a:solidFill>
                <a:latin typeface="Corbel"/>
                <a:ea typeface="DejaVu Sans"/>
              </a:rPr>
              <a:t>To build a reliable dataset with compositional and mineralogical data</a:t>
            </a:r>
            <a:endParaRPr b="0" lang="es-ES" sz="2000" spc="-1" strike="noStrike">
              <a:latin typeface="Arial"/>
            </a:endParaRPr>
          </a:p>
          <a:p>
            <a:pPr marL="182880" indent="-181440">
              <a:lnSpc>
                <a:spcPct val="90000"/>
              </a:lnSpc>
              <a:spcBef>
                <a:spcPts val="1199"/>
              </a:spcBef>
              <a:buClr>
                <a:srgbClr val="595959"/>
              </a:buClr>
              <a:buFont typeface="Wingdings 2" charset="2"/>
              <a:buChar char=""/>
            </a:pPr>
            <a:r>
              <a:rPr b="1" i="1" lang="es-ES" sz="2000" spc="-1" strike="noStrike">
                <a:solidFill>
                  <a:srgbClr val="595959"/>
                </a:solidFill>
                <a:latin typeface="Corbel"/>
                <a:ea typeface="DejaVu Sans"/>
              </a:rPr>
              <a:t> </a:t>
            </a:r>
            <a:r>
              <a:rPr b="1" i="1" lang="es-ES" sz="2000" spc="-1" strike="noStrike">
                <a:solidFill>
                  <a:srgbClr val="595959"/>
                </a:solidFill>
                <a:latin typeface="Corbel"/>
                <a:ea typeface="DejaVu Sans"/>
              </a:rPr>
              <a:t>To build a supervised learning model to solve the problem of quality data acquisition</a:t>
            </a:r>
            <a:r>
              <a:rPr b="1" i="1" lang="es-ES" sz="2000" spc="-1" strike="noStrike">
                <a:solidFill>
                  <a:srgbClr val="595959"/>
                </a:solidFill>
                <a:latin typeface="Corbel"/>
                <a:ea typeface="DejaVu Sans"/>
              </a:rPr>
              <a:t>.</a:t>
            </a:r>
            <a:endParaRPr b="0" lang="es-ES" sz="2000" spc="-1" strike="noStrike">
              <a:latin typeface="Arial"/>
            </a:endParaRPr>
          </a:p>
          <a:p>
            <a:pPr lvl="1" marL="685800" indent="-181440">
              <a:lnSpc>
                <a:spcPct val="90000"/>
              </a:lnSpc>
              <a:spcBef>
                <a:spcPts val="249"/>
              </a:spcBef>
              <a:spcAft>
                <a:spcPts val="249"/>
              </a:spcAft>
              <a:buClr>
                <a:srgbClr val="40bad2"/>
              </a:buClr>
              <a:buFont typeface="Wingdings 2" charset="2"/>
              <a:buChar char=""/>
            </a:pPr>
            <a:r>
              <a:rPr b="0" lang="es-ES" sz="1800" spc="-1" strike="noStrike">
                <a:solidFill>
                  <a:srgbClr val="595959"/>
                </a:solidFill>
                <a:latin typeface="Corbel"/>
                <a:ea typeface="DejaVu Sans"/>
              </a:rPr>
              <a:t> </a:t>
            </a:r>
            <a:endParaRPr b="0" lang="es-ES" sz="1800" spc="-1" strike="noStrike">
              <a:latin typeface="Arial"/>
            </a:endParaRPr>
          </a:p>
          <a:p>
            <a:pPr lvl="1" marL="685800" indent="-181440">
              <a:lnSpc>
                <a:spcPct val="90000"/>
              </a:lnSpc>
              <a:spcBef>
                <a:spcPts val="249"/>
              </a:spcBef>
              <a:spcAft>
                <a:spcPts val="249"/>
              </a:spcAft>
              <a:buClr>
                <a:srgbClr val="40bad2"/>
              </a:buClr>
              <a:buFont typeface="Wingdings 2" charset="2"/>
              <a:buChar char=""/>
            </a:pPr>
            <a:r>
              <a:rPr b="0" lang="es-ES" sz="1800" spc="-1" strike="noStrike">
                <a:solidFill>
                  <a:srgbClr val="595959"/>
                </a:solidFill>
                <a:latin typeface="Corbel"/>
                <a:ea typeface="DejaVu Sans"/>
              </a:rPr>
              <a:t> </a:t>
            </a:r>
            <a:endParaRPr b="0" lang="es-ES" sz="1800" spc="-1" strike="noStrike">
              <a:latin typeface="Arial"/>
            </a:endParaRPr>
          </a:p>
        </p:txBody>
      </p:sp>
      <p:pic>
        <p:nvPicPr>
          <p:cNvPr id="373" name="" descr=""/>
          <p:cNvPicPr/>
          <p:nvPr/>
        </p:nvPicPr>
        <p:blipFill>
          <a:blip r:embed="rId1"/>
          <a:stretch/>
        </p:blipFill>
        <p:spPr>
          <a:xfrm>
            <a:off x="9962640" y="32760"/>
            <a:ext cx="2203200" cy="744480"/>
          </a:xfrm>
          <a:prstGeom prst="rect">
            <a:avLst/>
          </a:prstGeom>
          <a:ln>
            <a:noFill/>
          </a:ln>
        </p:spPr>
      </p:pic>
      <p:grpSp>
        <p:nvGrpSpPr>
          <p:cNvPr id="374" name="Group 3"/>
          <p:cNvGrpSpPr/>
          <p:nvPr/>
        </p:nvGrpSpPr>
        <p:grpSpPr>
          <a:xfrm>
            <a:off x="72000" y="20880"/>
            <a:ext cx="2590920" cy="482760"/>
            <a:chOff x="72000" y="20880"/>
            <a:chExt cx="2590920" cy="482760"/>
          </a:xfrm>
        </p:grpSpPr>
        <p:pic>
          <p:nvPicPr>
            <p:cNvPr id="375" name="Picture 14_11" descr=""/>
            <p:cNvPicPr/>
            <p:nvPr/>
          </p:nvPicPr>
          <p:blipFill>
            <a:blip r:embed="rId2"/>
            <a:stretch/>
          </p:blipFill>
          <p:spPr>
            <a:xfrm>
              <a:off x="72000" y="20880"/>
              <a:ext cx="1322640" cy="482760"/>
            </a:xfrm>
            <a:prstGeom prst="rect">
              <a:avLst/>
            </a:prstGeom>
            <a:ln>
              <a:noFill/>
            </a:ln>
          </p:spPr>
        </p:pic>
        <p:pic>
          <p:nvPicPr>
            <p:cNvPr id="376" name="" descr=""/>
            <p:cNvPicPr/>
            <p:nvPr/>
          </p:nvPicPr>
          <p:blipFill>
            <a:blip r:embed="rId3"/>
            <a:stretch/>
          </p:blipFill>
          <p:spPr>
            <a:xfrm>
              <a:off x="1424520" y="52920"/>
              <a:ext cx="1238400" cy="434160"/>
            </a:xfrm>
            <a:prstGeom prst="rect">
              <a:avLst/>
            </a:prstGeom>
            <a:ln>
              <a:noFill/>
            </a:ln>
          </p:spPr>
        </p:pic>
      </p:grpSp>
    </p:spTree>
  </p:cSld>
  <mc:AlternateContent>
    <mc:Choice Requires="p14">
      <p:transition spd="slow" p14:dur="2000"/>
    </mc:Choice>
    <mc:Fallback>
      <p:transition spd="slow"/>
    </mc:Fallback>
  </mc:AlternateContent>
  <p:timing>
    <p:tnLst>
      <p:par>
        <p:cTn id="39" dur="indefinite" restart="never" nodeType="tmRoot">
          <p:childTnLst>
            <p:seq>
              <p:cTn id="40" dur="indefinite" nodeType="mainSeq">
                <p:childTnLst>
                  <p:par>
                    <p:cTn id="41" fill="hold">
                      <p:stCondLst>
                        <p:cond delay="indefinite"/>
                      </p:stCondLst>
                      <p:childTnLst>
                        <p:par>
                          <p:cTn id="42" fill="hold">
                            <p:stCondLst>
                              <p:cond delay="0"/>
                            </p:stCondLst>
                            <p:childTnLst>
                              <p:par>
                                <p:cTn id="43" nodeType="clickEffect" fill="hold" presetClass="entr" presetID="1">
                                  <p:stCondLst>
                                    <p:cond delay="0"/>
                                  </p:stCondLst>
                                  <p:childTnLst>
                                    <p:set>
                                      <p:cBhvr>
                                        <p:cTn id="44" dur="1" fill="hold">
                                          <p:stCondLst>
                                            <p:cond delay="0"/>
                                          </p:stCondLst>
                                        </p:cTn>
                                        <p:tgtEl>
                                          <p:spTgt spid="372">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nodeType="clickEffect" fill="hold" presetClass="entr" presetID="1">
                                  <p:stCondLst>
                                    <p:cond delay="0"/>
                                  </p:stCondLst>
                                  <p:childTnLst>
                                    <p:set>
                                      <p:cBhvr>
                                        <p:cTn id="48" dur="1" fill="hold">
                                          <p:stCondLst>
                                            <p:cond delay="0"/>
                                          </p:stCondLst>
                                        </p:cTn>
                                        <p:tgtEl>
                                          <p:spTgt spid="372">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7" name="CustomShape 1"/>
          <p:cNvSpPr/>
          <p:nvPr/>
        </p:nvSpPr>
        <p:spPr>
          <a:xfrm>
            <a:off x="253080" y="1123920"/>
            <a:ext cx="3129840" cy="459936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s-ES" sz="3600" spc="-58" strike="noStrike">
                <a:solidFill>
                  <a:srgbClr val="ffffff"/>
                </a:solidFill>
                <a:latin typeface="Corbel"/>
                <a:ea typeface="DejaVu Sans"/>
              </a:rPr>
              <a:t>Building up an Archaeo-geochemical Reference Dataset</a:t>
            </a:r>
            <a:endParaRPr b="0" lang="es-ES" sz="3600" spc="-1" strike="noStrike">
              <a:latin typeface="Arial"/>
            </a:endParaRPr>
          </a:p>
        </p:txBody>
      </p:sp>
      <p:sp>
        <p:nvSpPr>
          <p:cNvPr id="378" name="CustomShape 2"/>
          <p:cNvSpPr/>
          <p:nvPr/>
        </p:nvSpPr>
        <p:spPr>
          <a:xfrm>
            <a:off x="5270400" y="1054440"/>
            <a:ext cx="6112440" cy="4956480"/>
          </a:xfrm>
          <a:prstGeom prst="rect">
            <a:avLst/>
          </a:prstGeom>
          <a:noFill/>
          <a:ln>
            <a:noFill/>
          </a:ln>
        </p:spPr>
        <p:style>
          <a:lnRef idx="0"/>
          <a:fillRef idx="0"/>
          <a:effectRef idx="0"/>
          <a:fontRef idx="minor"/>
        </p:style>
        <p:txBody>
          <a:bodyPr lIns="90000" rIns="90000" tIns="45000" bIns="45000">
            <a:normAutofit/>
          </a:bodyPr>
          <a:p>
            <a:pPr marL="182880" indent="-181080">
              <a:lnSpc>
                <a:spcPct val="90000"/>
              </a:lnSpc>
              <a:spcBef>
                <a:spcPts val="1199"/>
              </a:spcBef>
              <a:buClr>
                <a:srgbClr val="40bad2"/>
              </a:buClr>
              <a:buFont typeface="Wingdings 2" charset="2"/>
              <a:buChar char=""/>
            </a:pPr>
            <a:r>
              <a:rPr b="1" lang="es-ES" sz="2000" spc="-1" strike="noStrike">
                <a:solidFill>
                  <a:srgbClr val="595959"/>
                </a:solidFill>
                <a:latin typeface="Corbel"/>
                <a:ea typeface="DejaVu Sans"/>
              </a:rPr>
              <a:t>Elemental composition p-XRF</a:t>
            </a:r>
            <a:endParaRPr b="0" lang="es-ES" sz="2000" spc="-1" strike="noStrike">
              <a:latin typeface="Arial"/>
            </a:endParaRPr>
          </a:p>
          <a:p>
            <a:pPr>
              <a:lnSpc>
                <a:spcPct val="90000"/>
              </a:lnSpc>
              <a:spcBef>
                <a:spcPts val="1199"/>
              </a:spcBef>
            </a:pPr>
            <a:r>
              <a:rPr b="0" lang="en-US" sz="1800" spc="-1" strike="noStrike">
                <a:solidFill>
                  <a:srgbClr val="595959"/>
                </a:solidFill>
                <a:latin typeface="Corbel"/>
                <a:ea typeface="DejaVu Sans"/>
              </a:rPr>
              <a:t> </a:t>
            </a:r>
            <a:r>
              <a:rPr b="0" lang="en-US" sz="1800" spc="-1" strike="noStrike">
                <a:solidFill>
                  <a:srgbClr val="595959"/>
                </a:solidFill>
                <a:latin typeface="Corbel"/>
                <a:ea typeface="DejaVu Sans"/>
              </a:rPr>
              <a:t>	</a:t>
            </a:r>
            <a:r>
              <a:rPr b="0" lang="en-US" sz="1800" spc="-1" strike="noStrike">
                <a:solidFill>
                  <a:srgbClr val="595959"/>
                </a:solidFill>
                <a:latin typeface="Corbel"/>
                <a:ea typeface="DejaVu Sans"/>
              </a:rPr>
              <a:t>Reference groups are generally </a:t>
            </a:r>
            <a:r>
              <a:rPr b="1" lang="en-US" sz="1800" spc="-1" strike="noStrike">
                <a:solidFill>
                  <a:srgbClr val="595959"/>
                </a:solidFill>
                <a:latin typeface="Corbel"/>
                <a:ea typeface="DejaVu Sans"/>
              </a:rPr>
              <a:t>built up from </a:t>
            </a:r>
            <a:r>
              <a:rPr b="1" lang="en-US" sz="1800" spc="-1" strike="noStrike">
                <a:solidFill>
                  <a:srgbClr val="595959"/>
                </a:solidFill>
                <a:latin typeface="Corbel"/>
                <a:ea typeface="DejaVu Sans"/>
              </a:rPr>
              <a:t>	</a:t>
            </a:r>
            <a:r>
              <a:rPr b="1" lang="en-US" sz="1800" spc="-1" strike="noStrike">
                <a:solidFill>
                  <a:srgbClr val="595959"/>
                </a:solidFill>
                <a:latin typeface="Corbel"/>
                <a:ea typeface="DejaVu Sans"/>
              </a:rPr>
              <a:t>	</a:t>
            </a:r>
            <a:r>
              <a:rPr b="1" lang="en-US" sz="1800" spc="-1" strike="noStrike">
                <a:solidFill>
                  <a:srgbClr val="595959"/>
                </a:solidFill>
                <a:latin typeface="Corbel"/>
                <a:ea typeface="DejaVu Sans"/>
              </a:rPr>
              <a:t>         elemental compositions</a:t>
            </a:r>
            <a:r>
              <a:rPr b="0" lang="en-US" sz="1800" spc="-1" strike="noStrike">
                <a:solidFill>
                  <a:srgbClr val="595959"/>
                </a:solidFill>
                <a:latin typeface="Corbel"/>
                <a:ea typeface="DejaVu Sans"/>
              </a:rPr>
              <a:t>.</a:t>
            </a:r>
            <a:endParaRPr b="0" lang="es-ES" sz="1800" spc="-1" strike="noStrike">
              <a:latin typeface="Arial"/>
            </a:endParaRPr>
          </a:p>
          <a:p>
            <a:pPr>
              <a:lnSpc>
                <a:spcPct val="90000"/>
              </a:lnSpc>
              <a:spcBef>
                <a:spcPts val="1199"/>
              </a:spcBef>
            </a:pPr>
            <a:r>
              <a:rPr b="0" lang="en-US" sz="1800" spc="-1" strike="noStrike">
                <a:solidFill>
                  <a:srgbClr val="595959"/>
                </a:solidFill>
                <a:latin typeface="Corbel"/>
                <a:ea typeface="DejaVu Sans"/>
              </a:rPr>
              <a:t> </a:t>
            </a:r>
            <a:endParaRPr b="0" lang="es-ES" sz="1800" spc="-1" strike="noStrike">
              <a:latin typeface="Arial"/>
            </a:endParaRPr>
          </a:p>
          <a:p>
            <a:pPr lvl="1" marL="685800" indent="-181080">
              <a:lnSpc>
                <a:spcPct val="90000"/>
              </a:lnSpc>
              <a:spcBef>
                <a:spcPts val="249"/>
              </a:spcBef>
              <a:spcAft>
                <a:spcPts val="249"/>
              </a:spcAft>
              <a:buClr>
                <a:srgbClr val="40bad2"/>
              </a:buClr>
              <a:buFont typeface="Wingdings 2" charset="2"/>
              <a:buChar char=""/>
            </a:pPr>
            <a:r>
              <a:rPr b="0" lang="es-ES" sz="1800" spc="-1" strike="noStrike">
                <a:solidFill>
                  <a:srgbClr val="595959"/>
                </a:solidFill>
                <a:latin typeface="Corbel"/>
                <a:ea typeface="DejaVu Sans"/>
              </a:rPr>
              <a:t>Variable selection based on detection and quantification limit (45 elements)</a:t>
            </a:r>
            <a:endParaRPr b="0" lang="es-ES" sz="1800" spc="-1" strike="noStrike">
              <a:latin typeface="Arial"/>
            </a:endParaRPr>
          </a:p>
          <a:p>
            <a:pPr marL="182880" indent="-181080">
              <a:lnSpc>
                <a:spcPct val="90000"/>
              </a:lnSpc>
              <a:spcBef>
                <a:spcPts val="1199"/>
              </a:spcBef>
              <a:buClr>
                <a:srgbClr val="40bad2"/>
              </a:buClr>
              <a:buFont typeface="Wingdings 2" charset="2"/>
              <a:buChar char=""/>
            </a:pPr>
            <a:r>
              <a:rPr b="1" lang="es-ES" sz="2000" spc="-1" strike="noStrike">
                <a:solidFill>
                  <a:srgbClr val="595959"/>
                </a:solidFill>
                <a:latin typeface="Corbel"/>
                <a:ea typeface="DejaVu Sans"/>
              </a:rPr>
              <a:t>Mineralogy (XRD)</a:t>
            </a:r>
            <a:endParaRPr b="0" lang="es-ES" sz="2000" spc="-1" strike="noStrike">
              <a:latin typeface="Arial"/>
            </a:endParaRPr>
          </a:p>
          <a:p>
            <a:pPr lvl="1" marL="685800" indent="-181080">
              <a:lnSpc>
                <a:spcPct val="90000"/>
              </a:lnSpc>
              <a:spcBef>
                <a:spcPts val="249"/>
              </a:spcBef>
              <a:spcAft>
                <a:spcPts val="249"/>
              </a:spcAft>
              <a:buClr>
                <a:srgbClr val="40bad2"/>
              </a:buClr>
              <a:buFont typeface="Wingdings 2" charset="2"/>
              <a:buChar char=""/>
            </a:pPr>
            <a:r>
              <a:rPr b="0" lang="es-ES" sz="1800" spc="-1" strike="noStrike">
                <a:solidFill>
                  <a:srgbClr val="595959"/>
                </a:solidFill>
                <a:latin typeface="Corbel"/>
                <a:ea typeface="DejaVu Sans"/>
              </a:rPr>
              <a:t>Mineral phase identification by comparison with ICDD PDF4 database</a:t>
            </a:r>
            <a:endParaRPr b="0" lang="es-ES" sz="1800" spc="-1" strike="noStrike">
              <a:latin typeface="Arial"/>
            </a:endParaRPr>
          </a:p>
          <a:p>
            <a:pPr lvl="1" marL="685800" indent="-181080">
              <a:lnSpc>
                <a:spcPct val="90000"/>
              </a:lnSpc>
              <a:spcBef>
                <a:spcPts val="249"/>
              </a:spcBef>
              <a:spcAft>
                <a:spcPts val="249"/>
              </a:spcAft>
              <a:buClr>
                <a:srgbClr val="40bad2"/>
              </a:buClr>
              <a:buFont typeface="Wingdings 2" charset="2"/>
              <a:buChar char=""/>
            </a:pPr>
            <a:r>
              <a:rPr b="0" lang="es-ES" sz="1800" spc="-1" strike="noStrike">
                <a:solidFill>
                  <a:srgbClr val="595959"/>
                </a:solidFill>
                <a:latin typeface="Corbel"/>
                <a:ea typeface="DejaVu Sans"/>
              </a:rPr>
              <a:t>Archaeological items != pure minerals</a:t>
            </a:r>
            <a:endParaRPr b="0" lang="es-ES" sz="1800" spc="-1" strike="noStrike">
              <a:latin typeface="Arial"/>
            </a:endParaRPr>
          </a:p>
        </p:txBody>
      </p:sp>
      <p:pic>
        <p:nvPicPr>
          <p:cNvPr id="379" name="Picture 2_0" descr=""/>
          <p:cNvPicPr/>
          <p:nvPr/>
        </p:nvPicPr>
        <p:blipFill>
          <a:blip r:embed="rId1"/>
          <a:stretch/>
        </p:blipFill>
        <p:spPr>
          <a:xfrm>
            <a:off x="3576600" y="602640"/>
            <a:ext cx="1749600" cy="2636280"/>
          </a:xfrm>
          <a:prstGeom prst="rect">
            <a:avLst/>
          </a:prstGeom>
          <a:ln>
            <a:noFill/>
          </a:ln>
        </p:spPr>
      </p:pic>
      <p:pic>
        <p:nvPicPr>
          <p:cNvPr id="380" name="Picture 5_0" descr=""/>
          <p:cNvPicPr/>
          <p:nvPr/>
        </p:nvPicPr>
        <p:blipFill>
          <a:blip r:embed="rId2"/>
          <a:stretch/>
        </p:blipFill>
        <p:spPr>
          <a:xfrm>
            <a:off x="2081520" y="932760"/>
            <a:ext cx="1789200" cy="962640"/>
          </a:xfrm>
          <a:prstGeom prst="rect">
            <a:avLst/>
          </a:prstGeom>
          <a:ln>
            <a:noFill/>
          </a:ln>
        </p:spPr>
      </p:pic>
      <p:grpSp>
        <p:nvGrpSpPr>
          <p:cNvPr id="381" name="Group 3"/>
          <p:cNvGrpSpPr/>
          <p:nvPr/>
        </p:nvGrpSpPr>
        <p:grpSpPr>
          <a:xfrm>
            <a:off x="9072000" y="3960000"/>
            <a:ext cx="2583720" cy="2578680"/>
            <a:chOff x="9072000" y="3960000"/>
            <a:chExt cx="2583720" cy="2578680"/>
          </a:xfrm>
        </p:grpSpPr>
        <p:pic>
          <p:nvPicPr>
            <p:cNvPr id="382" name="Imagen 11" descr=""/>
            <p:cNvPicPr/>
            <p:nvPr/>
          </p:nvPicPr>
          <p:blipFill>
            <a:blip r:embed="rId3"/>
            <a:stretch/>
          </p:blipFill>
          <p:spPr>
            <a:xfrm>
              <a:off x="9072000" y="4742280"/>
              <a:ext cx="2405520" cy="1796400"/>
            </a:xfrm>
            <a:prstGeom prst="rect">
              <a:avLst/>
            </a:prstGeom>
            <a:ln>
              <a:noFill/>
            </a:ln>
          </p:spPr>
        </p:pic>
        <p:pic>
          <p:nvPicPr>
            <p:cNvPr id="383" name="Fig.5.png" descr=""/>
            <p:cNvPicPr/>
            <p:nvPr/>
          </p:nvPicPr>
          <p:blipFill>
            <a:blip r:embed="rId4"/>
            <a:srcRect l="2047" t="4914" r="55153" b="0"/>
            <a:stretch/>
          </p:blipFill>
          <p:spPr>
            <a:xfrm>
              <a:off x="10642320" y="3960000"/>
              <a:ext cx="1013400" cy="989280"/>
            </a:xfrm>
            <a:prstGeom prst="rect">
              <a:avLst/>
            </a:prstGeom>
            <a:ln w="12600">
              <a:noFill/>
            </a:ln>
          </p:spPr>
        </p:pic>
      </p:grpSp>
      <p:pic>
        <p:nvPicPr>
          <p:cNvPr id="384" name="" descr=""/>
          <p:cNvPicPr/>
          <p:nvPr/>
        </p:nvPicPr>
        <p:blipFill>
          <a:blip r:embed="rId5"/>
          <a:stretch/>
        </p:blipFill>
        <p:spPr>
          <a:xfrm>
            <a:off x="9425520" y="0"/>
            <a:ext cx="2765160" cy="934560"/>
          </a:xfrm>
          <a:prstGeom prst="rect">
            <a:avLst/>
          </a:prstGeom>
          <a:ln>
            <a:noFill/>
          </a:ln>
        </p:spPr>
      </p:pic>
      <p:sp>
        <p:nvSpPr>
          <p:cNvPr id="385" name="CustomShape 4"/>
          <p:cNvSpPr/>
          <p:nvPr/>
        </p:nvSpPr>
        <p:spPr>
          <a:xfrm rot="6301800">
            <a:off x="3665520" y="3498120"/>
            <a:ext cx="1325520" cy="1612800"/>
          </a:xfrm>
          <a:custGeom>
            <a:avLst/>
            <a:gdLst/>
            <a:ahLst/>
            <a:rect l="l" t="t" r="r" b="b"/>
            <a:pathLst>
              <a:path w="2803" h="3905">
                <a:moveTo>
                  <a:pt x="1851" y="913"/>
                </a:moveTo>
                <a:lnTo>
                  <a:pt x="1868" y="988"/>
                </a:lnTo>
                <a:lnTo>
                  <a:pt x="1881" y="1064"/>
                </a:lnTo>
                <a:lnTo>
                  <a:pt x="1892" y="1141"/>
                </a:lnTo>
                <a:lnTo>
                  <a:pt x="1900" y="1220"/>
                </a:lnTo>
                <a:lnTo>
                  <a:pt x="1902" y="1301"/>
                </a:lnTo>
                <a:lnTo>
                  <a:pt x="1903" y="1382"/>
                </a:lnTo>
                <a:lnTo>
                  <a:pt x="1898" y="1464"/>
                </a:lnTo>
                <a:lnTo>
                  <a:pt x="1891" y="1545"/>
                </a:lnTo>
                <a:lnTo>
                  <a:pt x="1880" y="1629"/>
                </a:lnTo>
                <a:lnTo>
                  <a:pt x="1865" y="1711"/>
                </a:lnTo>
                <a:lnTo>
                  <a:pt x="1848" y="1794"/>
                </a:lnTo>
                <a:lnTo>
                  <a:pt x="1826" y="1876"/>
                </a:lnTo>
                <a:lnTo>
                  <a:pt x="1803" y="1958"/>
                </a:lnTo>
                <a:lnTo>
                  <a:pt x="1775" y="2039"/>
                </a:lnTo>
                <a:lnTo>
                  <a:pt x="1744" y="2119"/>
                </a:lnTo>
                <a:lnTo>
                  <a:pt x="1710" y="2198"/>
                </a:lnTo>
                <a:lnTo>
                  <a:pt x="1673" y="2275"/>
                </a:lnTo>
                <a:lnTo>
                  <a:pt x="1632" y="2351"/>
                </a:lnTo>
                <a:lnTo>
                  <a:pt x="1590" y="2425"/>
                </a:lnTo>
                <a:lnTo>
                  <a:pt x="1545" y="2497"/>
                </a:lnTo>
                <a:lnTo>
                  <a:pt x="1495" y="2567"/>
                </a:lnTo>
                <a:lnTo>
                  <a:pt x="1445" y="2635"/>
                </a:lnTo>
                <a:lnTo>
                  <a:pt x="1392" y="2700"/>
                </a:lnTo>
                <a:lnTo>
                  <a:pt x="1337" y="2761"/>
                </a:lnTo>
                <a:lnTo>
                  <a:pt x="1280" y="2822"/>
                </a:lnTo>
                <a:lnTo>
                  <a:pt x="1221" y="2878"/>
                </a:lnTo>
                <a:lnTo>
                  <a:pt x="1160" y="2932"/>
                </a:lnTo>
                <a:lnTo>
                  <a:pt x="1096" y="2982"/>
                </a:lnTo>
                <a:lnTo>
                  <a:pt x="1032" y="3029"/>
                </a:lnTo>
                <a:lnTo>
                  <a:pt x="968" y="3072"/>
                </a:lnTo>
                <a:lnTo>
                  <a:pt x="901" y="3111"/>
                </a:lnTo>
                <a:lnTo>
                  <a:pt x="834" y="3147"/>
                </a:lnTo>
                <a:lnTo>
                  <a:pt x="765" y="3179"/>
                </a:lnTo>
                <a:lnTo>
                  <a:pt x="696" y="3207"/>
                </a:lnTo>
                <a:lnTo>
                  <a:pt x="627" y="3232"/>
                </a:lnTo>
                <a:lnTo>
                  <a:pt x="558" y="3251"/>
                </a:lnTo>
                <a:lnTo>
                  <a:pt x="489" y="3266"/>
                </a:lnTo>
                <a:lnTo>
                  <a:pt x="419" y="3278"/>
                </a:lnTo>
                <a:lnTo>
                  <a:pt x="351" y="3286"/>
                </a:lnTo>
                <a:lnTo>
                  <a:pt x="282" y="3289"/>
                </a:lnTo>
                <a:lnTo>
                  <a:pt x="215" y="3288"/>
                </a:lnTo>
                <a:lnTo>
                  <a:pt x="148" y="3283"/>
                </a:lnTo>
                <a:lnTo>
                  <a:pt x="0" y="3895"/>
                </a:lnTo>
                <a:lnTo>
                  <a:pt x="93" y="3902"/>
                </a:lnTo>
                <a:lnTo>
                  <a:pt x="186" y="3904"/>
                </a:lnTo>
                <a:lnTo>
                  <a:pt x="281" y="3899"/>
                </a:lnTo>
                <a:lnTo>
                  <a:pt x="376" y="3889"/>
                </a:lnTo>
                <a:lnTo>
                  <a:pt x="472" y="3873"/>
                </a:lnTo>
                <a:lnTo>
                  <a:pt x="568" y="3851"/>
                </a:lnTo>
                <a:lnTo>
                  <a:pt x="664" y="3824"/>
                </a:lnTo>
                <a:lnTo>
                  <a:pt x="759" y="3791"/>
                </a:lnTo>
                <a:lnTo>
                  <a:pt x="853" y="3752"/>
                </a:lnTo>
                <a:lnTo>
                  <a:pt x="946" y="3708"/>
                </a:lnTo>
                <a:lnTo>
                  <a:pt x="1040" y="3658"/>
                </a:lnTo>
                <a:lnTo>
                  <a:pt x="1131" y="3604"/>
                </a:lnTo>
                <a:lnTo>
                  <a:pt x="1222" y="3545"/>
                </a:lnTo>
                <a:lnTo>
                  <a:pt x="1310" y="3480"/>
                </a:lnTo>
                <a:lnTo>
                  <a:pt x="1397" y="3411"/>
                </a:lnTo>
                <a:lnTo>
                  <a:pt x="1480" y="3338"/>
                </a:lnTo>
                <a:lnTo>
                  <a:pt x="1562" y="3260"/>
                </a:lnTo>
                <a:lnTo>
                  <a:pt x="1641" y="3178"/>
                </a:lnTo>
                <a:lnTo>
                  <a:pt x="1718" y="3091"/>
                </a:lnTo>
                <a:lnTo>
                  <a:pt x="1791" y="3002"/>
                </a:lnTo>
                <a:lnTo>
                  <a:pt x="1861" y="2909"/>
                </a:lnTo>
                <a:lnTo>
                  <a:pt x="1927" y="2812"/>
                </a:lnTo>
                <a:lnTo>
                  <a:pt x="1990" y="2713"/>
                </a:lnTo>
                <a:lnTo>
                  <a:pt x="2049" y="2611"/>
                </a:lnTo>
                <a:lnTo>
                  <a:pt x="2104" y="2506"/>
                </a:lnTo>
                <a:lnTo>
                  <a:pt x="2155" y="2400"/>
                </a:lnTo>
                <a:lnTo>
                  <a:pt x="2202" y="2291"/>
                </a:lnTo>
                <a:lnTo>
                  <a:pt x="2245" y="2179"/>
                </a:lnTo>
                <a:lnTo>
                  <a:pt x="2283" y="2069"/>
                </a:lnTo>
                <a:lnTo>
                  <a:pt x="2317" y="1956"/>
                </a:lnTo>
                <a:lnTo>
                  <a:pt x="2346" y="1842"/>
                </a:lnTo>
                <a:lnTo>
                  <a:pt x="2371" y="1729"/>
                </a:lnTo>
                <a:lnTo>
                  <a:pt x="2390" y="1614"/>
                </a:lnTo>
                <a:lnTo>
                  <a:pt x="2405" y="1500"/>
                </a:lnTo>
                <a:lnTo>
                  <a:pt x="2415" y="1387"/>
                </a:lnTo>
                <a:lnTo>
                  <a:pt x="2421" y="1274"/>
                </a:lnTo>
                <a:lnTo>
                  <a:pt x="2422" y="1162"/>
                </a:lnTo>
                <a:lnTo>
                  <a:pt x="2416" y="1052"/>
                </a:lnTo>
                <a:lnTo>
                  <a:pt x="2407" y="943"/>
                </a:lnTo>
                <a:lnTo>
                  <a:pt x="2393" y="834"/>
                </a:lnTo>
                <a:lnTo>
                  <a:pt x="2374" y="730"/>
                </a:lnTo>
                <a:lnTo>
                  <a:pt x="2350" y="628"/>
                </a:lnTo>
                <a:lnTo>
                  <a:pt x="2802" y="370"/>
                </a:lnTo>
                <a:lnTo>
                  <a:pt x="1902" y="0"/>
                </a:lnTo>
                <a:lnTo>
                  <a:pt x="1399" y="1171"/>
                </a:lnTo>
                <a:lnTo>
                  <a:pt x="1851" y="913"/>
                </a:lnTo>
              </a:path>
            </a:pathLst>
          </a:custGeom>
          <a:solidFill>
            <a:srgbClr val="729fcf"/>
          </a:solidFill>
          <a:ln>
            <a:solidFill>
              <a:srgbClr val="3465a4"/>
            </a:solidFill>
          </a:ln>
        </p:spPr>
        <p:style>
          <a:lnRef idx="0"/>
          <a:fillRef idx="0"/>
          <a:effectRef idx="0"/>
          <a:fontRef idx="minor"/>
        </p:style>
      </p:sp>
      <p:sp>
        <p:nvSpPr>
          <p:cNvPr id="386" name="CustomShape 5"/>
          <p:cNvSpPr/>
          <p:nvPr/>
        </p:nvSpPr>
        <p:spPr>
          <a:xfrm rot="7108800">
            <a:off x="6919200" y="5182920"/>
            <a:ext cx="1515240" cy="2023200"/>
          </a:xfrm>
          <a:custGeom>
            <a:avLst/>
            <a:gdLst/>
            <a:ahLst/>
            <a:rect l="l" t="t" r="r" b="b"/>
            <a:pathLst>
              <a:path w="2890" h="6137">
                <a:moveTo>
                  <a:pt x="1930" y="4850"/>
                </a:moveTo>
                <a:lnTo>
                  <a:pt x="1943" y="4713"/>
                </a:lnTo>
                <a:lnTo>
                  <a:pt x="1951" y="4575"/>
                </a:lnTo>
                <a:lnTo>
                  <a:pt x="1954" y="4435"/>
                </a:lnTo>
                <a:lnTo>
                  <a:pt x="1954" y="4292"/>
                </a:lnTo>
                <a:lnTo>
                  <a:pt x="1948" y="4147"/>
                </a:lnTo>
                <a:lnTo>
                  <a:pt x="1938" y="4001"/>
                </a:lnTo>
                <a:lnTo>
                  <a:pt x="1924" y="3853"/>
                </a:lnTo>
                <a:lnTo>
                  <a:pt x="1905" y="3705"/>
                </a:lnTo>
                <a:lnTo>
                  <a:pt x="1882" y="3556"/>
                </a:lnTo>
                <a:lnTo>
                  <a:pt x="1855" y="3407"/>
                </a:lnTo>
                <a:lnTo>
                  <a:pt x="1822" y="3258"/>
                </a:lnTo>
                <a:lnTo>
                  <a:pt x="1787" y="3112"/>
                </a:lnTo>
                <a:lnTo>
                  <a:pt x="1746" y="2965"/>
                </a:lnTo>
                <a:lnTo>
                  <a:pt x="1702" y="2821"/>
                </a:lnTo>
                <a:lnTo>
                  <a:pt x="1653" y="2678"/>
                </a:lnTo>
                <a:lnTo>
                  <a:pt x="1601" y="2537"/>
                </a:lnTo>
                <a:lnTo>
                  <a:pt x="1546" y="2399"/>
                </a:lnTo>
                <a:lnTo>
                  <a:pt x="1487" y="2265"/>
                </a:lnTo>
                <a:lnTo>
                  <a:pt x="1425" y="2133"/>
                </a:lnTo>
                <a:lnTo>
                  <a:pt x="1359" y="2005"/>
                </a:lnTo>
                <a:lnTo>
                  <a:pt x="1291" y="1881"/>
                </a:lnTo>
                <a:lnTo>
                  <a:pt x="1219" y="1761"/>
                </a:lnTo>
                <a:lnTo>
                  <a:pt x="1146" y="1646"/>
                </a:lnTo>
                <a:lnTo>
                  <a:pt x="1070" y="1536"/>
                </a:lnTo>
                <a:lnTo>
                  <a:pt x="990" y="1431"/>
                </a:lnTo>
                <a:lnTo>
                  <a:pt x="910" y="1332"/>
                </a:lnTo>
                <a:lnTo>
                  <a:pt x="827" y="1237"/>
                </a:lnTo>
                <a:lnTo>
                  <a:pt x="742" y="1150"/>
                </a:lnTo>
                <a:lnTo>
                  <a:pt x="657" y="1069"/>
                </a:lnTo>
                <a:lnTo>
                  <a:pt x="569" y="993"/>
                </a:lnTo>
                <a:lnTo>
                  <a:pt x="482" y="925"/>
                </a:lnTo>
                <a:lnTo>
                  <a:pt x="393" y="863"/>
                </a:lnTo>
                <a:lnTo>
                  <a:pt x="304" y="808"/>
                </a:lnTo>
                <a:lnTo>
                  <a:pt x="214" y="760"/>
                </a:lnTo>
                <a:lnTo>
                  <a:pt x="125" y="720"/>
                </a:lnTo>
                <a:lnTo>
                  <a:pt x="35" y="686"/>
                </a:lnTo>
                <a:lnTo>
                  <a:pt x="0" y="0"/>
                </a:lnTo>
                <a:lnTo>
                  <a:pt x="111" y="41"/>
                </a:lnTo>
                <a:lnTo>
                  <a:pt x="221" y="93"/>
                </a:lnTo>
                <a:lnTo>
                  <a:pt x="333" y="151"/>
                </a:lnTo>
                <a:lnTo>
                  <a:pt x="444" y="219"/>
                </a:lnTo>
                <a:lnTo>
                  <a:pt x="554" y="296"/>
                </a:lnTo>
                <a:lnTo>
                  <a:pt x="662" y="382"/>
                </a:lnTo>
                <a:lnTo>
                  <a:pt x="770" y="474"/>
                </a:lnTo>
                <a:lnTo>
                  <a:pt x="876" y="575"/>
                </a:lnTo>
                <a:lnTo>
                  <a:pt x="981" y="684"/>
                </a:lnTo>
                <a:lnTo>
                  <a:pt x="1082" y="800"/>
                </a:lnTo>
                <a:lnTo>
                  <a:pt x="1182" y="923"/>
                </a:lnTo>
                <a:lnTo>
                  <a:pt x="1280" y="1053"/>
                </a:lnTo>
                <a:lnTo>
                  <a:pt x="1375" y="1189"/>
                </a:lnTo>
                <a:lnTo>
                  <a:pt x="1466" y="1332"/>
                </a:lnTo>
                <a:lnTo>
                  <a:pt x="1555" y="1479"/>
                </a:lnTo>
                <a:lnTo>
                  <a:pt x="1639" y="1633"/>
                </a:lnTo>
                <a:lnTo>
                  <a:pt x="1721" y="1792"/>
                </a:lnTo>
                <a:lnTo>
                  <a:pt x="1798" y="1954"/>
                </a:lnTo>
                <a:lnTo>
                  <a:pt x="1870" y="2122"/>
                </a:lnTo>
                <a:lnTo>
                  <a:pt x="1939" y="2292"/>
                </a:lnTo>
                <a:lnTo>
                  <a:pt x="2004" y="2467"/>
                </a:lnTo>
                <a:lnTo>
                  <a:pt x="2063" y="2643"/>
                </a:lnTo>
                <a:lnTo>
                  <a:pt x="2119" y="2822"/>
                </a:lnTo>
                <a:lnTo>
                  <a:pt x="2168" y="3003"/>
                </a:lnTo>
                <a:lnTo>
                  <a:pt x="2212" y="3185"/>
                </a:lnTo>
                <a:lnTo>
                  <a:pt x="2252" y="3370"/>
                </a:lnTo>
                <a:lnTo>
                  <a:pt x="2286" y="3554"/>
                </a:lnTo>
                <a:lnTo>
                  <a:pt x="2315" y="3737"/>
                </a:lnTo>
                <a:lnTo>
                  <a:pt x="2339" y="3921"/>
                </a:lnTo>
                <a:lnTo>
                  <a:pt x="2357" y="4104"/>
                </a:lnTo>
                <a:lnTo>
                  <a:pt x="2370" y="4286"/>
                </a:lnTo>
                <a:lnTo>
                  <a:pt x="2376" y="4465"/>
                </a:lnTo>
                <a:lnTo>
                  <a:pt x="2377" y="4643"/>
                </a:lnTo>
                <a:lnTo>
                  <a:pt x="2372" y="4817"/>
                </a:lnTo>
                <a:lnTo>
                  <a:pt x="2362" y="4987"/>
                </a:lnTo>
                <a:lnTo>
                  <a:pt x="2347" y="5155"/>
                </a:lnTo>
                <a:lnTo>
                  <a:pt x="2889" y="5552"/>
                </a:lnTo>
                <a:lnTo>
                  <a:pt x="2013" y="6136"/>
                </a:lnTo>
                <a:lnTo>
                  <a:pt x="1389" y="4453"/>
                </a:lnTo>
                <a:lnTo>
                  <a:pt x="1930" y="4850"/>
                </a:lnTo>
              </a:path>
            </a:pathLst>
          </a:custGeom>
          <a:solidFill>
            <a:srgbClr val="5983b0"/>
          </a:solidFill>
          <a:ln>
            <a:solidFill>
              <a:srgbClr val="3465a4"/>
            </a:solidFill>
          </a:ln>
        </p:spPr>
        <p:style>
          <a:lnRef idx="0"/>
          <a:fillRef idx="0"/>
          <a:effectRef idx="0"/>
          <a:fontRef idx="minor"/>
        </p:style>
      </p:sp>
      <p:sp>
        <p:nvSpPr>
          <p:cNvPr id="387" name="CustomShape 6"/>
          <p:cNvSpPr/>
          <p:nvPr/>
        </p:nvSpPr>
        <p:spPr>
          <a:xfrm>
            <a:off x="7506360" y="5590080"/>
            <a:ext cx="1132920" cy="3848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s-ES" sz="2000" spc="-1" strike="noStrike">
                <a:solidFill>
                  <a:srgbClr val="595959"/>
                </a:solidFill>
                <a:latin typeface="Corbel"/>
                <a:ea typeface="DejaVu Sans"/>
              </a:rPr>
              <a:t>Label</a:t>
            </a:r>
            <a:endParaRPr b="0" lang="es-ES" sz="2000" spc="-1" strike="noStrike">
              <a:latin typeface="Arial"/>
            </a:endParaRPr>
          </a:p>
        </p:txBody>
      </p:sp>
      <p:sp>
        <p:nvSpPr>
          <p:cNvPr id="388" name="CustomShape 7"/>
          <p:cNvSpPr/>
          <p:nvPr/>
        </p:nvSpPr>
        <p:spPr>
          <a:xfrm>
            <a:off x="4104000" y="3574080"/>
            <a:ext cx="1654920" cy="4568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s-ES" sz="2000" spc="-1" strike="noStrike">
                <a:solidFill>
                  <a:srgbClr val="595959"/>
                </a:solidFill>
                <a:latin typeface="Corbel"/>
                <a:ea typeface="DejaVu Sans"/>
              </a:rPr>
              <a:t>Features</a:t>
            </a:r>
            <a:endParaRPr b="0" lang="es-ES" sz="2000" spc="-1" strike="noStrike">
              <a:latin typeface="Arial"/>
            </a:endParaRPr>
          </a:p>
        </p:txBody>
      </p:sp>
      <p:grpSp>
        <p:nvGrpSpPr>
          <p:cNvPr id="389" name="Group 8"/>
          <p:cNvGrpSpPr/>
          <p:nvPr/>
        </p:nvGrpSpPr>
        <p:grpSpPr>
          <a:xfrm>
            <a:off x="4968000" y="4662000"/>
            <a:ext cx="2159640" cy="1241640"/>
            <a:chOff x="4968000" y="4662000"/>
            <a:chExt cx="2159640" cy="1241640"/>
          </a:xfrm>
        </p:grpSpPr>
        <p:pic>
          <p:nvPicPr>
            <p:cNvPr id="390" name="" descr=""/>
            <p:cNvPicPr/>
            <p:nvPr/>
          </p:nvPicPr>
          <p:blipFill>
            <a:blip r:embed="rId6"/>
            <a:stretch/>
          </p:blipFill>
          <p:spPr>
            <a:xfrm>
              <a:off x="5472000" y="4662000"/>
              <a:ext cx="882000" cy="750960"/>
            </a:xfrm>
            <a:prstGeom prst="rect">
              <a:avLst/>
            </a:prstGeom>
            <a:ln>
              <a:noFill/>
            </a:ln>
          </p:spPr>
        </p:pic>
        <p:sp>
          <p:nvSpPr>
            <p:cNvPr id="391" name="CustomShape 9"/>
            <p:cNvSpPr/>
            <p:nvPr/>
          </p:nvSpPr>
          <p:spPr>
            <a:xfrm>
              <a:off x="4968000" y="5227920"/>
              <a:ext cx="2159640" cy="6757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s-ES" sz="1600" spc="-1" strike="noStrike">
                  <a:solidFill>
                    <a:srgbClr val="595959"/>
                  </a:solidFill>
                  <a:latin typeface="Corbel"/>
                  <a:ea typeface="DejaVu Sans"/>
                </a:rPr>
                <a:t>       </a:t>
              </a:r>
              <a:r>
                <a:rPr b="1" lang="es-ES" sz="1600" spc="-1" strike="noStrike">
                  <a:solidFill>
                    <a:srgbClr val="595959"/>
                  </a:solidFill>
                  <a:latin typeface="Corbel"/>
                  <a:ea typeface="DejaVu Sans"/>
                </a:rPr>
                <a:t>shape(2110x46)</a:t>
              </a:r>
              <a:endParaRPr b="0" lang="es-ES" sz="1600" spc="-1" strike="noStrike">
                <a:latin typeface="Arial"/>
              </a:endParaRPr>
            </a:p>
          </p:txBody>
        </p:sp>
      </p:grpSp>
      <p:grpSp>
        <p:nvGrpSpPr>
          <p:cNvPr id="392" name="Group 10"/>
          <p:cNvGrpSpPr/>
          <p:nvPr/>
        </p:nvGrpSpPr>
        <p:grpSpPr>
          <a:xfrm>
            <a:off x="72000" y="20880"/>
            <a:ext cx="2590920" cy="482760"/>
            <a:chOff x="72000" y="20880"/>
            <a:chExt cx="2590920" cy="482760"/>
          </a:xfrm>
        </p:grpSpPr>
        <p:pic>
          <p:nvPicPr>
            <p:cNvPr id="393" name="Picture 14_11" descr=""/>
            <p:cNvPicPr/>
            <p:nvPr/>
          </p:nvPicPr>
          <p:blipFill>
            <a:blip r:embed="rId7"/>
            <a:stretch/>
          </p:blipFill>
          <p:spPr>
            <a:xfrm>
              <a:off x="72000" y="20880"/>
              <a:ext cx="1322640" cy="482760"/>
            </a:xfrm>
            <a:prstGeom prst="rect">
              <a:avLst/>
            </a:prstGeom>
            <a:ln>
              <a:noFill/>
            </a:ln>
          </p:spPr>
        </p:pic>
        <p:pic>
          <p:nvPicPr>
            <p:cNvPr id="394" name="" descr=""/>
            <p:cNvPicPr/>
            <p:nvPr/>
          </p:nvPicPr>
          <p:blipFill>
            <a:blip r:embed="rId8"/>
            <a:stretch/>
          </p:blipFill>
          <p:spPr>
            <a:xfrm>
              <a:off x="1424520" y="52920"/>
              <a:ext cx="1238400" cy="434160"/>
            </a:xfrm>
            <a:prstGeom prst="rect">
              <a:avLst/>
            </a:prstGeom>
            <a:ln>
              <a:noFill/>
            </a:ln>
          </p:spPr>
        </p:pic>
      </p:grpSp>
    </p:spTree>
  </p:cSld>
  <mc:AlternateContent>
    <mc:Choice Requires="p14">
      <p:transition spd="slow" p14:dur="2000"/>
    </mc:Choice>
    <mc:Fallback>
      <p:transition spd="slow"/>
    </mc:Fallback>
  </mc:AlternateContent>
  <p:timing>
    <p:tnLst>
      <p:par>
        <p:cTn id="49" dur="indefinite" restart="never" nodeType="tmRoot">
          <p:childTnLst>
            <p:seq>
              <p:cTn id="50" dur="indefinite" nodeType="mainSeq">
                <p:childTnLst>
                  <p:par>
                    <p:cTn id="51" fill="hold">
                      <p:stCondLst>
                        <p:cond delay="indefinite"/>
                      </p:stCondLst>
                      <p:childTnLst>
                        <p:par>
                          <p:cTn id="52" fill="hold">
                            <p:stCondLst>
                              <p:cond delay="0"/>
                            </p:stCondLst>
                            <p:childTnLst>
                              <p:par>
                                <p:cTn id="53" nodeType="clickEffect" fill="hold" presetClass="entr" presetID="1">
                                  <p:stCondLst>
                                    <p:cond delay="0"/>
                                  </p:stCondLst>
                                  <p:childTnLst>
                                    <p:set>
                                      <p:cBhvr>
                                        <p:cTn id="54" dur="1" fill="hold">
                                          <p:stCondLst>
                                            <p:cond delay="0"/>
                                          </p:stCondLst>
                                        </p:cTn>
                                        <p:tgtEl>
                                          <p:spTgt spid="385"/>
                                        </p:tgtEl>
                                        <p:attrNameLst>
                                          <p:attrName>style.visibility</p:attrName>
                                        </p:attrNameLst>
                                      </p:cBhvr>
                                      <p:to>
                                        <p:strVal val="visible"/>
                                      </p:to>
                                    </p:set>
                                  </p:childTnLst>
                                </p:cTn>
                              </p:par>
                              <p:par>
                                <p:cTn id="55" nodeType="withEffect" fill="hold" presetClass="entr" presetID="1">
                                  <p:stCondLst>
                                    <p:cond delay="0"/>
                                  </p:stCondLst>
                                  <p:childTnLst>
                                    <p:set>
                                      <p:cBhvr>
                                        <p:cTn id="56" dur="1" fill="hold">
                                          <p:stCondLst>
                                            <p:cond delay="0"/>
                                          </p:stCondLst>
                                        </p:cTn>
                                        <p:tgtEl>
                                          <p:spTgt spid="38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nodeType="clickEffect" fill="hold" presetClass="entr" presetID="1">
                                  <p:stCondLst>
                                    <p:cond delay="0"/>
                                  </p:stCondLst>
                                  <p:childTnLst>
                                    <p:set>
                                      <p:cBhvr>
                                        <p:cTn id="60" dur="1" fill="hold">
                                          <p:stCondLst>
                                            <p:cond delay="0"/>
                                          </p:stCondLst>
                                        </p:cTn>
                                        <p:tgtEl>
                                          <p:spTgt spid="386"/>
                                        </p:tgtEl>
                                        <p:attrNameLst>
                                          <p:attrName>style.visibility</p:attrName>
                                        </p:attrNameLst>
                                      </p:cBhvr>
                                      <p:to>
                                        <p:strVal val="visible"/>
                                      </p:to>
                                    </p:set>
                                  </p:childTnLst>
                                </p:cTn>
                              </p:par>
                              <p:par>
                                <p:cTn id="61" nodeType="withEffect" fill="hold" presetClass="entr" presetID="1">
                                  <p:stCondLst>
                                    <p:cond delay="0"/>
                                  </p:stCondLst>
                                  <p:childTnLst>
                                    <p:set>
                                      <p:cBhvr>
                                        <p:cTn id="62" dur="1" fill="hold">
                                          <p:stCondLst>
                                            <p:cond delay="0"/>
                                          </p:stCondLst>
                                        </p:cTn>
                                        <p:tgtEl>
                                          <p:spTgt spid="3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nodeType="clickEffect" fill="hold" presetClass="entr" presetID="1">
                                  <p:stCondLst>
                                    <p:cond delay="0"/>
                                  </p:stCondLst>
                                  <p:childTnLst>
                                    <p:set>
                                      <p:cBhvr>
                                        <p:cTn id="66"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5" name="CustomShape 1"/>
          <p:cNvSpPr/>
          <p:nvPr/>
        </p:nvSpPr>
        <p:spPr>
          <a:xfrm>
            <a:off x="0" y="1123920"/>
            <a:ext cx="2945880" cy="459828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s-ES" sz="3600" spc="-55" strike="noStrike">
                <a:solidFill>
                  <a:srgbClr val="ffffff"/>
                </a:solidFill>
                <a:latin typeface="Corbel"/>
                <a:ea typeface="DejaVu Sans"/>
              </a:rPr>
              <a:t>Modelling provenience through classification methods</a:t>
            </a:r>
            <a:endParaRPr b="0" lang="es-ES" sz="3600" spc="-1" strike="noStrike">
              <a:latin typeface="Arial"/>
            </a:endParaRPr>
          </a:p>
        </p:txBody>
      </p:sp>
      <p:sp>
        <p:nvSpPr>
          <p:cNvPr id="396" name="CustomShape 2"/>
          <p:cNvSpPr/>
          <p:nvPr/>
        </p:nvSpPr>
        <p:spPr>
          <a:xfrm>
            <a:off x="4876920" y="863640"/>
            <a:ext cx="7313040" cy="2849040"/>
          </a:xfrm>
          <a:prstGeom prst="rect">
            <a:avLst/>
          </a:prstGeom>
          <a:noFill/>
          <a:ln>
            <a:noFill/>
          </a:ln>
        </p:spPr>
        <p:style>
          <a:lnRef idx="0"/>
          <a:fillRef idx="0"/>
          <a:effectRef idx="0"/>
          <a:fontRef idx="minor"/>
        </p:style>
        <p:txBody>
          <a:bodyPr lIns="90000" rIns="90000" tIns="45000" bIns="45000" anchor="ctr">
            <a:normAutofit/>
          </a:bodyPr>
          <a:p>
            <a:pPr algn="just">
              <a:lnSpc>
                <a:spcPct val="90000"/>
              </a:lnSpc>
              <a:spcBef>
                <a:spcPts val="1199"/>
              </a:spcBef>
            </a:pPr>
            <a:r>
              <a:rPr b="1" lang="es-ES" sz="2000" spc="-1" strike="noStrike">
                <a:solidFill>
                  <a:srgbClr val="595959"/>
                </a:solidFill>
                <a:latin typeface="Corbel"/>
                <a:ea typeface="DejaVu Sans"/>
              </a:rPr>
              <a:t>Multiclass Classiﬁcation task</a:t>
            </a:r>
            <a:r>
              <a:rPr b="0" lang="es-ES" sz="2000" spc="-1" strike="noStrike">
                <a:solidFill>
                  <a:srgbClr val="595959"/>
                </a:solidFill>
                <a:latin typeface="Corbel"/>
                <a:ea typeface="DejaVu Sans"/>
              </a:rPr>
              <a:t> is the problem of classifying instances into one of three or more classes </a:t>
            </a:r>
            <a:endParaRPr b="0" lang="es-ES" sz="2000" spc="-1" strike="noStrike">
              <a:latin typeface="Arial"/>
            </a:endParaRPr>
          </a:p>
          <a:p>
            <a:pPr marL="182880" indent="-180720" algn="just">
              <a:lnSpc>
                <a:spcPct val="90000"/>
              </a:lnSpc>
              <a:spcBef>
                <a:spcPts val="1199"/>
              </a:spcBef>
              <a:buClr>
                <a:srgbClr val="40bad2"/>
              </a:buClr>
              <a:buFont typeface="Wingdings 2" charset="2"/>
              <a:buChar char=""/>
            </a:pPr>
            <a:r>
              <a:rPr b="0" lang="es-ES" sz="2000" spc="-1" strike="noStrike">
                <a:solidFill>
                  <a:srgbClr val="595959"/>
                </a:solidFill>
                <a:latin typeface="Corbel"/>
                <a:ea typeface="DejaVu Sans"/>
              </a:rPr>
              <a:t>It aims at identifying to which class, a new uncategorized case belongs, on the basis of a training set of specimens the class of which is known. </a:t>
            </a:r>
            <a:endParaRPr b="0" lang="es-ES" sz="2000" spc="-1" strike="noStrike">
              <a:latin typeface="Arial"/>
            </a:endParaRPr>
          </a:p>
          <a:p>
            <a:pPr algn="just">
              <a:lnSpc>
                <a:spcPct val="90000"/>
              </a:lnSpc>
              <a:spcBef>
                <a:spcPts val="1199"/>
              </a:spcBef>
            </a:pPr>
            <a:r>
              <a:rPr b="1" lang="es-ES" sz="2000" spc="-1" strike="noStrike">
                <a:solidFill>
                  <a:srgbClr val="595959"/>
                </a:solidFill>
                <a:latin typeface="Corbel"/>
                <a:ea typeface="DejaVu Sans"/>
              </a:rPr>
              <a:t>It makes possible the identiﬁcation of the beads found from already known geochemical information..</a:t>
            </a:r>
            <a:endParaRPr b="0" lang="es-ES" sz="2000" spc="-1" strike="noStrike">
              <a:latin typeface="Arial"/>
            </a:endParaRPr>
          </a:p>
        </p:txBody>
      </p:sp>
      <p:grpSp>
        <p:nvGrpSpPr>
          <p:cNvPr id="397" name="Group 3"/>
          <p:cNvGrpSpPr/>
          <p:nvPr/>
        </p:nvGrpSpPr>
        <p:grpSpPr>
          <a:xfrm>
            <a:off x="-8280" y="653040"/>
            <a:ext cx="5581440" cy="5885640"/>
            <a:chOff x="-8280" y="653040"/>
            <a:chExt cx="5581440" cy="5885640"/>
          </a:xfrm>
        </p:grpSpPr>
        <p:sp>
          <p:nvSpPr>
            <p:cNvPr id="398" name="CustomShape 4"/>
            <p:cNvSpPr/>
            <p:nvPr/>
          </p:nvSpPr>
          <p:spPr>
            <a:xfrm>
              <a:off x="2060640" y="3260880"/>
              <a:ext cx="2909160" cy="2909160"/>
            </a:xfrm>
            <a:prstGeom prst="gear9">
              <a:avLst>
                <a:gd name="adj1" fmla="val 10000"/>
                <a:gd name="adj2" fmla="val 1763"/>
              </a:avLst>
            </a:prstGeom>
            <a:solidFill>
              <a:schemeClr val="lt1">
                <a:hueOff val="0"/>
                <a:satOff val="0"/>
                <a:lumOff val="0"/>
                <a:alphaOff val="0"/>
              </a:schemeClr>
            </a:solidFill>
            <a:ln>
              <a:solidFill>
                <a:schemeClr val="accent1">
                  <a:shade val="80000"/>
                  <a:hueOff val="0"/>
                  <a:satOff val="0"/>
                  <a:lumOff val="0"/>
                  <a:alphaOff val="0"/>
                </a:schemeClr>
              </a:solidFill>
              <a:round/>
            </a:ln>
          </p:spPr>
          <p:style>
            <a:lnRef idx="2"/>
            <a:fillRef idx="0"/>
            <a:effectRef idx="0"/>
            <a:fontRef idx="minor"/>
          </p:style>
          <p:txBody>
            <a:bodyPr lIns="17640" rIns="17640" tIns="17640" bIns="17640" anchor="ctr">
              <a:noAutofit/>
            </a:bodyPr>
            <a:p>
              <a:pPr algn="ctr">
                <a:lnSpc>
                  <a:spcPct val="90000"/>
                </a:lnSpc>
                <a:spcAft>
                  <a:spcPts val="490"/>
                </a:spcAft>
              </a:pPr>
              <a:r>
                <a:rPr b="0" lang="es-ES" sz="1400" spc="-1" strike="noStrike">
                  <a:solidFill>
                    <a:srgbClr val="000000"/>
                  </a:solidFill>
                  <a:latin typeface="Corbel"/>
                  <a:ea typeface="DejaVu Sans"/>
                </a:rPr>
                <a:t>Known mineral</a:t>
              </a:r>
              <a:endParaRPr b="0" lang="es-ES" sz="1400" spc="-1" strike="noStrike">
                <a:latin typeface="Arial"/>
              </a:endParaRPr>
            </a:p>
          </p:txBody>
        </p:sp>
        <p:sp>
          <p:nvSpPr>
            <p:cNvPr id="399" name="CustomShape 5"/>
            <p:cNvSpPr/>
            <p:nvPr/>
          </p:nvSpPr>
          <p:spPr>
            <a:xfrm>
              <a:off x="366840" y="2572920"/>
              <a:ext cx="2115000" cy="2115000"/>
            </a:xfrm>
            <a:prstGeom prst="gear6">
              <a:avLst>
                <a:gd name="adj1" fmla="val 15000"/>
                <a:gd name="adj2" fmla="val 3526"/>
              </a:avLst>
            </a:prstGeom>
            <a:solidFill>
              <a:schemeClr val="lt1">
                <a:hueOff val="0"/>
                <a:satOff val="0"/>
                <a:lumOff val="0"/>
                <a:alphaOff val="0"/>
              </a:schemeClr>
            </a:solidFill>
            <a:ln>
              <a:solidFill>
                <a:schemeClr val="accent1">
                  <a:shade val="80000"/>
                  <a:hueOff val="0"/>
                  <a:satOff val="0"/>
                  <a:lumOff val="0"/>
                  <a:alphaOff val="0"/>
                </a:schemeClr>
              </a:solidFill>
              <a:round/>
            </a:ln>
          </p:spPr>
          <p:style>
            <a:lnRef idx="2"/>
            <a:fillRef idx="0"/>
            <a:effectRef idx="0"/>
            <a:fontRef idx="minor"/>
          </p:style>
          <p:txBody>
            <a:bodyPr lIns="17640" rIns="17640" tIns="17640" bIns="17640" anchor="ctr">
              <a:noAutofit/>
            </a:bodyPr>
            <a:p>
              <a:pPr algn="ctr">
                <a:lnSpc>
                  <a:spcPct val="90000"/>
                </a:lnSpc>
                <a:spcAft>
                  <a:spcPts val="490"/>
                </a:spcAft>
              </a:pPr>
              <a:r>
                <a:rPr b="0" lang="es-ES" sz="1400" spc="-1" strike="noStrike">
                  <a:solidFill>
                    <a:srgbClr val="000000"/>
                  </a:solidFill>
                  <a:latin typeface="Corbel"/>
                  <a:ea typeface="DejaVu Sans"/>
                </a:rPr>
                <a:t>Classification</a:t>
              </a:r>
              <a:endParaRPr b="0" lang="es-ES" sz="1400" spc="-1" strike="noStrike">
                <a:latin typeface="Arial"/>
              </a:endParaRPr>
            </a:p>
          </p:txBody>
        </p:sp>
        <p:sp>
          <p:nvSpPr>
            <p:cNvPr id="400" name="CustomShape 6"/>
            <p:cNvSpPr/>
            <p:nvPr/>
          </p:nvSpPr>
          <p:spPr>
            <a:xfrm rot="20700000">
              <a:off x="1551600" y="1111320"/>
              <a:ext cx="2072160" cy="2072160"/>
            </a:xfrm>
            <a:prstGeom prst="gear6">
              <a:avLst>
                <a:gd name="adj1" fmla="val 15000"/>
                <a:gd name="adj2" fmla="val 3526"/>
              </a:avLst>
            </a:prstGeom>
            <a:solidFill>
              <a:schemeClr val="lt1">
                <a:hueOff val="0"/>
                <a:satOff val="0"/>
                <a:lumOff val="0"/>
                <a:alphaOff val="0"/>
              </a:schemeClr>
            </a:solidFill>
            <a:ln>
              <a:solidFill>
                <a:schemeClr val="accent1">
                  <a:shade val="80000"/>
                  <a:hueOff val="0"/>
                  <a:satOff val="0"/>
                  <a:lumOff val="0"/>
                  <a:alphaOff val="0"/>
                </a:schemeClr>
              </a:solidFill>
              <a:round/>
            </a:ln>
          </p:spPr>
          <p:style>
            <a:lnRef idx="2"/>
            <a:fillRef idx="0"/>
            <a:effectRef idx="0"/>
            <a:fontRef idx="minor"/>
          </p:style>
          <p:txBody>
            <a:bodyPr lIns="17640" rIns="17640" tIns="17640" bIns="17640" anchor="ctr" rot="900000">
              <a:noAutofit/>
            </a:bodyPr>
            <a:p>
              <a:pPr algn="ctr">
                <a:lnSpc>
                  <a:spcPct val="90000"/>
                </a:lnSpc>
                <a:spcAft>
                  <a:spcPts val="490"/>
                </a:spcAft>
              </a:pPr>
              <a:r>
                <a:rPr b="0" lang="es-ES" sz="1400" spc="-1" strike="noStrike">
                  <a:solidFill>
                    <a:srgbClr val="000000"/>
                  </a:solidFill>
                  <a:latin typeface="Corbel"/>
                  <a:ea typeface="DejaVu Sans"/>
                </a:rPr>
                <a:t>Unknown mineral</a:t>
              </a:r>
              <a:endParaRPr b="0" lang="es-ES" sz="1400" spc="-1" strike="noStrike">
                <a:latin typeface="Arial"/>
              </a:endParaRPr>
            </a:p>
          </p:txBody>
        </p:sp>
        <p:sp>
          <p:nvSpPr>
            <p:cNvPr id="401" name="CustomShape 7"/>
            <p:cNvSpPr/>
            <p:nvPr/>
          </p:nvSpPr>
          <p:spPr>
            <a:xfrm>
              <a:off x="1848960" y="2814480"/>
              <a:ext cx="3724200" cy="3724200"/>
            </a:xfrm>
            <a:prstGeom prst="circularArrow">
              <a:avLst>
                <a:gd name="adj1" fmla="val 4687"/>
                <a:gd name="adj2" fmla="val 299029"/>
                <a:gd name="adj3" fmla="val 2537371"/>
                <a:gd name="adj4" fmla="val 15816329"/>
                <a:gd name="adj5" fmla="val 5469"/>
              </a:avLst>
            </a:prstGeom>
            <a:solidFill>
              <a:schemeClr val="accent1">
                <a:tint val="60000"/>
                <a:hueOff val="0"/>
                <a:satOff val="0"/>
                <a:lumOff val="0"/>
                <a:alphaOff val="0"/>
              </a:schemeClr>
            </a:solidFill>
            <a:ln>
              <a:noFill/>
            </a:ln>
          </p:spPr>
          <p:style>
            <a:lnRef idx="0"/>
            <a:fillRef idx="0"/>
            <a:effectRef idx="0"/>
            <a:fontRef idx="minor"/>
          </p:style>
        </p:sp>
        <p:sp>
          <p:nvSpPr>
            <p:cNvPr id="402" name="CustomShape 8"/>
            <p:cNvSpPr/>
            <p:nvPr/>
          </p:nvSpPr>
          <p:spPr>
            <a:xfrm>
              <a:off x="-8280" y="2099520"/>
              <a:ext cx="2705400" cy="270540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p:spPr>
          <p:style>
            <a:lnRef idx="0"/>
            <a:fillRef idx="0"/>
            <a:effectRef idx="0"/>
            <a:fontRef idx="minor"/>
          </p:style>
        </p:sp>
        <p:sp>
          <p:nvSpPr>
            <p:cNvPr id="403" name="CustomShape 9"/>
            <p:cNvSpPr/>
            <p:nvPr/>
          </p:nvSpPr>
          <p:spPr>
            <a:xfrm>
              <a:off x="1072800" y="653040"/>
              <a:ext cx="2917080" cy="291708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p:spPr>
          <p:style>
            <a:lnRef idx="0"/>
            <a:fillRef idx="0"/>
            <a:effectRef idx="0"/>
            <a:fontRef idx="minor"/>
          </p:style>
        </p:sp>
      </p:grpSp>
      <p:grpSp>
        <p:nvGrpSpPr>
          <p:cNvPr id="404" name="Group 10"/>
          <p:cNvGrpSpPr/>
          <p:nvPr/>
        </p:nvGrpSpPr>
        <p:grpSpPr>
          <a:xfrm>
            <a:off x="0" y="0"/>
            <a:ext cx="0" cy="0"/>
            <a:chOff x="0" y="0"/>
            <a:chExt cx="0" cy="0"/>
          </a:xfrm>
        </p:grpSpPr>
      </p:grpSp>
      <p:sp>
        <p:nvSpPr>
          <p:cNvPr id="405" name="CustomShape 11"/>
          <p:cNvSpPr/>
          <p:nvPr/>
        </p:nvSpPr>
        <p:spPr>
          <a:xfrm>
            <a:off x="5664240" y="5099760"/>
            <a:ext cx="6400080" cy="892440"/>
          </a:xfrm>
          <a:prstGeom prst="rect">
            <a:avLst/>
          </a:prstGeom>
          <a:solidFill>
            <a:schemeClr val="bg2">
              <a:lumMod val="40000"/>
              <a:lumOff val="60000"/>
            </a:schemeClr>
          </a:solidFill>
          <a:ln>
            <a:noFill/>
          </a:ln>
        </p:spPr>
        <p:style>
          <a:lnRef idx="0"/>
          <a:fillRef idx="0"/>
          <a:effectRef idx="0"/>
          <a:fontRef idx="minor"/>
        </p:style>
        <p:txBody>
          <a:bodyPr lIns="90000" rIns="90000" tIns="45000" bIns="45000" anchor="ctr">
            <a:normAutofit/>
          </a:bodyPr>
          <a:p>
            <a:pPr marL="182880" indent="-180720">
              <a:lnSpc>
                <a:spcPct val="90000"/>
              </a:lnSpc>
              <a:spcBef>
                <a:spcPts val="1199"/>
              </a:spcBef>
              <a:buClr>
                <a:srgbClr val="40bad2"/>
              </a:buClr>
              <a:buFont typeface="Wingdings 2" charset="2"/>
              <a:buChar char=""/>
            </a:pPr>
            <a:r>
              <a:rPr b="1" lang="es-ES" sz="2000" spc="-1" strike="noStrike">
                <a:solidFill>
                  <a:srgbClr val="595959"/>
                </a:solidFill>
                <a:latin typeface="Corbel"/>
                <a:ea typeface="DejaVu Sans"/>
              </a:rPr>
              <a:t>X: (1982 x 45) numeric features</a:t>
            </a:r>
            <a:endParaRPr b="0" lang="es-ES" sz="2000" spc="-1" strike="noStrike">
              <a:latin typeface="Arial"/>
            </a:endParaRPr>
          </a:p>
          <a:p>
            <a:pPr lvl="1" marL="685800" indent="-180720">
              <a:lnSpc>
                <a:spcPct val="90000"/>
              </a:lnSpc>
              <a:spcBef>
                <a:spcPts val="249"/>
              </a:spcBef>
              <a:spcAft>
                <a:spcPts val="249"/>
              </a:spcAft>
              <a:buClr>
                <a:srgbClr val="40bad2"/>
              </a:buClr>
              <a:buFont typeface="Wingdings 2" charset="2"/>
              <a:buChar char=""/>
            </a:pPr>
            <a:r>
              <a:rPr b="0" lang="es-ES" sz="2000" spc="-1" strike="noStrike">
                <a:solidFill>
                  <a:srgbClr val="595959"/>
                </a:solidFill>
                <a:latin typeface="Corbel"/>
                <a:ea typeface="DejaVu Sans"/>
              </a:rPr>
              <a:t>y: </a:t>
            </a:r>
            <a:r>
              <a:rPr b="1" lang="es-ES" sz="2000" spc="-1" strike="noStrike">
                <a:solidFill>
                  <a:srgbClr val="595959"/>
                </a:solidFill>
                <a:latin typeface="Corbel"/>
                <a:ea typeface="DejaVu Sans"/>
              </a:rPr>
              <a:t>25 classes</a:t>
            </a:r>
            <a:endParaRPr b="0" lang="es-ES" sz="2000" spc="-1" strike="noStrike">
              <a:latin typeface="Arial"/>
            </a:endParaRPr>
          </a:p>
        </p:txBody>
      </p:sp>
      <p:pic>
        <p:nvPicPr>
          <p:cNvPr id="406" name="" descr=""/>
          <p:cNvPicPr/>
          <p:nvPr/>
        </p:nvPicPr>
        <p:blipFill>
          <a:blip r:embed="rId1"/>
          <a:stretch/>
        </p:blipFill>
        <p:spPr>
          <a:xfrm>
            <a:off x="9936720" y="25920"/>
            <a:ext cx="2254320" cy="761760"/>
          </a:xfrm>
          <a:prstGeom prst="rect">
            <a:avLst/>
          </a:prstGeom>
          <a:ln>
            <a:noFill/>
          </a:ln>
        </p:spPr>
      </p:pic>
      <p:grpSp>
        <p:nvGrpSpPr>
          <p:cNvPr id="407" name="Group 12"/>
          <p:cNvGrpSpPr/>
          <p:nvPr/>
        </p:nvGrpSpPr>
        <p:grpSpPr>
          <a:xfrm>
            <a:off x="72000" y="20880"/>
            <a:ext cx="2590920" cy="482760"/>
            <a:chOff x="72000" y="20880"/>
            <a:chExt cx="2590920" cy="482760"/>
          </a:xfrm>
        </p:grpSpPr>
        <p:pic>
          <p:nvPicPr>
            <p:cNvPr id="408" name="Picture 14_11" descr=""/>
            <p:cNvPicPr/>
            <p:nvPr/>
          </p:nvPicPr>
          <p:blipFill>
            <a:blip r:embed="rId2"/>
            <a:stretch/>
          </p:blipFill>
          <p:spPr>
            <a:xfrm>
              <a:off x="72000" y="20880"/>
              <a:ext cx="1322640" cy="482760"/>
            </a:xfrm>
            <a:prstGeom prst="rect">
              <a:avLst/>
            </a:prstGeom>
            <a:ln>
              <a:noFill/>
            </a:ln>
          </p:spPr>
        </p:pic>
        <p:pic>
          <p:nvPicPr>
            <p:cNvPr id="409" name="" descr=""/>
            <p:cNvPicPr/>
            <p:nvPr/>
          </p:nvPicPr>
          <p:blipFill>
            <a:blip r:embed="rId3"/>
            <a:stretch/>
          </p:blipFill>
          <p:spPr>
            <a:xfrm>
              <a:off x="1424520" y="52920"/>
              <a:ext cx="1238400" cy="434160"/>
            </a:xfrm>
            <a:prstGeom prst="rect">
              <a:avLst/>
            </a:prstGeom>
            <a:ln>
              <a:noFill/>
            </a:ln>
          </p:spPr>
        </p:pic>
      </p:grpSp>
    </p:spTree>
  </p:cSld>
  <mc:AlternateContent>
    <mc:Choice Requires="p14">
      <p:transition spd="slow" p14:dur="2000"/>
    </mc:Choice>
    <mc:Fallback>
      <p:transition spd="slow"/>
    </mc:Fallback>
  </mc:AlternateContent>
  <p:timing>
    <p:tnLst>
      <p:par>
        <p:cTn id="67" dur="indefinite" restart="never" nodeType="tmRoot">
          <p:childTnLst>
            <p:seq>
              <p:cTn id="68" dur="indefinite" nodeType="mainSeq">
                <p:childTnLst>
                  <p:par>
                    <p:cTn id="69" fill="hold">
                      <p:stCondLst>
                        <p:cond delay="indefinite"/>
                      </p:stCondLst>
                      <p:childTnLst>
                        <p:par>
                          <p:cTn id="70" fill="hold">
                            <p:stCondLst>
                              <p:cond delay="0"/>
                            </p:stCondLst>
                            <p:childTnLst>
                              <p:par>
                                <p:cTn id="71" nodeType="clickEffect" fill="hold" presetClass="entr" presetID="12" presetSubtype="4">
                                  <p:stCondLst>
                                    <p:cond delay="0"/>
                                  </p:stCondLst>
                                  <p:childTnLst>
                                    <p:set>
                                      <p:cBhvr>
                                        <p:cTn id="72" dur="1" fill="hold">
                                          <p:stCondLst>
                                            <p:cond delay="0"/>
                                          </p:stCondLst>
                                        </p:cTn>
                                        <p:tgtEl>
                                          <p:spTgt spid="405"/>
                                        </p:tgtEl>
                                        <p:attrNameLst>
                                          <p:attrName>style.visibility</p:attrName>
                                        </p:attrNameLst>
                                      </p:cBhvr>
                                      <p:to>
                                        <p:strVal val="visible"/>
                                      </p:to>
                                    </p:set>
                                    <p:anim calcmode="lin" valueType="num">
                                      <p:cBhvr additive="repl">
                                        <p:cTn id="73" dur="500"/>
                                        <p:tgtEl>
                                          <p:spTgt spid="405"/>
                                        </p:tgtEl>
                                        <p:attrNameLst>
                                          <p:attrName>ppt_y</p:attrName>
                                        </p:attrNameLst>
                                      </p:cBhvr>
                                      <p:tavLst>
                                        <p:tav tm="0">
                                          <p:val>
                                            <p:strVal val="#ppt_y+#ppt_h*1.125000"/>
                                          </p:val>
                                        </p:tav>
                                        <p:tav tm="100000">
                                          <p:val>
                                            <p:strVal val="#ppt_y"/>
                                          </p:val>
                                        </p:tav>
                                      </p:tavLst>
                                    </p:anim>
                                    <p:animEffect filter="wipe(up)" transition="in">
                                      <p:cBhvr additive="repl">
                                        <p:cTn id="74" dur="5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10" name="Group 1"/>
          <p:cNvGrpSpPr/>
          <p:nvPr/>
        </p:nvGrpSpPr>
        <p:grpSpPr>
          <a:xfrm>
            <a:off x="-6150240" y="-216000"/>
            <a:ext cx="10325160" cy="7291440"/>
            <a:chOff x="-6150240" y="-216000"/>
            <a:chExt cx="10325160" cy="7291440"/>
          </a:xfrm>
        </p:grpSpPr>
        <p:sp>
          <p:nvSpPr>
            <p:cNvPr id="411" name="CustomShape 2"/>
            <p:cNvSpPr/>
            <p:nvPr/>
          </p:nvSpPr>
          <p:spPr>
            <a:xfrm>
              <a:off x="-6150240" y="-216000"/>
              <a:ext cx="7291440" cy="7291440"/>
            </a:xfrm>
            <a:prstGeom prst="blockArc">
              <a:avLst>
                <a:gd name="adj1" fmla="val 18900000"/>
                <a:gd name="adj2" fmla="val 2700000"/>
                <a:gd name="adj3" fmla="val 296"/>
              </a:avLst>
            </a:prstGeom>
            <a:noFill/>
            <a:ln>
              <a:solidFill>
                <a:schemeClr val="accent1">
                  <a:shade val="60000"/>
                  <a:hueOff val="0"/>
                  <a:satOff val="0"/>
                  <a:lumOff val="0"/>
                  <a:alphaOff val="0"/>
                </a:schemeClr>
              </a:solidFill>
              <a:round/>
            </a:ln>
          </p:spPr>
          <p:style>
            <a:lnRef idx="2"/>
            <a:fillRef idx="0"/>
            <a:effectRef idx="0"/>
            <a:fontRef idx="minor"/>
          </p:style>
        </p:sp>
        <p:sp>
          <p:nvSpPr>
            <p:cNvPr id="412" name="CustomShape 3"/>
            <p:cNvSpPr/>
            <p:nvPr/>
          </p:nvSpPr>
          <p:spPr>
            <a:xfrm>
              <a:off x="486360" y="1060200"/>
              <a:ext cx="3638520" cy="67536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537840" rIns="50760" tIns="50760" bIns="50760" anchor="ctr">
              <a:noAutofit/>
            </a:bodyPr>
            <a:p>
              <a:pPr>
                <a:lnSpc>
                  <a:spcPct val="90000"/>
                </a:lnSpc>
                <a:spcAft>
                  <a:spcPts val="700"/>
                </a:spcAft>
              </a:pPr>
              <a:r>
                <a:rPr b="0" lang="es-ES" sz="2000" spc="-1" strike="noStrike">
                  <a:solidFill>
                    <a:srgbClr val="ffffff"/>
                  </a:solidFill>
                  <a:latin typeface="Corbel"/>
                  <a:ea typeface="DejaVu Sans"/>
                </a:rPr>
                <a:t>Data Engineering</a:t>
              </a:r>
              <a:endParaRPr b="0" lang="es-ES" sz="2000" spc="-1" strike="noStrike">
                <a:latin typeface="Arial"/>
              </a:endParaRPr>
            </a:p>
          </p:txBody>
        </p:sp>
        <p:sp>
          <p:nvSpPr>
            <p:cNvPr id="413" name="CustomShape 4"/>
            <p:cNvSpPr/>
            <p:nvPr/>
          </p:nvSpPr>
          <p:spPr>
            <a:xfrm>
              <a:off x="63000" y="975600"/>
              <a:ext cx="844920" cy="844920"/>
            </a:xfrm>
            <a:prstGeom prst="ellipse">
              <a:avLst/>
            </a:prstGeom>
            <a:solidFill>
              <a:schemeClr val="l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txBody>
            <a:bodyPr lIns="90000" rIns="90000" tIns="45000" bIns="45000">
              <a:noAutofit/>
            </a:bodyPr>
            <a:p>
              <a:pPr>
                <a:lnSpc>
                  <a:spcPct val="100000"/>
                </a:lnSpc>
              </a:pPr>
              <a:r>
                <a:rPr b="0" lang="es-ES" sz="3200" spc="-1" strike="noStrike">
                  <a:solidFill>
                    <a:srgbClr val="000000"/>
                  </a:solidFill>
                  <a:latin typeface="Arial"/>
                  <a:ea typeface="DejaVu Sans"/>
                </a:rPr>
                <a:t> </a:t>
              </a:r>
              <a:r>
                <a:rPr b="0" lang="es-ES" sz="3200" spc="-1" strike="noStrike">
                  <a:solidFill>
                    <a:srgbClr val="000000"/>
                  </a:solidFill>
                  <a:latin typeface="Arial"/>
                  <a:ea typeface="DejaVu Sans"/>
                </a:rPr>
                <a:t>1</a:t>
              </a:r>
              <a:endParaRPr b="0" lang="es-ES" sz="3200" spc="-1" strike="noStrike">
                <a:latin typeface="Arial"/>
              </a:endParaRPr>
            </a:p>
          </p:txBody>
        </p:sp>
        <p:sp>
          <p:nvSpPr>
            <p:cNvPr id="414" name="CustomShape 5"/>
            <p:cNvSpPr/>
            <p:nvPr/>
          </p:nvSpPr>
          <p:spPr>
            <a:xfrm>
              <a:off x="972000" y="2076120"/>
              <a:ext cx="3202920" cy="67536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537840" rIns="50760" tIns="50760" bIns="50760" anchor="ctr">
              <a:noAutofit/>
            </a:bodyPr>
            <a:p>
              <a:pPr>
                <a:lnSpc>
                  <a:spcPct val="90000"/>
                </a:lnSpc>
                <a:spcAft>
                  <a:spcPts val="700"/>
                </a:spcAft>
              </a:pPr>
              <a:r>
                <a:rPr b="0" lang="es-ES" sz="2000" spc="-1" strike="noStrike">
                  <a:solidFill>
                    <a:srgbClr val="ffffff"/>
                  </a:solidFill>
                  <a:latin typeface="Calibri"/>
                  <a:ea typeface="Calibri"/>
                </a:rPr>
                <a:t>Model development</a:t>
              </a:r>
              <a:endParaRPr b="0" lang="es-ES" sz="2000" spc="-1" strike="noStrike">
                <a:latin typeface="Arial"/>
              </a:endParaRPr>
            </a:p>
          </p:txBody>
        </p:sp>
        <p:sp>
          <p:nvSpPr>
            <p:cNvPr id="415" name="CustomShape 6"/>
            <p:cNvSpPr/>
            <p:nvPr/>
          </p:nvSpPr>
          <p:spPr>
            <a:xfrm>
              <a:off x="548280" y="1991520"/>
              <a:ext cx="844920" cy="844920"/>
            </a:xfrm>
            <a:prstGeom prst="ellipse">
              <a:avLst/>
            </a:prstGeom>
            <a:solidFill>
              <a:schemeClr val="l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sp>
        <p:sp>
          <p:nvSpPr>
            <p:cNvPr id="416" name="CustomShape 7"/>
            <p:cNvSpPr/>
            <p:nvPr/>
          </p:nvSpPr>
          <p:spPr>
            <a:xfrm>
              <a:off x="1143000" y="3105360"/>
              <a:ext cx="2981880" cy="67536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537840" rIns="50760" tIns="50760" bIns="50760" anchor="ctr">
              <a:noAutofit/>
            </a:bodyPr>
            <a:p>
              <a:pPr>
                <a:lnSpc>
                  <a:spcPct val="90000"/>
                </a:lnSpc>
                <a:spcAft>
                  <a:spcPts val="700"/>
                </a:spcAft>
              </a:pPr>
              <a:r>
                <a:rPr b="0" lang="es-ES" sz="2000" spc="-1" strike="noStrike">
                  <a:solidFill>
                    <a:srgbClr val="ffffff"/>
                  </a:solidFill>
                  <a:latin typeface="Calibri"/>
                  <a:ea typeface="Calibri"/>
                </a:rPr>
                <a:t>Evaluation</a:t>
              </a:r>
              <a:endParaRPr b="0" lang="es-ES" sz="2000" spc="-1" strike="noStrike">
                <a:latin typeface="Arial"/>
              </a:endParaRPr>
            </a:p>
          </p:txBody>
        </p:sp>
        <p:sp>
          <p:nvSpPr>
            <p:cNvPr id="417" name="CustomShape 8"/>
            <p:cNvSpPr/>
            <p:nvPr/>
          </p:nvSpPr>
          <p:spPr>
            <a:xfrm>
              <a:off x="697320" y="3007440"/>
              <a:ext cx="844920" cy="844920"/>
            </a:xfrm>
            <a:prstGeom prst="ellipse">
              <a:avLst/>
            </a:prstGeom>
            <a:solidFill>
              <a:schemeClr val="l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sp>
        <p:sp>
          <p:nvSpPr>
            <p:cNvPr id="418" name="CustomShape 9"/>
            <p:cNvSpPr/>
            <p:nvPr/>
          </p:nvSpPr>
          <p:spPr>
            <a:xfrm>
              <a:off x="972000" y="4107960"/>
              <a:ext cx="3130920" cy="67536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537840" rIns="50760" tIns="50760" bIns="50760" anchor="ctr">
              <a:noAutofit/>
            </a:bodyPr>
            <a:p>
              <a:pPr>
                <a:lnSpc>
                  <a:spcPct val="90000"/>
                </a:lnSpc>
                <a:spcAft>
                  <a:spcPts val="700"/>
                </a:spcAft>
              </a:pPr>
              <a:r>
                <a:rPr b="0" lang="es-ES" sz="2000" spc="-1" strike="noStrike">
                  <a:solidFill>
                    <a:srgbClr val="ffffff"/>
                  </a:solidFill>
                  <a:latin typeface="Calibri"/>
                  <a:ea typeface="Calibri"/>
                </a:rPr>
                <a:t>Deployment</a:t>
              </a:r>
              <a:endParaRPr b="0" lang="es-ES" sz="2000" spc="-1" strike="noStrike">
                <a:latin typeface="Arial"/>
              </a:endParaRPr>
            </a:p>
          </p:txBody>
        </p:sp>
        <p:sp>
          <p:nvSpPr>
            <p:cNvPr id="419" name="CustomShape 10"/>
            <p:cNvSpPr/>
            <p:nvPr/>
          </p:nvSpPr>
          <p:spPr>
            <a:xfrm>
              <a:off x="548280" y="4023360"/>
              <a:ext cx="844920" cy="844920"/>
            </a:xfrm>
            <a:prstGeom prst="ellipse">
              <a:avLst/>
            </a:prstGeom>
            <a:solidFill>
              <a:schemeClr val="l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sp>
        <p:sp>
          <p:nvSpPr>
            <p:cNvPr id="420" name="CustomShape 11"/>
            <p:cNvSpPr/>
            <p:nvPr/>
          </p:nvSpPr>
          <p:spPr>
            <a:xfrm>
              <a:off x="486360" y="5124240"/>
              <a:ext cx="3638520" cy="67536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537840" rIns="50760" tIns="50760" bIns="50760" anchor="ctr">
              <a:noAutofit/>
            </a:bodyPr>
            <a:p>
              <a:pPr>
                <a:lnSpc>
                  <a:spcPct val="90000"/>
                </a:lnSpc>
                <a:spcAft>
                  <a:spcPts val="700"/>
                </a:spcAft>
              </a:pPr>
              <a:r>
                <a:rPr b="0" lang="es-ES" sz="2000" spc="-1" strike="noStrike">
                  <a:solidFill>
                    <a:srgbClr val="ffffff"/>
                  </a:solidFill>
                  <a:latin typeface="Calibri"/>
                  <a:ea typeface="Calibri"/>
                </a:rPr>
                <a:t>Use case (Real World)</a:t>
              </a:r>
              <a:endParaRPr b="0" lang="es-ES" sz="2000" spc="-1" strike="noStrike">
                <a:latin typeface="Arial"/>
              </a:endParaRPr>
            </a:p>
          </p:txBody>
        </p:sp>
        <p:sp>
          <p:nvSpPr>
            <p:cNvPr id="421" name="CustomShape 12"/>
            <p:cNvSpPr/>
            <p:nvPr/>
          </p:nvSpPr>
          <p:spPr>
            <a:xfrm>
              <a:off x="63000" y="5039280"/>
              <a:ext cx="844920" cy="844920"/>
            </a:xfrm>
            <a:prstGeom prst="ellipse">
              <a:avLst/>
            </a:prstGeom>
            <a:solidFill>
              <a:schemeClr val="lt1">
                <a:hueOff val="0"/>
                <a:satOff val="0"/>
                <a:lumOff val="0"/>
                <a:alphaOff val="0"/>
              </a:schemeClr>
            </a:solidFill>
            <a:ln>
              <a:solidFill>
                <a:schemeClr val="accent1">
                  <a:hueOff val="0"/>
                  <a:satOff val="0"/>
                  <a:lumOff val="0"/>
                  <a:alphaOff val="0"/>
                </a:schemeClr>
              </a:solidFill>
              <a:round/>
            </a:ln>
          </p:spPr>
          <p:style>
            <a:lnRef idx="2"/>
            <a:fillRef idx="0"/>
            <a:effectRef idx="0"/>
            <a:fontRef idx="minor"/>
          </p:style>
        </p:sp>
      </p:grpSp>
      <p:grpSp>
        <p:nvGrpSpPr>
          <p:cNvPr id="422" name="Group 13"/>
          <p:cNvGrpSpPr/>
          <p:nvPr/>
        </p:nvGrpSpPr>
        <p:grpSpPr>
          <a:xfrm>
            <a:off x="0" y="0"/>
            <a:ext cx="0" cy="0"/>
            <a:chOff x="0" y="0"/>
            <a:chExt cx="0" cy="0"/>
          </a:xfrm>
        </p:grpSpPr>
      </p:grpSp>
      <p:sp>
        <p:nvSpPr>
          <p:cNvPr id="423" name="CustomShape 14"/>
          <p:cNvSpPr/>
          <p:nvPr/>
        </p:nvSpPr>
        <p:spPr>
          <a:xfrm>
            <a:off x="630000" y="4214520"/>
            <a:ext cx="757080" cy="362880"/>
          </a:xfrm>
          <a:prstGeom prst="rect">
            <a:avLst/>
          </a:prstGeom>
          <a:noFill/>
          <a:ln>
            <a:noFill/>
          </a:ln>
        </p:spPr>
        <p:style>
          <a:lnRef idx="0"/>
          <a:fillRef idx="0"/>
          <a:effectRef idx="0"/>
          <a:fontRef idx="minor"/>
        </p:style>
        <p:txBody>
          <a:bodyPr wrap="none" lIns="90000" rIns="90000" tIns="45000" bIns="45000">
            <a:noAutofit/>
          </a:bodyPr>
          <a:p>
            <a:pPr>
              <a:lnSpc>
                <a:spcPct val="100000"/>
              </a:lnSpc>
            </a:pPr>
            <a:r>
              <a:rPr b="0" lang="es-ES" sz="3200" spc="-1" strike="noStrike">
                <a:solidFill>
                  <a:srgbClr val="000000"/>
                </a:solidFill>
                <a:latin typeface="Corbel"/>
                <a:ea typeface="DejaVu Sans"/>
              </a:rPr>
              <a:t> </a:t>
            </a:r>
            <a:r>
              <a:rPr b="0" lang="es-ES" sz="3200" spc="-1" strike="noStrike">
                <a:solidFill>
                  <a:srgbClr val="000000"/>
                </a:solidFill>
                <a:latin typeface="Corbel"/>
                <a:ea typeface="DejaVu Sans"/>
              </a:rPr>
              <a:t>4</a:t>
            </a:r>
            <a:endParaRPr b="0" lang="es-ES" sz="3200" spc="-1" strike="noStrike">
              <a:latin typeface="Arial"/>
            </a:endParaRPr>
          </a:p>
        </p:txBody>
      </p:sp>
      <p:sp>
        <p:nvSpPr>
          <p:cNvPr id="424" name="CustomShape 15"/>
          <p:cNvSpPr/>
          <p:nvPr/>
        </p:nvSpPr>
        <p:spPr>
          <a:xfrm>
            <a:off x="609840" y="2156040"/>
            <a:ext cx="757080" cy="362880"/>
          </a:xfrm>
          <a:prstGeom prst="rect">
            <a:avLst/>
          </a:prstGeom>
          <a:noFill/>
          <a:ln>
            <a:noFill/>
          </a:ln>
        </p:spPr>
        <p:style>
          <a:lnRef idx="0"/>
          <a:fillRef idx="0"/>
          <a:effectRef idx="0"/>
          <a:fontRef idx="minor"/>
        </p:style>
        <p:txBody>
          <a:bodyPr wrap="none" lIns="90000" rIns="90000" tIns="45000" bIns="45000">
            <a:noAutofit/>
          </a:bodyPr>
          <a:p>
            <a:pPr>
              <a:lnSpc>
                <a:spcPct val="100000"/>
              </a:lnSpc>
            </a:pPr>
            <a:r>
              <a:rPr b="0" lang="es-ES" sz="1800" spc="-1" strike="noStrike">
                <a:solidFill>
                  <a:srgbClr val="000000"/>
                </a:solidFill>
                <a:latin typeface="Corbel"/>
                <a:ea typeface="DejaVu Sans"/>
              </a:rPr>
              <a:t>  </a:t>
            </a:r>
            <a:r>
              <a:rPr b="0" lang="es-ES" sz="3200" spc="-1" strike="noStrike">
                <a:solidFill>
                  <a:srgbClr val="000000"/>
                </a:solidFill>
                <a:latin typeface="Corbel"/>
                <a:ea typeface="DejaVu Sans"/>
              </a:rPr>
              <a:t>2</a:t>
            </a:r>
            <a:endParaRPr b="0" lang="es-ES" sz="3200" spc="-1" strike="noStrike">
              <a:latin typeface="Arial"/>
            </a:endParaRPr>
          </a:p>
        </p:txBody>
      </p:sp>
      <p:sp>
        <p:nvSpPr>
          <p:cNvPr id="425" name="CustomShape 16"/>
          <p:cNvSpPr/>
          <p:nvPr/>
        </p:nvSpPr>
        <p:spPr>
          <a:xfrm>
            <a:off x="772200" y="3191400"/>
            <a:ext cx="757080" cy="362880"/>
          </a:xfrm>
          <a:prstGeom prst="rect">
            <a:avLst/>
          </a:prstGeom>
          <a:noFill/>
          <a:ln>
            <a:noFill/>
          </a:ln>
        </p:spPr>
        <p:style>
          <a:lnRef idx="0"/>
          <a:fillRef idx="0"/>
          <a:effectRef idx="0"/>
          <a:fontRef idx="minor"/>
        </p:style>
        <p:txBody>
          <a:bodyPr wrap="none" lIns="90000" rIns="90000" tIns="45000" bIns="45000">
            <a:noAutofit/>
          </a:bodyPr>
          <a:p>
            <a:pPr>
              <a:lnSpc>
                <a:spcPct val="100000"/>
              </a:lnSpc>
            </a:pPr>
            <a:r>
              <a:rPr b="0" lang="es-ES" sz="1800" spc="-1" strike="noStrike">
                <a:solidFill>
                  <a:srgbClr val="000000"/>
                </a:solidFill>
                <a:latin typeface="Corbel"/>
                <a:ea typeface="DejaVu Sans"/>
              </a:rPr>
              <a:t>  </a:t>
            </a:r>
            <a:r>
              <a:rPr b="0" lang="es-ES" sz="3200" spc="-1" strike="noStrike">
                <a:solidFill>
                  <a:srgbClr val="000000"/>
                </a:solidFill>
                <a:latin typeface="Corbel"/>
                <a:ea typeface="DejaVu Sans"/>
              </a:rPr>
              <a:t>3</a:t>
            </a:r>
            <a:endParaRPr b="0" lang="es-ES" sz="3200" spc="-1" strike="noStrike">
              <a:latin typeface="Arial"/>
            </a:endParaRPr>
          </a:p>
        </p:txBody>
      </p:sp>
      <p:sp>
        <p:nvSpPr>
          <p:cNvPr id="426" name="CustomShape 17"/>
          <p:cNvSpPr/>
          <p:nvPr/>
        </p:nvSpPr>
        <p:spPr>
          <a:xfrm>
            <a:off x="144000" y="5180040"/>
            <a:ext cx="757080" cy="362880"/>
          </a:xfrm>
          <a:prstGeom prst="rect">
            <a:avLst/>
          </a:prstGeom>
          <a:noFill/>
          <a:ln>
            <a:noFill/>
          </a:ln>
        </p:spPr>
        <p:style>
          <a:lnRef idx="0"/>
          <a:fillRef idx="0"/>
          <a:effectRef idx="0"/>
          <a:fontRef idx="minor"/>
        </p:style>
        <p:txBody>
          <a:bodyPr wrap="none" lIns="90000" rIns="90000" tIns="45000" bIns="45000">
            <a:noAutofit/>
          </a:bodyPr>
          <a:p>
            <a:pPr>
              <a:lnSpc>
                <a:spcPct val="100000"/>
              </a:lnSpc>
            </a:pPr>
            <a:r>
              <a:rPr b="0" lang="es-ES" sz="3200" spc="-1" strike="noStrike">
                <a:solidFill>
                  <a:srgbClr val="000000"/>
                </a:solidFill>
                <a:latin typeface="Corbel"/>
                <a:ea typeface="DejaVu Sans"/>
              </a:rPr>
              <a:t> </a:t>
            </a:r>
            <a:r>
              <a:rPr b="0" lang="es-ES" sz="3200" spc="-1" strike="noStrike">
                <a:solidFill>
                  <a:srgbClr val="000000"/>
                </a:solidFill>
                <a:latin typeface="Corbel"/>
                <a:ea typeface="DejaVu Sans"/>
              </a:rPr>
              <a:t>5</a:t>
            </a:r>
            <a:endParaRPr b="0" lang="es-ES" sz="3200" spc="-1" strike="noStrike">
              <a:latin typeface="Arial"/>
            </a:endParaRPr>
          </a:p>
        </p:txBody>
      </p:sp>
      <p:pic>
        <p:nvPicPr>
          <p:cNvPr id="427" name="" descr=""/>
          <p:cNvPicPr/>
          <p:nvPr/>
        </p:nvPicPr>
        <p:blipFill>
          <a:blip r:embed="rId1"/>
          <a:stretch/>
        </p:blipFill>
        <p:spPr>
          <a:xfrm>
            <a:off x="4125960" y="0"/>
            <a:ext cx="8065080" cy="6856920"/>
          </a:xfrm>
          <a:prstGeom prst="rect">
            <a:avLst/>
          </a:prstGeom>
          <a:ln>
            <a:noFill/>
          </a:ln>
        </p:spPr>
      </p:pic>
      <p:grpSp>
        <p:nvGrpSpPr>
          <p:cNvPr id="428" name="Group 18"/>
          <p:cNvGrpSpPr/>
          <p:nvPr/>
        </p:nvGrpSpPr>
        <p:grpSpPr>
          <a:xfrm>
            <a:off x="72000" y="20880"/>
            <a:ext cx="2590920" cy="482760"/>
            <a:chOff x="72000" y="20880"/>
            <a:chExt cx="2590920" cy="482760"/>
          </a:xfrm>
        </p:grpSpPr>
        <p:pic>
          <p:nvPicPr>
            <p:cNvPr id="429" name="Picture 14_11" descr=""/>
            <p:cNvPicPr/>
            <p:nvPr/>
          </p:nvPicPr>
          <p:blipFill>
            <a:blip r:embed="rId2"/>
            <a:stretch/>
          </p:blipFill>
          <p:spPr>
            <a:xfrm>
              <a:off x="72000" y="20880"/>
              <a:ext cx="1322640" cy="482760"/>
            </a:xfrm>
            <a:prstGeom prst="rect">
              <a:avLst/>
            </a:prstGeom>
            <a:ln>
              <a:noFill/>
            </a:ln>
          </p:spPr>
        </p:pic>
        <p:pic>
          <p:nvPicPr>
            <p:cNvPr id="430" name="" descr=""/>
            <p:cNvPicPr/>
            <p:nvPr/>
          </p:nvPicPr>
          <p:blipFill>
            <a:blip r:embed="rId3"/>
            <a:stretch/>
          </p:blipFill>
          <p:spPr>
            <a:xfrm>
              <a:off x="1424520" y="52920"/>
              <a:ext cx="1238400" cy="434160"/>
            </a:xfrm>
            <a:prstGeom prst="rect">
              <a:avLst/>
            </a:prstGeom>
            <a:ln>
              <a:noFill/>
            </a:ln>
          </p:spPr>
        </p:pic>
      </p:gr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5933</TotalTime>
  <Application>LibreOffice/6.4.7.2$Linux_X86_64 LibreOffice_project/40$Build-2</Application>
  <Words>1023</Words>
  <Paragraphs>394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2019-08-30T13:36:28Z</dcterms:created>
  <dc:creator>Carlos Odriozola Lloret</dc:creator>
  <dc:description/>
  <dc:language>es-ES</dc:language>
  <cp:lastModifiedBy/>
  <dcterms:modified xsi:type="dcterms:W3CDTF">2023-04-04T21:23:16Z</dcterms:modified>
  <cp:revision>176</cp:revision>
  <dc:subject/>
  <dc:title>Variscite provenance analysis. A review</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15</vt:i4>
  </property>
</Properties>
</file>