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A4974-6F40-CC40-A3EA-A197DDE8387F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BBBF1-E071-004A-87DD-B22119431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23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BBBF1-E071-004A-87DD-B221194318D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40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BBBF1-E071-004A-87DD-B221194318D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24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BBBF1-E071-004A-87DD-B221194318D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11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BBBF1-E071-004A-87DD-B221194318D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24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EF937-88A5-7607-3A8B-0F0DE6369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0881DA-E755-5382-9FFF-EB512A7FD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7EA9B8-06AB-B5F7-6A41-8021F129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065BB-443A-9BDD-8D4E-BE9DFAE9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211C81-D77A-51C0-91FF-B566F844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18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8D9DA-0B6F-C275-E46A-513D5DA6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E9D43D-2F97-D0CA-D2C8-B7FD020F3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C56972-C783-1A02-F956-0BBDB26F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F12ED7-C9DA-6FDD-C3D5-F8E5AF65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970E2D-2256-5C55-F763-7DB5B2C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23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3E209D-AC07-101A-2C28-972060187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3DDE59-438F-86AD-16C2-9B8E32141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32F2FB-4619-F4CC-0024-CB9BA8D1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4FFF5-D735-5FA8-1480-4503269B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7FEFE-7BB2-460B-320B-84B8DA4F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90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53C40-3C8B-AFCF-477F-34B4E683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33FA1-4029-EB4F-0692-36E3DA470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38F678-C2A7-2D1B-940C-3AA979EA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D5764-97F3-B67C-BDE4-1B2B516F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A0FBA9-2842-8B26-2D86-A664A610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80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0E43B-AD4C-368D-FA58-450A9B48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6A3B49-6F6D-5B3F-6026-13EEA6A4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7B422A-204C-66F6-2E8B-81C311B6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80D7AB-A87D-1F71-D07E-DF44C1A5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600711-0252-9C3A-B754-E75E0C60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70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CEBA-F412-BDC3-E544-E57A46B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2FC58-6D74-CEB4-50F2-D5D665845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B292FC-B78F-04BB-B11B-13CD3DD43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0C18E6-019D-E5BD-8270-DD49C881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C394D2-0687-8DD7-2E7B-DF6981B7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F1966A-A0A4-AA9D-03F0-DA179498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64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FD64A-073C-8FB0-7870-7063B9DB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25121F-B745-4317-B7AE-FFE0DB65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C7EE37-B60C-BD3B-9B5E-7544E593B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AC042F-B371-1661-C041-2AEC45036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E53E68-739D-EA89-6BE9-EB0A0C423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AAD062-E070-0283-3E1B-D7152364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01FD25-4471-FA6E-9044-3CCE6845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CD5EDB-D43E-379A-3113-BA30EDD5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51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B8C59-A095-0AAA-1DBC-2FD882DE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12D06B-B7B1-D02F-9A75-7F73FC64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09ACB8-B297-6A3D-1C9D-A578EFE1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8CB9DE-6C9D-4F46-986F-45B997F9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77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A3B52D-2A3A-4EB4-3A5C-1F94FFBD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3874B3-D411-FFDB-2951-447C26D6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67A42A-1850-9D8C-75FC-09127494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66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ED7D1-F7DF-CF61-56A6-94F1D82E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718E24-4C8F-7508-CA85-6B425BBE1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CB6D7E-1297-2108-17F2-23AF21216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6FD445-E4E9-0429-7C6B-CDEDB527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C3C3F3-590A-3239-6196-911AD81D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6E9CF8-9BE8-F1C7-EDAE-5BE02565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52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0F766-9E6A-4933-8785-B2064A5B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138184-1E9F-07A3-FCB3-156D2F562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CAF373-A43B-D728-7C05-D445860E7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15F1A3-E3D5-2221-FF2F-E44C6C31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6F51D5-3B91-F0C0-2BE9-167142A4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2670A0-F3FB-096A-E64E-BC00965A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86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36CEE0-1669-F723-6453-D88A6AF4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4784FA-5F1A-49C3-8A35-E93622502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CA9B10-9BA9-47E8-3CA7-C2F7E4968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67B7D9-3DA6-F74B-95AF-A197A2A2BE27}" type="datetimeFigureOut">
              <a:rPr lang="es-ES" smtClean="0"/>
              <a:t>19/09/2024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C7D8-D956-E573-32A0-2CEBF938B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226571-16DE-0F94-5917-18F7F773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D2337-AD75-6344-A6DA-C7C1A6AF0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01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6defa88237255965d3a24bb/learning-experience-didactic-unit-como-elaborar-tf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arjeta de presentación&#10;&#10;Descripción generada automáticamente">
            <a:hlinkClick r:id="rId3"/>
            <a:extLst>
              <a:ext uri="{FF2B5EF4-FFF2-40B4-BE49-F238E27FC236}">
                <a16:creationId xmlns:a16="http://schemas.microsoft.com/office/drawing/2014/main" id="{5CD1C8DC-4A86-63EB-261C-BE70604589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70"/>
          <a:stretch/>
        </p:blipFill>
        <p:spPr>
          <a:xfrm>
            <a:off x="698350" y="421846"/>
            <a:ext cx="10795300" cy="60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75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49EE8-FADB-167F-1B25-D6A6215FD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7E88E9B-FCDA-1BDB-3307-6B3A3B8D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99" y="637509"/>
            <a:ext cx="10083801" cy="5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7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791B5-AE46-2C71-4B2A-6BC5068AB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E12D5AAD-B54F-5C53-8DEB-3098DC1E0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81" y="615750"/>
            <a:ext cx="10142838" cy="56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1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5857C-DE1D-4CCA-A32D-7D9B10A98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7FA7EA87-7B25-CC59-9440-49172EDA7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42" y="582140"/>
            <a:ext cx="10329315" cy="56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2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7D16-1849-ED90-FD14-1722FD101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A2887699-7A09-89C2-7BF1-5F24A394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77" y="540407"/>
            <a:ext cx="10404046" cy="577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25DFA-4814-ACE8-0379-8EFEAC90C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C760C4D-359B-EF11-6AB8-445CC94F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08" y="608985"/>
            <a:ext cx="10196384" cy="56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1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07AD1-9996-6DE0-CD30-5F0270C24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4EBD8AB-9911-E77F-5544-32FC61D80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86" y="494626"/>
            <a:ext cx="10488827" cy="58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5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B1CC785-DB31-5A27-4BF5-C40955AB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8" y="531340"/>
            <a:ext cx="10352323" cy="57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3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74C9AA5-9216-7E8C-E0B1-BCE2F15C8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9" y="347534"/>
            <a:ext cx="11202841" cy="61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1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C37C8CA4-2087-2C42-0015-F0A2213E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48" y="643581"/>
            <a:ext cx="9993303" cy="55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0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Correo electrónico&#10;&#10;Descripción generada automáticamente">
            <a:extLst>
              <a:ext uri="{FF2B5EF4-FFF2-40B4-BE49-F238E27FC236}">
                <a16:creationId xmlns:a16="http://schemas.microsoft.com/office/drawing/2014/main" id="{ED006842-9295-FCE3-A30C-7A395C74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73" y="600330"/>
            <a:ext cx="10335054" cy="56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10501F68-E8DB-B759-C2DA-530275AB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64" y="526020"/>
            <a:ext cx="10547071" cy="58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4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5E5D406-AD3F-0AF4-DFF9-8A4C22CD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3" y="605552"/>
            <a:ext cx="10047073" cy="564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D4C03-D255-5589-0636-E4B00CA1E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A6F30B7-F387-B15A-BD19-8F01C76DE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48" y="643066"/>
            <a:ext cx="9937704" cy="557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1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72B0C-F8B1-2D97-04E9-BED4AEEDE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250C24D8-855D-7D71-652B-A73F4B3DE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72" y="569097"/>
            <a:ext cx="10370256" cy="57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39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</Words>
  <Application>Microsoft Office PowerPoint</Application>
  <PresentationFormat>Panorámica</PresentationFormat>
  <Paragraphs>4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Raquel Gutierrez Gonzalez</dc:creator>
  <cp:lastModifiedBy>Carlos Hernández Guerreiro</cp:lastModifiedBy>
  <cp:revision>5</cp:revision>
  <dcterms:created xsi:type="dcterms:W3CDTF">2024-09-17T05:07:43Z</dcterms:created>
  <dcterms:modified xsi:type="dcterms:W3CDTF">2024-09-19T11:45:52Z</dcterms:modified>
</cp:coreProperties>
</file>