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modernComment_100_7DFD405A.xml" ContentType="application/vnd.ms-powerpoint.comment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6"/>
  </p:notesMasterIdLst>
  <p:sldIdLst>
    <p:sldId id="256" r:id="rId5"/>
  </p:sldIdLst>
  <p:sldSz cx="15119350" cy="21383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B7ACE1C-D101-B2D9-EB44-D6A354162D7A}" name="Sunami, Nami" initials="" userId="S::n.sunami@tue.nl::f90d2198-8ffe-4997-b9e8-4f73d65ef3a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27" autoAdjust="0"/>
    <p:restoredTop sz="94694"/>
  </p:normalViewPr>
  <p:slideViewPr>
    <p:cSldViewPr snapToGrid="0">
      <p:cViewPr varScale="1">
        <p:scale>
          <a:sx n="47" d="100"/>
          <a:sy n="47" d="100"/>
        </p:scale>
        <p:origin x="2920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omments/modernComment_100_7DFD405A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F5847FE7-5A0E-7A40-B4CB-B58588B881FC}" authorId="{5B7ACE1C-D101-B2D9-EB44-D6A354162D7A}" created="2024-07-26T07:40:10.406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2113749082" sldId="256"/>
      <ac:picMk id="4" creationId="{711E4117-24FE-1091-4AFA-1166EBFA0284}"/>
    </ac:deMkLst>
    <p188:txBody>
      <a:bodyPr/>
      <a:lstStyle/>
      <a:p>
        <a:r>
          <a:rPr lang="en-NL"/>
          <a:t>If you wish to use a license other than CC BY, please change this logo.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DBEC7-13C3-1742-9993-FF9905F63978}" type="datetimeFigureOut">
              <a:rPr lang="en-NL" smtClean="0"/>
              <a:t>12/08/2024</a:t>
            </a:fld>
            <a:endParaRPr lang="en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5EA439-8617-164E-A425-8BDCF4CD7DC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169600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72435" rtl="0" eaLnBrk="1" latinLnBrk="0" hangingPunct="1">
      <a:defRPr sz="489" kern="1200">
        <a:solidFill>
          <a:schemeClr val="tx1"/>
        </a:solidFill>
        <a:latin typeface="+mn-lt"/>
        <a:ea typeface="+mn-ea"/>
        <a:cs typeface="+mn-cs"/>
      </a:defRPr>
    </a:lvl1pPr>
    <a:lvl2pPr marL="186218" algn="l" defTabSz="372435" rtl="0" eaLnBrk="1" latinLnBrk="0" hangingPunct="1">
      <a:defRPr sz="489" kern="1200">
        <a:solidFill>
          <a:schemeClr val="tx1"/>
        </a:solidFill>
        <a:latin typeface="+mn-lt"/>
        <a:ea typeface="+mn-ea"/>
        <a:cs typeface="+mn-cs"/>
      </a:defRPr>
    </a:lvl2pPr>
    <a:lvl3pPr marL="372435" algn="l" defTabSz="372435" rtl="0" eaLnBrk="1" latinLnBrk="0" hangingPunct="1">
      <a:defRPr sz="489" kern="1200">
        <a:solidFill>
          <a:schemeClr val="tx1"/>
        </a:solidFill>
        <a:latin typeface="+mn-lt"/>
        <a:ea typeface="+mn-ea"/>
        <a:cs typeface="+mn-cs"/>
      </a:defRPr>
    </a:lvl3pPr>
    <a:lvl4pPr marL="558653" algn="l" defTabSz="372435" rtl="0" eaLnBrk="1" latinLnBrk="0" hangingPunct="1">
      <a:defRPr sz="489" kern="1200">
        <a:solidFill>
          <a:schemeClr val="tx1"/>
        </a:solidFill>
        <a:latin typeface="+mn-lt"/>
        <a:ea typeface="+mn-ea"/>
        <a:cs typeface="+mn-cs"/>
      </a:defRPr>
    </a:lvl4pPr>
    <a:lvl5pPr marL="744870" algn="l" defTabSz="372435" rtl="0" eaLnBrk="1" latinLnBrk="0" hangingPunct="1">
      <a:defRPr sz="489" kern="1200">
        <a:solidFill>
          <a:schemeClr val="tx1"/>
        </a:solidFill>
        <a:latin typeface="+mn-lt"/>
        <a:ea typeface="+mn-ea"/>
        <a:cs typeface="+mn-cs"/>
      </a:defRPr>
    </a:lvl5pPr>
    <a:lvl6pPr marL="931088" algn="l" defTabSz="372435" rtl="0" eaLnBrk="1" latinLnBrk="0" hangingPunct="1">
      <a:defRPr sz="489" kern="1200">
        <a:solidFill>
          <a:schemeClr val="tx1"/>
        </a:solidFill>
        <a:latin typeface="+mn-lt"/>
        <a:ea typeface="+mn-ea"/>
        <a:cs typeface="+mn-cs"/>
      </a:defRPr>
    </a:lvl6pPr>
    <a:lvl7pPr marL="1117305" algn="l" defTabSz="372435" rtl="0" eaLnBrk="1" latinLnBrk="0" hangingPunct="1">
      <a:defRPr sz="489" kern="1200">
        <a:solidFill>
          <a:schemeClr val="tx1"/>
        </a:solidFill>
        <a:latin typeface="+mn-lt"/>
        <a:ea typeface="+mn-ea"/>
        <a:cs typeface="+mn-cs"/>
      </a:defRPr>
    </a:lvl7pPr>
    <a:lvl8pPr marL="1303523" algn="l" defTabSz="372435" rtl="0" eaLnBrk="1" latinLnBrk="0" hangingPunct="1">
      <a:defRPr sz="489" kern="1200">
        <a:solidFill>
          <a:schemeClr val="tx1"/>
        </a:solidFill>
        <a:latin typeface="+mn-lt"/>
        <a:ea typeface="+mn-ea"/>
        <a:cs typeface="+mn-cs"/>
      </a:defRPr>
    </a:lvl8pPr>
    <a:lvl9pPr marL="1489740" algn="l" defTabSz="372435" rtl="0" eaLnBrk="1" latinLnBrk="0" hangingPunct="1">
      <a:defRPr sz="48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5EA439-8617-164E-A425-8BDCF4CD7DC2}" type="slidenum">
              <a:rPr lang="en-NL" smtClean="0"/>
              <a:t>1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881993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3499590"/>
            <a:ext cx="12851448" cy="7444669"/>
          </a:xfrm>
        </p:spPr>
        <p:txBody>
          <a:bodyPr anchor="b"/>
          <a:lstStyle>
            <a:lvl1pPr algn="ctr">
              <a:defRPr sz="992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11231355"/>
            <a:ext cx="11339513" cy="5162758"/>
          </a:xfrm>
        </p:spPr>
        <p:txBody>
          <a:bodyPr/>
          <a:lstStyle>
            <a:lvl1pPr marL="0" indent="0" algn="ctr">
              <a:buNone/>
              <a:defRPr sz="3968"/>
            </a:lvl1pPr>
            <a:lvl2pPr marL="755980" indent="0" algn="ctr">
              <a:buNone/>
              <a:defRPr sz="3307"/>
            </a:lvl2pPr>
            <a:lvl3pPr marL="1511960" indent="0" algn="ctr">
              <a:buNone/>
              <a:defRPr sz="2976"/>
            </a:lvl3pPr>
            <a:lvl4pPr marL="2267941" indent="0" algn="ctr">
              <a:buNone/>
              <a:defRPr sz="2646"/>
            </a:lvl4pPr>
            <a:lvl5pPr marL="3023921" indent="0" algn="ctr">
              <a:buNone/>
              <a:defRPr sz="2646"/>
            </a:lvl5pPr>
            <a:lvl6pPr marL="3779901" indent="0" algn="ctr">
              <a:buNone/>
              <a:defRPr sz="2646"/>
            </a:lvl6pPr>
            <a:lvl7pPr marL="4535881" indent="0" algn="ctr">
              <a:buNone/>
              <a:defRPr sz="2646"/>
            </a:lvl7pPr>
            <a:lvl8pPr marL="5291861" indent="0" algn="ctr">
              <a:buNone/>
              <a:defRPr sz="2646"/>
            </a:lvl8pPr>
            <a:lvl9pPr marL="6047842" indent="0" algn="ctr">
              <a:buNone/>
              <a:defRPr sz="264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49915-D480-45E5-B53E-02E6506B3063}" type="datetimeFigureOut">
              <a:rPr lang="LID4096" smtClean="0"/>
              <a:t>8/12/24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5A4E-DF9C-40E2-9130-76961F336A7C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17175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49915-D480-45E5-B53E-02E6506B3063}" type="datetimeFigureOut">
              <a:rPr lang="LID4096" smtClean="0"/>
              <a:t>8/12/24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5A4E-DF9C-40E2-9130-76961F336A7C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188837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1138480"/>
            <a:ext cx="3260110" cy="1812163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1138480"/>
            <a:ext cx="9591338" cy="181216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49915-D480-45E5-B53E-02E6506B3063}" type="datetimeFigureOut">
              <a:rPr lang="LID4096" smtClean="0"/>
              <a:t>8/12/24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5A4E-DF9C-40E2-9130-76961F336A7C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267744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49915-D480-45E5-B53E-02E6506B3063}" type="datetimeFigureOut">
              <a:rPr lang="LID4096" smtClean="0"/>
              <a:t>8/12/24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5A4E-DF9C-40E2-9130-76961F336A7C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775746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5331063"/>
            <a:ext cx="13040439" cy="8894992"/>
          </a:xfrm>
        </p:spPr>
        <p:txBody>
          <a:bodyPr anchor="b"/>
          <a:lstStyle>
            <a:lvl1pPr>
              <a:defRPr sz="992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14310205"/>
            <a:ext cx="13040439" cy="4677666"/>
          </a:xfrm>
        </p:spPr>
        <p:txBody>
          <a:bodyPr/>
          <a:lstStyle>
            <a:lvl1pPr marL="0" indent="0">
              <a:buNone/>
              <a:defRPr sz="3968">
                <a:solidFill>
                  <a:schemeClr val="tx1">
                    <a:tint val="82000"/>
                  </a:schemeClr>
                </a:solidFill>
              </a:defRPr>
            </a:lvl1pPr>
            <a:lvl2pPr marL="755980" indent="0">
              <a:buNone/>
              <a:defRPr sz="3307">
                <a:solidFill>
                  <a:schemeClr val="tx1">
                    <a:tint val="82000"/>
                  </a:schemeClr>
                </a:solidFill>
              </a:defRPr>
            </a:lvl2pPr>
            <a:lvl3pPr marL="1511960" indent="0">
              <a:buNone/>
              <a:defRPr sz="2976">
                <a:solidFill>
                  <a:schemeClr val="tx1">
                    <a:tint val="82000"/>
                  </a:schemeClr>
                </a:solidFill>
              </a:defRPr>
            </a:lvl3pPr>
            <a:lvl4pPr marL="2267941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4pPr>
            <a:lvl5pPr marL="3023921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5pPr>
            <a:lvl6pPr marL="3779901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6pPr>
            <a:lvl7pPr marL="4535881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7pPr>
            <a:lvl8pPr marL="5291861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8pPr>
            <a:lvl9pPr marL="6047842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49915-D480-45E5-B53E-02E6506B3063}" type="datetimeFigureOut">
              <a:rPr lang="LID4096" smtClean="0"/>
              <a:t>8/12/24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5A4E-DF9C-40E2-9130-76961F336A7C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708868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5692400"/>
            <a:ext cx="6425724" cy="13567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5692400"/>
            <a:ext cx="6425724" cy="13567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49915-D480-45E5-B53E-02E6506B3063}" type="datetimeFigureOut">
              <a:rPr lang="LID4096" smtClean="0"/>
              <a:t>8/12/24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5A4E-DF9C-40E2-9130-76961F336A7C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689046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138485"/>
            <a:ext cx="13040439" cy="413317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5241960"/>
            <a:ext cx="6396193" cy="2569003"/>
          </a:xfrm>
        </p:spPr>
        <p:txBody>
          <a:bodyPr anchor="b"/>
          <a:lstStyle>
            <a:lvl1pPr marL="0" indent="0">
              <a:buNone/>
              <a:defRPr sz="3968" b="1"/>
            </a:lvl1pPr>
            <a:lvl2pPr marL="755980" indent="0">
              <a:buNone/>
              <a:defRPr sz="3307" b="1"/>
            </a:lvl2pPr>
            <a:lvl3pPr marL="1511960" indent="0">
              <a:buNone/>
              <a:defRPr sz="2976" b="1"/>
            </a:lvl3pPr>
            <a:lvl4pPr marL="2267941" indent="0">
              <a:buNone/>
              <a:defRPr sz="2646" b="1"/>
            </a:lvl4pPr>
            <a:lvl5pPr marL="3023921" indent="0">
              <a:buNone/>
              <a:defRPr sz="2646" b="1"/>
            </a:lvl5pPr>
            <a:lvl6pPr marL="3779901" indent="0">
              <a:buNone/>
              <a:defRPr sz="2646" b="1"/>
            </a:lvl6pPr>
            <a:lvl7pPr marL="4535881" indent="0">
              <a:buNone/>
              <a:defRPr sz="2646" b="1"/>
            </a:lvl7pPr>
            <a:lvl8pPr marL="5291861" indent="0">
              <a:buNone/>
              <a:defRPr sz="2646" b="1"/>
            </a:lvl8pPr>
            <a:lvl9pPr marL="6047842" indent="0">
              <a:buNone/>
              <a:defRPr sz="264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7810963"/>
            <a:ext cx="6396193" cy="11488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5241960"/>
            <a:ext cx="6427693" cy="2569003"/>
          </a:xfrm>
        </p:spPr>
        <p:txBody>
          <a:bodyPr anchor="b"/>
          <a:lstStyle>
            <a:lvl1pPr marL="0" indent="0">
              <a:buNone/>
              <a:defRPr sz="3968" b="1"/>
            </a:lvl1pPr>
            <a:lvl2pPr marL="755980" indent="0">
              <a:buNone/>
              <a:defRPr sz="3307" b="1"/>
            </a:lvl2pPr>
            <a:lvl3pPr marL="1511960" indent="0">
              <a:buNone/>
              <a:defRPr sz="2976" b="1"/>
            </a:lvl3pPr>
            <a:lvl4pPr marL="2267941" indent="0">
              <a:buNone/>
              <a:defRPr sz="2646" b="1"/>
            </a:lvl4pPr>
            <a:lvl5pPr marL="3023921" indent="0">
              <a:buNone/>
              <a:defRPr sz="2646" b="1"/>
            </a:lvl5pPr>
            <a:lvl6pPr marL="3779901" indent="0">
              <a:buNone/>
              <a:defRPr sz="2646" b="1"/>
            </a:lvl6pPr>
            <a:lvl7pPr marL="4535881" indent="0">
              <a:buNone/>
              <a:defRPr sz="2646" b="1"/>
            </a:lvl7pPr>
            <a:lvl8pPr marL="5291861" indent="0">
              <a:buNone/>
              <a:defRPr sz="2646" b="1"/>
            </a:lvl8pPr>
            <a:lvl9pPr marL="6047842" indent="0">
              <a:buNone/>
              <a:defRPr sz="264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7810963"/>
            <a:ext cx="6427693" cy="11488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49915-D480-45E5-B53E-02E6506B3063}" type="datetimeFigureOut">
              <a:rPr lang="LID4096" smtClean="0"/>
              <a:t>8/12/24</a:t>
            </a:fld>
            <a:endParaRPr lang="LID4096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5A4E-DF9C-40E2-9130-76961F336A7C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979538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49915-D480-45E5-B53E-02E6506B3063}" type="datetimeFigureOut">
              <a:rPr lang="LID4096" smtClean="0"/>
              <a:t>8/12/24</a:t>
            </a:fld>
            <a:endParaRPr lang="LID4096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5A4E-DF9C-40E2-9130-76961F336A7C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310565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49915-D480-45E5-B53E-02E6506B3063}" type="datetimeFigureOut">
              <a:rPr lang="LID4096" smtClean="0"/>
              <a:t>8/12/24</a:t>
            </a:fld>
            <a:endParaRPr lang="LID4096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5A4E-DF9C-40E2-9130-76961F336A7C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47459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425575"/>
            <a:ext cx="4876384" cy="4989513"/>
          </a:xfrm>
        </p:spPr>
        <p:txBody>
          <a:bodyPr anchor="b"/>
          <a:lstStyle>
            <a:lvl1pPr>
              <a:defRPr sz="529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3078850"/>
            <a:ext cx="7654171" cy="15196234"/>
          </a:xfrm>
        </p:spPr>
        <p:txBody>
          <a:bodyPr/>
          <a:lstStyle>
            <a:lvl1pPr>
              <a:defRPr sz="5291"/>
            </a:lvl1pPr>
            <a:lvl2pPr>
              <a:defRPr sz="4630"/>
            </a:lvl2pPr>
            <a:lvl3pPr>
              <a:defRPr sz="3968"/>
            </a:lvl3pPr>
            <a:lvl4pPr>
              <a:defRPr sz="3307"/>
            </a:lvl4pPr>
            <a:lvl5pPr>
              <a:defRPr sz="3307"/>
            </a:lvl5pPr>
            <a:lvl6pPr>
              <a:defRPr sz="3307"/>
            </a:lvl6pPr>
            <a:lvl7pPr>
              <a:defRPr sz="3307"/>
            </a:lvl7pPr>
            <a:lvl8pPr>
              <a:defRPr sz="3307"/>
            </a:lvl8pPr>
            <a:lvl9pPr>
              <a:defRPr sz="330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6415088"/>
            <a:ext cx="4876384" cy="11884743"/>
          </a:xfrm>
        </p:spPr>
        <p:txBody>
          <a:bodyPr/>
          <a:lstStyle>
            <a:lvl1pPr marL="0" indent="0">
              <a:buNone/>
              <a:defRPr sz="2646"/>
            </a:lvl1pPr>
            <a:lvl2pPr marL="755980" indent="0">
              <a:buNone/>
              <a:defRPr sz="2315"/>
            </a:lvl2pPr>
            <a:lvl3pPr marL="1511960" indent="0">
              <a:buNone/>
              <a:defRPr sz="1984"/>
            </a:lvl3pPr>
            <a:lvl4pPr marL="2267941" indent="0">
              <a:buNone/>
              <a:defRPr sz="1654"/>
            </a:lvl4pPr>
            <a:lvl5pPr marL="3023921" indent="0">
              <a:buNone/>
              <a:defRPr sz="1654"/>
            </a:lvl5pPr>
            <a:lvl6pPr marL="3779901" indent="0">
              <a:buNone/>
              <a:defRPr sz="1654"/>
            </a:lvl6pPr>
            <a:lvl7pPr marL="4535881" indent="0">
              <a:buNone/>
              <a:defRPr sz="1654"/>
            </a:lvl7pPr>
            <a:lvl8pPr marL="5291861" indent="0">
              <a:buNone/>
              <a:defRPr sz="1654"/>
            </a:lvl8pPr>
            <a:lvl9pPr marL="6047842" indent="0">
              <a:buNone/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49915-D480-45E5-B53E-02E6506B3063}" type="datetimeFigureOut">
              <a:rPr lang="LID4096" smtClean="0"/>
              <a:t>8/12/24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5A4E-DF9C-40E2-9130-76961F336A7C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920157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425575"/>
            <a:ext cx="4876384" cy="4989513"/>
          </a:xfrm>
        </p:spPr>
        <p:txBody>
          <a:bodyPr anchor="b"/>
          <a:lstStyle>
            <a:lvl1pPr>
              <a:defRPr sz="529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3078850"/>
            <a:ext cx="7654171" cy="15196234"/>
          </a:xfrm>
        </p:spPr>
        <p:txBody>
          <a:bodyPr anchor="t"/>
          <a:lstStyle>
            <a:lvl1pPr marL="0" indent="0">
              <a:buNone/>
              <a:defRPr sz="5291"/>
            </a:lvl1pPr>
            <a:lvl2pPr marL="755980" indent="0">
              <a:buNone/>
              <a:defRPr sz="4630"/>
            </a:lvl2pPr>
            <a:lvl3pPr marL="1511960" indent="0">
              <a:buNone/>
              <a:defRPr sz="3968"/>
            </a:lvl3pPr>
            <a:lvl4pPr marL="2267941" indent="0">
              <a:buNone/>
              <a:defRPr sz="3307"/>
            </a:lvl4pPr>
            <a:lvl5pPr marL="3023921" indent="0">
              <a:buNone/>
              <a:defRPr sz="3307"/>
            </a:lvl5pPr>
            <a:lvl6pPr marL="3779901" indent="0">
              <a:buNone/>
              <a:defRPr sz="3307"/>
            </a:lvl6pPr>
            <a:lvl7pPr marL="4535881" indent="0">
              <a:buNone/>
              <a:defRPr sz="3307"/>
            </a:lvl7pPr>
            <a:lvl8pPr marL="5291861" indent="0">
              <a:buNone/>
              <a:defRPr sz="3307"/>
            </a:lvl8pPr>
            <a:lvl9pPr marL="6047842" indent="0">
              <a:buNone/>
              <a:defRPr sz="330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6415088"/>
            <a:ext cx="4876384" cy="11884743"/>
          </a:xfrm>
        </p:spPr>
        <p:txBody>
          <a:bodyPr/>
          <a:lstStyle>
            <a:lvl1pPr marL="0" indent="0">
              <a:buNone/>
              <a:defRPr sz="2646"/>
            </a:lvl1pPr>
            <a:lvl2pPr marL="755980" indent="0">
              <a:buNone/>
              <a:defRPr sz="2315"/>
            </a:lvl2pPr>
            <a:lvl3pPr marL="1511960" indent="0">
              <a:buNone/>
              <a:defRPr sz="1984"/>
            </a:lvl3pPr>
            <a:lvl4pPr marL="2267941" indent="0">
              <a:buNone/>
              <a:defRPr sz="1654"/>
            </a:lvl4pPr>
            <a:lvl5pPr marL="3023921" indent="0">
              <a:buNone/>
              <a:defRPr sz="1654"/>
            </a:lvl5pPr>
            <a:lvl6pPr marL="3779901" indent="0">
              <a:buNone/>
              <a:defRPr sz="1654"/>
            </a:lvl6pPr>
            <a:lvl7pPr marL="4535881" indent="0">
              <a:buNone/>
              <a:defRPr sz="1654"/>
            </a:lvl7pPr>
            <a:lvl8pPr marL="5291861" indent="0">
              <a:buNone/>
              <a:defRPr sz="1654"/>
            </a:lvl8pPr>
            <a:lvl9pPr marL="6047842" indent="0">
              <a:buNone/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49915-D480-45E5-B53E-02E6506B3063}" type="datetimeFigureOut">
              <a:rPr lang="LID4096" smtClean="0"/>
              <a:t>8/12/24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5A4E-DF9C-40E2-9130-76961F336A7C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649671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1138485"/>
            <a:ext cx="13040439" cy="41331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5692400"/>
            <a:ext cx="13040439" cy="13567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19819457"/>
            <a:ext cx="340185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8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4249915-D480-45E5-B53E-02E6506B3063}" type="datetimeFigureOut">
              <a:rPr lang="LID4096" smtClean="0"/>
              <a:t>8/12/24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19819457"/>
            <a:ext cx="5102781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8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19819457"/>
            <a:ext cx="340185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8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27E5A4E-DF9C-40E2-9130-76961F336A7C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56276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511960" rtl="0" eaLnBrk="1" latinLnBrk="0" hangingPunct="1">
        <a:lnSpc>
          <a:spcPct val="90000"/>
        </a:lnSpc>
        <a:spcBef>
          <a:spcPct val="0"/>
        </a:spcBef>
        <a:buNone/>
        <a:defRPr sz="72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990" indent="-377990" algn="l" defTabSz="1511960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4630" kern="1200">
          <a:solidFill>
            <a:schemeClr val="tx1"/>
          </a:solidFill>
          <a:latin typeface="+mn-lt"/>
          <a:ea typeface="+mn-ea"/>
          <a:cs typeface="+mn-cs"/>
        </a:defRPr>
      </a:lvl1pPr>
      <a:lvl2pPr marL="1133970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2pPr>
      <a:lvl3pPr marL="188995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3pPr>
      <a:lvl4pPr marL="264593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4pPr>
      <a:lvl5pPr marL="340191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5pPr>
      <a:lvl6pPr marL="415789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6pPr>
      <a:lvl7pPr marL="491387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7pPr>
      <a:lvl8pPr marL="5669852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8pPr>
      <a:lvl9pPr marL="6425832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5598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2pPr>
      <a:lvl3pPr marL="151196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3pPr>
      <a:lvl4pPr marL="226794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4pPr>
      <a:lvl5pPr marL="302392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5pPr>
      <a:lvl6pPr marL="377990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6pPr>
      <a:lvl7pPr marL="453588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7pPr>
      <a:lvl8pPr marL="529186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8pPr>
      <a:lvl9pPr marL="6047842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00_7DFD405A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B36A0654-7716-D2A9-313B-B3344E62170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50752" y="-33229"/>
            <a:ext cx="15170102" cy="21416854"/>
          </a:xfrm>
          <a:custGeom>
            <a:avLst/>
            <a:gdLst>
              <a:gd name="connsiteX0" fmla="*/ 0 w 6857104"/>
              <a:gd name="connsiteY0" fmla="*/ 0 h 9696902"/>
              <a:gd name="connsiteX1" fmla="*/ 6857104 w 6857104"/>
              <a:gd name="connsiteY1" fmla="*/ 0 h 9696902"/>
              <a:gd name="connsiteX2" fmla="*/ 6857104 w 6857104"/>
              <a:gd name="connsiteY2" fmla="*/ 9696903 h 9696902"/>
              <a:gd name="connsiteX3" fmla="*/ 0 w 6857104"/>
              <a:gd name="connsiteY3" fmla="*/ 9696903 h 9696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57104" h="9696902">
                <a:moveTo>
                  <a:pt x="0" y="0"/>
                </a:moveTo>
                <a:lnTo>
                  <a:pt x="6857104" y="0"/>
                </a:lnTo>
                <a:lnTo>
                  <a:pt x="6857104" y="9696903"/>
                </a:lnTo>
                <a:lnTo>
                  <a:pt x="0" y="9696903"/>
                </a:lnTo>
                <a:close/>
              </a:path>
            </a:pathLst>
          </a:custGeom>
          <a:solidFill>
            <a:srgbClr val="E6E7E9"/>
          </a:solidFill>
          <a:ln w="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151194" tIns="75597" rIns="151194" bIns="7559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LID4096" sz="129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B9243A6-0284-CA40-D0CC-055FF541017B}"/>
              </a:ext>
            </a:extLst>
          </p:cNvPr>
          <p:cNvSpPr>
            <a:spLocks/>
          </p:cNvSpPr>
          <p:nvPr/>
        </p:nvSpPr>
        <p:spPr>
          <a:xfrm>
            <a:off x="4112931" y="3302389"/>
            <a:ext cx="8598871" cy="1137664"/>
          </a:xfrm>
          <a:custGeom>
            <a:avLst/>
            <a:gdLst>
              <a:gd name="connsiteX0" fmla="*/ 4296350 w 4564642"/>
              <a:gd name="connsiteY0" fmla="*/ 0 h 603292"/>
              <a:gd name="connsiteX1" fmla="*/ 4564643 w 4564642"/>
              <a:gd name="connsiteY1" fmla="*/ 268293 h 603292"/>
              <a:gd name="connsiteX2" fmla="*/ 4564643 w 4564642"/>
              <a:gd name="connsiteY2" fmla="*/ 334999 h 603292"/>
              <a:gd name="connsiteX3" fmla="*/ 4296350 w 4564642"/>
              <a:gd name="connsiteY3" fmla="*/ 603292 h 603292"/>
              <a:gd name="connsiteX4" fmla="*/ 268293 w 4564642"/>
              <a:gd name="connsiteY4" fmla="*/ 603292 h 603292"/>
              <a:gd name="connsiteX5" fmla="*/ 0 w 4564642"/>
              <a:gd name="connsiteY5" fmla="*/ 334999 h 603292"/>
              <a:gd name="connsiteX6" fmla="*/ 0 w 4564642"/>
              <a:gd name="connsiteY6" fmla="*/ 268293 h 603292"/>
              <a:gd name="connsiteX7" fmla="*/ 268293 w 4564642"/>
              <a:gd name="connsiteY7" fmla="*/ 0 h 603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64642" h="603292">
                <a:moveTo>
                  <a:pt x="4296350" y="0"/>
                </a:moveTo>
                <a:cubicBezTo>
                  <a:pt x="4444524" y="0"/>
                  <a:pt x="4564643" y="120119"/>
                  <a:pt x="4564643" y="268293"/>
                </a:cubicBezTo>
                <a:lnTo>
                  <a:pt x="4564643" y="334999"/>
                </a:lnTo>
                <a:cubicBezTo>
                  <a:pt x="4564643" y="483174"/>
                  <a:pt x="4444524" y="603292"/>
                  <a:pt x="4296350" y="603292"/>
                </a:cubicBezTo>
                <a:lnTo>
                  <a:pt x="268293" y="603292"/>
                </a:lnTo>
                <a:cubicBezTo>
                  <a:pt x="120119" y="603292"/>
                  <a:pt x="0" y="483174"/>
                  <a:pt x="0" y="334999"/>
                </a:cubicBezTo>
                <a:lnTo>
                  <a:pt x="0" y="268293"/>
                </a:lnTo>
                <a:cubicBezTo>
                  <a:pt x="0" y="120119"/>
                  <a:pt x="120119" y="0"/>
                  <a:pt x="268293" y="0"/>
                </a:cubicBezTo>
                <a:close/>
              </a:path>
            </a:pathLst>
          </a:custGeom>
          <a:solidFill>
            <a:srgbClr val="FFFFFF"/>
          </a:solidFill>
          <a:ln w="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151194" tIns="75597" rIns="151194" bIns="7559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LID4096" sz="129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F25E129-227B-EFEF-1F90-4C2D93F5E29D}"/>
              </a:ext>
            </a:extLst>
          </p:cNvPr>
          <p:cNvSpPr>
            <a:spLocks/>
          </p:cNvSpPr>
          <p:nvPr/>
        </p:nvSpPr>
        <p:spPr>
          <a:xfrm>
            <a:off x="4112931" y="7541422"/>
            <a:ext cx="8598871" cy="1137664"/>
          </a:xfrm>
          <a:custGeom>
            <a:avLst/>
            <a:gdLst>
              <a:gd name="connsiteX0" fmla="*/ 4296350 w 4564642"/>
              <a:gd name="connsiteY0" fmla="*/ 0 h 603292"/>
              <a:gd name="connsiteX1" fmla="*/ 4564643 w 4564642"/>
              <a:gd name="connsiteY1" fmla="*/ 268293 h 603292"/>
              <a:gd name="connsiteX2" fmla="*/ 4564643 w 4564642"/>
              <a:gd name="connsiteY2" fmla="*/ 334999 h 603292"/>
              <a:gd name="connsiteX3" fmla="*/ 4296350 w 4564642"/>
              <a:gd name="connsiteY3" fmla="*/ 603292 h 603292"/>
              <a:gd name="connsiteX4" fmla="*/ 268293 w 4564642"/>
              <a:gd name="connsiteY4" fmla="*/ 603292 h 603292"/>
              <a:gd name="connsiteX5" fmla="*/ 0 w 4564642"/>
              <a:gd name="connsiteY5" fmla="*/ 334999 h 603292"/>
              <a:gd name="connsiteX6" fmla="*/ 0 w 4564642"/>
              <a:gd name="connsiteY6" fmla="*/ 268293 h 603292"/>
              <a:gd name="connsiteX7" fmla="*/ 268293 w 4564642"/>
              <a:gd name="connsiteY7" fmla="*/ 0 h 603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64642" h="603292">
                <a:moveTo>
                  <a:pt x="4296350" y="0"/>
                </a:moveTo>
                <a:cubicBezTo>
                  <a:pt x="4444524" y="0"/>
                  <a:pt x="4564643" y="120119"/>
                  <a:pt x="4564643" y="268293"/>
                </a:cubicBezTo>
                <a:lnTo>
                  <a:pt x="4564643" y="334999"/>
                </a:lnTo>
                <a:cubicBezTo>
                  <a:pt x="4564643" y="483173"/>
                  <a:pt x="4444524" y="603292"/>
                  <a:pt x="4296350" y="603292"/>
                </a:cubicBezTo>
                <a:lnTo>
                  <a:pt x="268293" y="603292"/>
                </a:lnTo>
                <a:cubicBezTo>
                  <a:pt x="120119" y="603292"/>
                  <a:pt x="0" y="483173"/>
                  <a:pt x="0" y="334999"/>
                </a:cubicBezTo>
                <a:lnTo>
                  <a:pt x="0" y="268293"/>
                </a:lnTo>
                <a:cubicBezTo>
                  <a:pt x="0" y="120119"/>
                  <a:pt x="120119" y="0"/>
                  <a:pt x="268293" y="0"/>
                </a:cubicBezTo>
                <a:close/>
              </a:path>
            </a:pathLst>
          </a:custGeom>
          <a:solidFill>
            <a:srgbClr val="FFFFFF"/>
          </a:solidFill>
          <a:ln w="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151194" tIns="75597" rIns="151194" bIns="7559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LID4096" sz="129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B427015-405E-A019-3354-F8B2092774DF}"/>
              </a:ext>
            </a:extLst>
          </p:cNvPr>
          <p:cNvSpPr>
            <a:spLocks/>
          </p:cNvSpPr>
          <p:nvPr/>
        </p:nvSpPr>
        <p:spPr>
          <a:xfrm>
            <a:off x="4123300" y="11779938"/>
            <a:ext cx="8598871" cy="1137664"/>
          </a:xfrm>
          <a:custGeom>
            <a:avLst/>
            <a:gdLst>
              <a:gd name="connsiteX0" fmla="*/ 4296350 w 4564642"/>
              <a:gd name="connsiteY0" fmla="*/ 0 h 603292"/>
              <a:gd name="connsiteX1" fmla="*/ 4564643 w 4564642"/>
              <a:gd name="connsiteY1" fmla="*/ 268293 h 603292"/>
              <a:gd name="connsiteX2" fmla="*/ 4564643 w 4564642"/>
              <a:gd name="connsiteY2" fmla="*/ 334999 h 603292"/>
              <a:gd name="connsiteX3" fmla="*/ 4296350 w 4564642"/>
              <a:gd name="connsiteY3" fmla="*/ 603292 h 603292"/>
              <a:gd name="connsiteX4" fmla="*/ 268293 w 4564642"/>
              <a:gd name="connsiteY4" fmla="*/ 603292 h 603292"/>
              <a:gd name="connsiteX5" fmla="*/ 0 w 4564642"/>
              <a:gd name="connsiteY5" fmla="*/ 334999 h 603292"/>
              <a:gd name="connsiteX6" fmla="*/ 0 w 4564642"/>
              <a:gd name="connsiteY6" fmla="*/ 268293 h 603292"/>
              <a:gd name="connsiteX7" fmla="*/ 268293 w 4564642"/>
              <a:gd name="connsiteY7" fmla="*/ 0 h 603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64642" h="603292">
                <a:moveTo>
                  <a:pt x="4296350" y="0"/>
                </a:moveTo>
                <a:cubicBezTo>
                  <a:pt x="4444524" y="0"/>
                  <a:pt x="4564643" y="120119"/>
                  <a:pt x="4564643" y="268293"/>
                </a:cubicBezTo>
                <a:lnTo>
                  <a:pt x="4564643" y="334999"/>
                </a:lnTo>
                <a:cubicBezTo>
                  <a:pt x="4564643" y="483174"/>
                  <a:pt x="4444524" y="603292"/>
                  <a:pt x="4296350" y="603292"/>
                </a:cubicBezTo>
                <a:lnTo>
                  <a:pt x="268293" y="603292"/>
                </a:lnTo>
                <a:cubicBezTo>
                  <a:pt x="120119" y="603292"/>
                  <a:pt x="0" y="483174"/>
                  <a:pt x="0" y="334999"/>
                </a:cubicBezTo>
                <a:lnTo>
                  <a:pt x="0" y="268293"/>
                </a:lnTo>
                <a:cubicBezTo>
                  <a:pt x="0" y="120119"/>
                  <a:pt x="120119" y="0"/>
                  <a:pt x="268293" y="0"/>
                </a:cubicBezTo>
                <a:close/>
              </a:path>
            </a:pathLst>
          </a:custGeom>
          <a:solidFill>
            <a:srgbClr val="FFFFFF"/>
          </a:solidFill>
          <a:ln w="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151194" tIns="75597" rIns="151194" bIns="7559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LID4096" sz="1290"/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8E4E2837-CAF5-4913-C92E-8F2B1B603579}"/>
              </a:ext>
            </a:extLst>
          </p:cNvPr>
          <p:cNvGrpSpPr>
            <a:grpSpLocks/>
          </p:cNvGrpSpPr>
          <p:nvPr/>
        </p:nvGrpSpPr>
        <p:grpSpPr>
          <a:xfrm>
            <a:off x="11922675" y="11987397"/>
            <a:ext cx="446732" cy="702773"/>
            <a:chOff x="5966399" y="6590888"/>
            <a:chExt cx="252660" cy="397467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57257348-CBBE-54A3-B9B6-F143E58D701A}"/>
                </a:ext>
              </a:extLst>
            </p:cNvPr>
            <p:cNvSpPr>
              <a:spLocks/>
            </p:cNvSpPr>
            <p:nvPr/>
          </p:nvSpPr>
          <p:spPr>
            <a:xfrm>
              <a:off x="5966399" y="6590888"/>
              <a:ext cx="252660" cy="300959"/>
            </a:xfrm>
            <a:custGeom>
              <a:avLst/>
              <a:gdLst>
                <a:gd name="connsiteX0" fmla="*/ 151067 w 252660"/>
                <a:gd name="connsiteY0" fmla="*/ 282098 h 282182"/>
                <a:gd name="connsiteX1" fmla="*/ 126307 w 252660"/>
                <a:gd name="connsiteY1" fmla="*/ 282098 h 282182"/>
                <a:gd name="connsiteX2" fmla="*/ 91447 w 252660"/>
                <a:gd name="connsiteY2" fmla="*/ 282180 h 282182"/>
                <a:gd name="connsiteX3" fmla="*/ 85827 w 252660"/>
                <a:gd name="connsiteY3" fmla="*/ 276723 h 282182"/>
                <a:gd name="connsiteX4" fmla="*/ 97718 w 252660"/>
                <a:gd name="connsiteY4" fmla="*/ 233473 h 282182"/>
                <a:gd name="connsiteX5" fmla="*/ 152940 w 252660"/>
                <a:gd name="connsiteY5" fmla="*/ 168314 h 282182"/>
                <a:gd name="connsiteX6" fmla="*/ 173710 w 252660"/>
                <a:gd name="connsiteY6" fmla="*/ 148196 h 282182"/>
                <a:gd name="connsiteX7" fmla="*/ 140479 w 252660"/>
                <a:gd name="connsiteY7" fmla="*/ 61127 h 282182"/>
                <a:gd name="connsiteX8" fmla="*/ 82568 w 252660"/>
                <a:gd name="connsiteY8" fmla="*/ 79046 h 282182"/>
                <a:gd name="connsiteX9" fmla="*/ 69455 w 252660"/>
                <a:gd name="connsiteY9" fmla="*/ 137526 h 282182"/>
                <a:gd name="connsiteX10" fmla="*/ 70758 w 252660"/>
                <a:gd name="connsiteY10" fmla="*/ 142006 h 282182"/>
                <a:gd name="connsiteX11" fmla="*/ 66035 w 252660"/>
                <a:gd name="connsiteY11" fmla="*/ 142495 h 282182"/>
                <a:gd name="connsiteX12" fmla="*/ 8125 w 252660"/>
                <a:gd name="connsiteY12" fmla="*/ 143390 h 282182"/>
                <a:gd name="connsiteX13" fmla="*/ 2260 w 252660"/>
                <a:gd name="connsiteY13" fmla="*/ 138911 h 282182"/>
                <a:gd name="connsiteX14" fmla="*/ 49419 w 252660"/>
                <a:gd name="connsiteY14" fmla="*/ 24638 h 282182"/>
                <a:gd name="connsiteX15" fmla="*/ 207593 w 252660"/>
                <a:gd name="connsiteY15" fmla="*/ 24231 h 282182"/>
                <a:gd name="connsiteX16" fmla="*/ 239276 w 252660"/>
                <a:gd name="connsiteY16" fmla="*/ 158214 h 282182"/>
                <a:gd name="connsiteX17" fmla="*/ 191873 w 252660"/>
                <a:gd name="connsiteY17" fmla="*/ 217265 h 282182"/>
                <a:gd name="connsiteX18" fmla="*/ 181529 w 252660"/>
                <a:gd name="connsiteY18" fmla="*/ 226713 h 282182"/>
                <a:gd name="connsiteX19" fmla="*/ 151067 w 252660"/>
                <a:gd name="connsiteY19" fmla="*/ 281935 h 282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2660" h="282182">
                  <a:moveTo>
                    <a:pt x="151067" y="282098"/>
                  </a:moveTo>
                  <a:cubicBezTo>
                    <a:pt x="142596" y="282098"/>
                    <a:pt x="134451" y="282098"/>
                    <a:pt x="126307" y="282098"/>
                  </a:cubicBezTo>
                  <a:cubicBezTo>
                    <a:pt x="114659" y="282098"/>
                    <a:pt x="103094" y="281854"/>
                    <a:pt x="91447" y="282180"/>
                  </a:cubicBezTo>
                  <a:cubicBezTo>
                    <a:pt x="86967" y="282261"/>
                    <a:pt x="85908" y="280714"/>
                    <a:pt x="85827" y="276723"/>
                  </a:cubicBezTo>
                  <a:cubicBezTo>
                    <a:pt x="85582" y="261166"/>
                    <a:pt x="90469" y="246994"/>
                    <a:pt x="97718" y="233473"/>
                  </a:cubicBezTo>
                  <a:cubicBezTo>
                    <a:pt x="111402" y="208061"/>
                    <a:pt x="131194" y="187373"/>
                    <a:pt x="152940" y="168314"/>
                  </a:cubicBezTo>
                  <a:cubicBezTo>
                    <a:pt x="160190" y="161961"/>
                    <a:pt x="168008" y="155771"/>
                    <a:pt x="173710" y="148196"/>
                  </a:cubicBezTo>
                  <a:cubicBezTo>
                    <a:pt x="198145" y="115535"/>
                    <a:pt x="180796" y="70005"/>
                    <a:pt x="140479" y="61127"/>
                  </a:cubicBezTo>
                  <a:cubicBezTo>
                    <a:pt x="117918" y="56159"/>
                    <a:pt x="98126" y="62675"/>
                    <a:pt x="82568" y="79046"/>
                  </a:cubicBezTo>
                  <a:cubicBezTo>
                    <a:pt x="66686" y="95743"/>
                    <a:pt x="62369" y="115617"/>
                    <a:pt x="69455" y="137526"/>
                  </a:cubicBezTo>
                  <a:cubicBezTo>
                    <a:pt x="69862" y="138829"/>
                    <a:pt x="70189" y="140133"/>
                    <a:pt x="70758" y="142006"/>
                  </a:cubicBezTo>
                  <a:cubicBezTo>
                    <a:pt x="68804" y="142169"/>
                    <a:pt x="67419" y="142495"/>
                    <a:pt x="66035" y="142495"/>
                  </a:cubicBezTo>
                  <a:cubicBezTo>
                    <a:pt x="46731" y="142821"/>
                    <a:pt x="27428" y="142983"/>
                    <a:pt x="8125" y="143390"/>
                  </a:cubicBezTo>
                  <a:cubicBezTo>
                    <a:pt x="4622" y="143390"/>
                    <a:pt x="2912" y="142658"/>
                    <a:pt x="2260" y="138911"/>
                  </a:cubicBezTo>
                  <a:cubicBezTo>
                    <a:pt x="-6292" y="91345"/>
                    <a:pt x="9428" y="52901"/>
                    <a:pt x="49419" y="24638"/>
                  </a:cubicBezTo>
                  <a:cubicBezTo>
                    <a:pt x="96171" y="-8348"/>
                    <a:pt x="162551" y="-7941"/>
                    <a:pt x="207593" y="24231"/>
                  </a:cubicBezTo>
                  <a:cubicBezTo>
                    <a:pt x="251331" y="55507"/>
                    <a:pt x="265992" y="110974"/>
                    <a:pt x="239276" y="158214"/>
                  </a:cubicBezTo>
                  <a:cubicBezTo>
                    <a:pt x="226733" y="180450"/>
                    <a:pt x="211177" y="200324"/>
                    <a:pt x="191873" y="217265"/>
                  </a:cubicBezTo>
                  <a:cubicBezTo>
                    <a:pt x="188371" y="220360"/>
                    <a:pt x="184868" y="223536"/>
                    <a:pt x="181529" y="226713"/>
                  </a:cubicBezTo>
                  <a:cubicBezTo>
                    <a:pt x="165647" y="241862"/>
                    <a:pt x="153592" y="259048"/>
                    <a:pt x="151067" y="281935"/>
                  </a:cubicBezTo>
                  <a:close/>
                </a:path>
              </a:pathLst>
            </a:custGeom>
            <a:solidFill>
              <a:srgbClr val="C92128"/>
            </a:solidFill>
            <a:ln w="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151194" tIns="75597" rIns="151194" bIns="7559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LID4096" sz="129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EEEFE4F-EBE0-252F-4D17-E112F388EC6C}"/>
                </a:ext>
              </a:extLst>
            </p:cNvPr>
            <p:cNvSpPr>
              <a:spLocks/>
            </p:cNvSpPr>
            <p:nvPr/>
          </p:nvSpPr>
          <p:spPr>
            <a:xfrm>
              <a:off x="6050515" y="6916341"/>
              <a:ext cx="72408" cy="72014"/>
            </a:xfrm>
            <a:custGeom>
              <a:avLst/>
              <a:gdLst>
                <a:gd name="connsiteX0" fmla="*/ 50417 w 72408"/>
                <a:gd name="connsiteY0" fmla="*/ 0 h 67521"/>
                <a:gd name="connsiteX1" fmla="*/ 72408 w 72408"/>
                <a:gd name="connsiteY1" fmla="*/ 21991 h 67521"/>
                <a:gd name="connsiteX2" fmla="*/ 72408 w 72408"/>
                <a:gd name="connsiteY2" fmla="*/ 45530 h 67521"/>
                <a:gd name="connsiteX3" fmla="*/ 50417 w 72408"/>
                <a:gd name="connsiteY3" fmla="*/ 67522 h 67521"/>
                <a:gd name="connsiteX4" fmla="*/ 21991 w 72408"/>
                <a:gd name="connsiteY4" fmla="*/ 67522 h 67521"/>
                <a:gd name="connsiteX5" fmla="*/ 0 w 72408"/>
                <a:gd name="connsiteY5" fmla="*/ 45530 h 67521"/>
                <a:gd name="connsiteX6" fmla="*/ 0 w 72408"/>
                <a:gd name="connsiteY6" fmla="*/ 21991 h 67521"/>
                <a:gd name="connsiteX7" fmla="*/ 21991 w 72408"/>
                <a:gd name="connsiteY7" fmla="*/ 0 h 675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2408" h="67521">
                  <a:moveTo>
                    <a:pt x="50417" y="0"/>
                  </a:moveTo>
                  <a:cubicBezTo>
                    <a:pt x="62562" y="0"/>
                    <a:pt x="72408" y="9846"/>
                    <a:pt x="72408" y="21991"/>
                  </a:cubicBezTo>
                  <a:lnTo>
                    <a:pt x="72408" y="45530"/>
                  </a:lnTo>
                  <a:cubicBezTo>
                    <a:pt x="72408" y="57676"/>
                    <a:pt x="62563" y="67522"/>
                    <a:pt x="50417" y="67522"/>
                  </a:cubicBezTo>
                  <a:lnTo>
                    <a:pt x="21991" y="67522"/>
                  </a:lnTo>
                  <a:cubicBezTo>
                    <a:pt x="9846" y="67522"/>
                    <a:pt x="0" y="57676"/>
                    <a:pt x="0" y="45530"/>
                  </a:cubicBezTo>
                  <a:lnTo>
                    <a:pt x="0" y="21991"/>
                  </a:lnTo>
                  <a:cubicBezTo>
                    <a:pt x="0" y="9846"/>
                    <a:pt x="9845" y="0"/>
                    <a:pt x="21991" y="0"/>
                  </a:cubicBezTo>
                  <a:close/>
                </a:path>
              </a:pathLst>
            </a:custGeom>
            <a:solidFill>
              <a:srgbClr val="C92128"/>
            </a:solidFill>
            <a:ln w="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151194" tIns="75597" rIns="151194" bIns="7559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LID4096" sz="1290"/>
            </a:p>
          </p:txBody>
        </p:sp>
      </p:grp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DA2F48A8-9C42-8D6D-17B4-B219948D54BC}"/>
              </a:ext>
            </a:extLst>
          </p:cNvPr>
          <p:cNvSpPr>
            <a:spLocks/>
          </p:cNvSpPr>
          <p:nvPr/>
        </p:nvSpPr>
        <p:spPr>
          <a:xfrm>
            <a:off x="2980177" y="16997921"/>
            <a:ext cx="2792658" cy="1191117"/>
          </a:xfrm>
          <a:custGeom>
            <a:avLst/>
            <a:gdLst>
              <a:gd name="connsiteX0" fmla="*/ 1579458 w 1579457"/>
              <a:gd name="connsiteY0" fmla="*/ 0 h 631635"/>
              <a:gd name="connsiteX1" fmla="*/ 1579458 w 1579457"/>
              <a:gd name="connsiteY1" fmla="*/ 72896 h 631635"/>
              <a:gd name="connsiteX2" fmla="*/ 1020718 w 1579457"/>
              <a:gd name="connsiteY2" fmla="*/ 631636 h 631635"/>
              <a:gd name="connsiteX3" fmla="*/ 558658 w 1579457"/>
              <a:gd name="connsiteY3" fmla="*/ 631636 h 631635"/>
              <a:gd name="connsiteX4" fmla="*/ 0 w 1579457"/>
              <a:gd name="connsiteY4" fmla="*/ 72896 h 631635"/>
              <a:gd name="connsiteX5" fmla="*/ 0 w 1579457"/>
              <a:gd name="connsiteY5" fmla="*/ 0 h 631635"/>
              <a:gd name="connsiteX6" fmla="*/ 1579458 w 1579457"/>
              <a:gd name="connsiteY6" fmla="*/ 0 h 631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79457" h="631635">
                <a:moveTo>
                  <a:pt x="1579458" y="0"/>
                </a:moveTo>
                <a:lnTo>
                  <a:pt x="1579458" y="72896"/>
                </a:lnTo>
                <a:cubicBezTo>
                  <a:pt x="1579458" y="381507"/>
                  <a:pt x="1329247" y="631636"/>
                  <a:pt x="1020718" y="631636"/>
                </a:cubicBezTo>
                <a:lnTo>
                  <a:pt x="558658" y="631636"/>
                </a:lnTo>
                <a:cubicBezTo>
                  <a:pt x="250048" y="631636"/>
                  <a:pt x="0" y="381425"/>
                  <a:pt x="0" y="72896"/>
                </a:cubicBezTo>
                <a:lnTo>
                  <a:pt x="0" y="0"/>
                </a:lnTo>
                <a:lnTo>
                  <a:pt x="1579458" y="0"/>
                </a:lnTo>
                <a:close/>
              </a:path>
            </a:pathLst>
          </a:custGeom>
          <a:solidFill>
            <a:srgbClr val="BABCBE"/>
          </a:solidFill>
          <a:ln w="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151194" tIns="75597" rIns="151194" bIns="7559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LID4096" sz="129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5867ACF7-F909-5B9C-C5F2-3E7DB1AA0E1B}"/>
              </a:ext>
            </a:extLst>
          </p:cNvPr>
          <p:cNvSpPr>
            <a:spLocks/>
          </p:cNvSpPr>
          <p:nvPr/>
        </p:nvSpPr>
        <p:spPr>
          <a:xfrm>
            <a:off x="2639165" y="16742654"/>
            <a:ext cx="913608" cy="903291"/>
          </a:xfrm>
          <a:custGeom>
            <a:avLst/>
            <a:gdLst>
              <a:gd name="connsiteX0" fmla="*/ 259578 w 516711"/>
              <a:gd name="connsiteY0" fmla="*/ 479001 h 479001"/>
              <a:gd name="connsiteX1" fmla="*/ 516712 w 516711"/>
              <a:gd name="connsiteY1" fmla="*/ 6760 h 479001"/>
              <a:gd name="connsiteX2" fmla="*/ 273180 w 516711"/>
              <a:gd name="connsiteY2" fmla="*/ 0 h 479001"/>
              <a:gd name="connsiteX3" fmla="*/ 41865 w 516711"/>
              <a:gd name="connsiteY3" fmla="*/ 50498 h 479001"/>
              <a:gd name="connsiteX4" fmla="*/ 0 w 516711"/>
              <a:gd name="connsiteY4" fmla="*/ 129178 h 479001"/>
              <a:gd name="connsiteX5" fmla="*/ 259578 w 516711"/>
              <a:gd name="connsiteY5" fmla="*/ 479001 h 47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16711" h="479001">
                <a:moveTo>
                  <a:pt x="259578" y="479001"/>
                </a:moveTo>
                <a:cubicBezTo>
                  <a:pt x="276275" y="327669"/>
                  <a:pt x="382729" y="168436"/>
                  <a:pt x="516712" y="6760"/>
                </a:cubicBezTo>
                <a:lnTo>
                  <a:pt x="273180" y="0"/>
                </a:lnTo>
                <a:lnTo>
                  <a:pt x="41865" y="50498"/>
                </a:lnTo>
                <a:lnTo>
                  <a:pt x="0" y="129178"/>
                </a:lnTo>
                <a:lnTo>
                  <a:pt x="259578" y="479001"/>
                </a:lnTo>
                <a:close/>
              </a:path>
            </a:pathLst>
          </a:custGeom>
          <a:solidFill>
            <a:srgbClr val="070909"/>
          </a:solidFill>
          <a:ln w="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151194" tIns="75597" rIns="151194" bIns="7559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LID4096" sz="129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B56E074-86C9-46CD-9E9F-F60FEA7E6946}"/>
              </a:ext>
            </a:extLst>
          </p:cNvPr>
          <p:cNvSpPr>
            <a:spLocks/>
          </p:cNvSpPr>
          <p:nvPr/>
        </p:nvSpPr>
        <p:spPr>
          <a:xfrm>
            <a:off x="4376523" y="16899012"/>
            <a:ext cx="11233" cy="916"/>
          </a:xfrm>
          <a:custGeom>
            <a:avLst/>
            <a:gdLst>
              <a:gd name="connsiteX0" fmla="*/ 6353 w 6353"/>
              <a:gd name="connsiteY0" fmla="*/ 82 h 488"/>
              <a:gd name="connsiteX1" fmla="*/ 6353 w 6353"/>
              <a:gd name="connsiteY1" fmla="*/ 489 h 488"/>
              <a:gd name="connsiteX2" fmla="*/ 0 w 6353"/>
              <a:gd name="connsiteY2" fmla="*/ 326 h 488"/>
              <a:gd name="connsiteX3" fmla="*/ 6353 w 6353"/>
              <a:gd name="connsiteY3" fmla="*/ 0 h 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53" h="488">
                <a:moveTo>
                  <a:pt x="6353" y="82"/>
                </a:moveTo>
                <a:lnTo>
                  <a:pt x="6353" y="489"/>
                </a:lnTo>
                <a:cubicBezTo>
                  <a:pt x="4398" y="489"/>
                  <a:pt x="2281" y="489"/>
                  <a:pt x="0" y="326"/>
                </a:cubicBezTo>
                <a:cubicBezTo>
                  <a:pt x="1955" y="326"/>
                  <a:pt x="4154" y="163"/>
                  <a:pt x="6353" y="0"/>
                </a:cubicBezTo>
                <a:close/>
              </a:path>
            </a:pathLst>
          </a:custGeom>
          <a:solidFill>
            <a:srgbClr val="ED1C24"/>
          </a:solidFill>
          <a:ln w="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151194" tIns="75597" rIns="151194" bIns="7559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LID4096" sz="129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BE66CA12-EA66-022E-23A2-76DC9E2C10F8}"/>
              </a:ext>
            </a:extLst>
          </p:cNvPr>
          <p:cNvSpPr>
            <a:spLocks/>
          </p:cNvSpPr>
          <p:nvPr/>
        </p:nvSpPr>
        <p:spPr>
          <a:xfrm>
            <a:off x="5200117" y="16742654"/>
            <a:ext cx="913608" cy="903291"/>
          </a:xfrm>
          <a:custGeom>
            <a:avLst/>
            <a:gdLst>
              <a:gd name="connsiteX0" fmla="*/ 257134 w 516712"/>
              <a:gd name="connsiteY0" fmla="*/ 479001 h 479001"/>
              <a:gd name="connsiteX1" fmla="*/ 0 w 516712"/>
              <a:gd name="connsiteY1" fmla="*/ 6760 h 479001"/>
              <a:gd name="connsiteX2" fmla="*/ 243532 w 516712"/>
              <a:gd name="connsiteY2" fmla="*/ 0 h 479001"/>
              <a:gd name="connsiteX3" fmla="*/ 474847 w 516712"/>
              <a:gd name="connsiteY3" fmla="*/ 50498 h 479001"/>
              <a:gd name="connsiteX4" fmla="*/ 516712 w 516712"/>
              <a:gd name="connsiteY4" fmla="*/ 129178 h 479001"/>
              <a:gd name="connsiteX5" fmla="*/ 257134 w 516712"/>
              <a:gd name="connsiteY5" fmla="*/ 479001 h 47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16712" h="479001">
                <a:moveTo>
                  <a:pt x="257134" y="479001"/>
                </a:moveTo>
                <a:cubicBezTo>
                  <a:pt x="240437" y="327669"/>
                  <a:pt x="133984" y="168436"/>
                  <a:pt x="0" y="6760"/>
                </a:cubicBezTo>
                <a:lnTo>
                  <a:pt x="243532" y="0"/>
                </a:lnTo>
                <a:lnTo>
                  <a:pt x="474847" y="50498"/>
                </a:lnTo>
                <a:lnTo>
                  <a:pt x="516712" y="129178"/>
                </a:lnTo>
                <a:lnTo>
                  <a:pt x="257134" y="479001"/>
                </a:lnTo>
                <a:close/>
              </a:path>
            </a:pathLst>
          </a:custGeom>
          <a:solidFill>
            <a:srgbClr val="070909"/>
          </a:solidFill>
          <a:ln w="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151194" tIns="75597" rIns="151194" bIns="7559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LID4096" sz="129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4694ECB5-DB60-619A-2523-05F2CE2258B8}"/>
              </a:ext>
            </a:extLst>
          </p:cNvPr>
          <p:cNvSpPr>
            <a:spLocks/>
          </p:cNvSpPr>
          <p:nvPr/>
        </p:nvSpPr>
        <p:spPr>
          <a:xfrm>
            <a:off x="2916676" y="16673699"/>
            <a:ext cx="2918809" cy="616406"/>
          </a:xfrm>
          <a:custGeom>
            <a:avLst/>
            <a:gdLst>
              <a:gd name="connsiteX0" fmla="*/ 1650807 w 1650806"/>
              <a:gd name="connsiteY0" fmla="*/ 71756 h 326872"/>
              <a:gd name="connsiteX1" fmla="*/ 1584182 w 1650806"/>
              <a:gd name="connsiteY1" fmla="*/ 128445 h 326872"/>
              <a:gd name="connsiteX2" fmla="*/ 1482126 w 1650806"/>
              <a:gd name="connsiteY2" fmla="*/ 138870 h 326872"/>
              <a:gd name="connsiteX3" fmla="*/ 1462334 w 1650806"/>
              <a:gd name="connsiteY3" fmla="*/ 127142 h 326872"/>
              <a:gd name="connsiteX4" fmla="*/ 1399863 w 1650806"/>
              <a:gd name="connsiteY4" fmla="*/ 219260 h 326872"/>
              <a:gd name="connsiteX5" fmla="*/ 1369157 w 1650806"/>
              <a:gd name="connsiteY5" fmla="*/ 230908 h 326872"/>
              <a:gd name="connsiteX6" fmla="*/ 1331283 w 1650806"/>
              <a:gd name="connsiteY6" fmla="*/ 227894 h 326872"/>
              <a:gd name="connsiteX7" fmla="*/ 1325663 w 1650806"/>
              <a:gd name="connsiteY7" fmla="*/ 206798 h 326872"/>
              <a:gd name="connsiteX8" fmla="*/ 1312631 w 1650806"/>
              <a:gd name="connsiteY8" fmla="*/ 193848 h 326872"/>
              <a:gd name="connsiteX9" fmla="*/ 1300902 w 1650806"/>
              <a:gd name="connsiteY9" fmla="*/ 211116 h 326872"/>
              <a:gd name="connsiteX10" fmla="*/ 1300902 w 1650806"/>
              <a:gd name="connsiteY10" fmla="*/ 236446 h 326872"/>
              <a:gd name="connsiteX11" fmla="*/ 1228576 w 1650806"/>
              <a:gd name="connsiteY11" fmla="*/ 301361 h 326872"/>
              <a:gd name="connsiteX12" fmla="*/ 1164883 w 1650806"/>
              <a:gd name="connsiteY12" fmla="*/ 300140 h 326872"/>
              <a:gd name="connsiteX13" fmla="*/ 1082131 w 1650806"/>
              <a:gd name="connsiteY13" fmla="*/ 256239 h 326872"/>
              <a:gd name="connsiteX14" fmla="*/ 1066085 w 1650806"/>
              <a:gd name="connsiteY14" fmla="*/ 264220 h 326872"/>
              <a:gd name="connsiteX15" fmla="*/ 1005487 w 1650806"/>
              <a:gd name="connsiteY15" fmla="*/ 326040 h 326872"/>
              <a:gd name="connsiteX16" fmla="*/ 903432 w 1650806"/>
              <a:gd name="connsiteY16" fmla="*/ 326040 h 326872"/>
              <a:gd name="connsiteX17" fmla="*/ 825322 w 1650806"/>
              <a:gd name="connsiteY17" fmla="*/ 274075 h 326872"/>
              <a:gd name="connsiteX18" fmla="*/ 747213 w 1650806"/>
              <a:gd name="connsiteY18" fmla="*/ 326040 h 326872"/>
              <a:gd name="connsiteX19" fmla="*/ 645238 w 1650806"/>
              <a:gd name="connsiteY19" fmla="*/ 326040 h 326872"/>
              <a:gd name="connsiteX20" fmla="*/ 584640 w 1650806"/>
              <a:gd name="connsiteY20" fmla="*/ 264220 h 326872"/>
              <a:gd name="connsiteX21" fmla="*/ 568514 w 1650806"/>
              <a:gd name="connsiteY21" fmla="*/ 256239 h 326872"/>
              <a:gd name="connsiteX22" fmla="*/ 485761 w 1650806"/>
              <a:gd name="connsiteY22" fmla="*/ 300140 h 326872"/>
              <a:gd name="connsiteX23" fmla="*/ 422068 w 1650806"/>
              <a:gd name="connsiteY23" fmla="*/ 301361 h 326872"/>
              <a:gd name="connsiteX24" fmla="*/ 349823 w 1650806"/>
              <a:gd name="connsiteY24" fmla="*/ 236446 h 326872"/>
              <a:gd name="connsiteX25" fmla="*/ 349823 w 1650806"/>
              <a:gd name="connsiteY25" fmla="*/ 211116 h 326872"/>
              <a:gd name="connsiteX26" fmla="*/ 338094 w 1650806"/>
              <a:gd name="connsiteY26" fmla="*/ 193848 h 326872"/>
              <a:gd name="connsiteX27" fmla="*/ 325063 w 1650806"/>
              <a:gd name="connsiteY27" fmla="*/ 206798 h 326872"/>
              <a:gd name="connsiteX28" fmla="*/ 319524 w 1650806"/>
              <a:gd name="connsiteY28" fmla="*/ 227894 h 326872"/>
              <a:gd name="connsiteX29" fmla="*/ 281650 w 1650806"/>
              <a:gd name="connsiteY29" fmla="*/ 230908 h 326872"/>
              <a:gd name="connsiteX30" fmla="*/ 250944 w 1650806"/>
              <a:gd name="connsiteY30" fmla="*/ 219260 h 326872"/>
              <a:gd name="connsiteX31" fmla="*/ 188473 w 1650806"/>
              <a:gd name="connsiteY31" fmla="*/ 127142 h 326872"/>
              <a:gd name="connsiteX32" fmla="*/ 168681 w 1650806"/>
              <a:gd name="connsiteY32" fmla="*/ 138870 h 326872"/>
              <a:gd name="connsiteX33" fmla="*/ 66707 w 1650806"/>
              <a:gd name="connsiteY33" fmla="*/ 128445 h 326872"/>
              <a:gd name="connsiteX34" fmla="*/ 0 w 1650806"/>
              <a:gd name="connsiteY34" fmla="*/ 71756 h 326872"/>
              <a:gd name="connsiteX35" fmla="*/ 40073 w 1650806"/>
              <a:gd name="connsiteY35" fmla="*/ 42598 h 326872"/>
              <a:gd name="connsiteX36" fmla="*/ 582116 w 1650806"/>
              <a:gd name="connsiteY36" fmla="*/ 0 h 326872"/>
              <a:gd name="connsiteX37" fmla="*/ 809602 w 1650806"/>
              <a:gd name="connsiteY37" fmla="*/ 25901 h 326872"/>
              <a:gd name="connsiteX38" fmla="*/ 825241 w 1650806"/>
              <a:gd name="connsiteY38" fmla="*/ 86173 h 326872"/>
              <a:gd name="connsiteX39" fmla="*/ 840960 w 1650806"/>
              <a:gd name="connsiteY39" fmla="*/ 25901 h 326872"/>
              <a:gd name="connsiteX40" fmla="*/ 1068447 w 1650806"/>
              <a:gd name="connsiteY40" fmla="*/ 0 h 326872"/>
              <a:gd name="connsiteX41" fmla="*/ 1610490 w 1650806"/>
              <a:gd name="connsiteY41" fmla="*/ 42598 h 326872"/>
              <a:gd name="connsiteX42" fmla="*/ 1650481 w 1650806"/>
              <a:gd name="connsiteY42" fmla="*/ 71756 h 326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650806" h="326872">
                <a:moveTo>
                  <a:pt x="1650807" y="71756"/>
                </a:moveTo>
                <a:cubicBezTo>
                  <a:pt x="1650807" y="71756"/>
                  <a:pt x="1586707" y="128445"/>
                  <a:pt x="1584182" y="128445"/>
                </a:cubicBezTo>
                <a:cubicBezTo>
                  <a:pt x="1581657" y="128445"/>
                  <a:pt x="1490841" y="163631"/>
                  <a:pt x="1482126" y="138870"/>
                </a:cubicBezTo>
                <a:cubicBezTo>
                  <a:pt x="1473493" y="114192"/>
                  <a:pt x="1462334" y="127142"/>
                  <a:pt x="1462334" y="127142"/>
                </a:cubicBezTo>
                <a:cubicBezTo>
                  <a:pt x="1462334" y="127142"/>
                  <a:pt x="1432687" y="197595"/>
                  <a:pt x="1399863" y="219260"/>
                </a:cubicBezTo>
                <a:cubicBezTo>
                  <a:pt x="1389519" y="226102"/>
                  <a:pt x="1378849" y="229442"/>
                  <a:pt x="1369157" y="230908"/>
                </a:cubicBezTo>
                <a:cubicBezTo>
                  <a:pt x="1348061" y="234003"/>
                  <a:pt x="1331283" y="227894"/>
                  <a:pt x="1331283" y="227894"/>
                </a:cubicBezTo>
                <a:lnTo>
                  <a:pt x="1325663" y="206798"/>
                </a:lnTo>
                <a:cubicBezTo>
                  <a:pt x="1325663" y="206798"/>
                  <a:pt x="1328758" y="196374"/>
                  <a:pt x="1312631" y="193848"/>
                </a:cubicBezTo>
                <a:cubicBezTo>
                  <a:pt x="1296586" y="191405"/>
                  <a:pt x="1300902" y="211116"/>
                  <a:pt x="1300902" y="211116"/>
                </a:cubicBezTo>
                <a:cubicBezTo>
                  <a:pt x="1300902" y="211116"/>
                  <a:pt x="1301473" y="180246"/>
                  <a:pt x="1300902" y="236446"/>
                </a:cubicBezTo>
                <a:cubicBezTo>
                  <a:pt x="1300251" y="292728"/>
                  <a:pt x="1228576" y="301361"/>
                  <a:pt x="1228576" y="301361"/>
                </a:cubicBezTo>
                <a:lnTo>
                  <a:pt x="1164883" y="300140"/>
                </a:lnTo>
                <a:cubicBezTo>
                  <a:pt x="1101271" y="298918"/>
                  <a:pt x="1083352" y="258112"/>
                  <a:pt x="1082131" y="256239"/>
                </a:cubicBezTo>
                <a:cubicBezTo>
                  <a:pt x="1080909" y="254365"/>
                  <a:pt x="1069750" y="208020"/>
                  <a:pt x="1066085" y="264220"/>
                </a:cubicBezTo>
                <a:cubicBezTo>
                  <a:pt x="1062420" y="320502"/>
                  <a:pt x="1005487" y="326040"/>
                  <a:pt x="1005487" y="326040"/>
                </a:cubicBezTo>
                <a:cubicBezTo>
                  <a:pt x="1005487" y="326040"/>
                  <a:pt x="980727" y="327913"/>
                  <a:pt x="903432" y="326040"/>
                </a:cubicBezTo>
                <a:cubicBezTo>
                  <a:pt x="834852" y="324411"/>
                  <a:pt x="826381" y="283361"/>
                  <a:pt x="825322" y="274075"/>
                </a:cubicBezTo>
                <a:cubicBezTo>
                  <a:pt x="824345" y="283279"/>
                  <a:pt x="815874" y="324411"/>
                  <a:pt x="747213" y="326040"/>
                </a:cubicBezTo>
                <a:cubicBezTo>
                  <a:pt x="669917" y="327913"/>
                  <a:pt x="645238" y="326040"/>
                  <a:pt x="645238" y="326040"/>
                </a:cubicBezTo>
                <a:cubicBezTo>
                  <a:pt x="645238" y="326040"/>
                  <a:pt x="588387" y="320502"/>
                  <a:pt x="584640" y="264220"/>
                </a:cubicBezTo>
                <a:cubicBezTo>
                  <a:pt x="580975" y="208020"/>
                  <a:pt x="569735" y="254365"/>
                  <a:pt x="568514" y="256239"/>
                </a:cubicBezTo>
                <a:cubicBezTo>
                  <a:pt x="567292" y="258030"/>
                  <a:pt x="549373" y="298836"/>
                  <a:pt x="485761" y="300140"/>
                </a:cubicBezTo>
                <a:lnTo>
                  <a:pt x="422068" y="301361"/>
                </a:lnTo>
                <a:cubicBezTo>
                  <a:pt x="422068" y="301361"/>
                  <a:pt x="350393" y="292728"/>
                  <a:pt x="349823" y="236446"/>
                </a:cubicBezTo>
                <a:cubicBezTo>
                  <a:pt x="349172" y="180246"/>
                  <a:pt x="349823" y="211116"/>
                  <a:pt x="349823" y="211116"/>
                </a:cubicBezTo>
                <a:cubicBezTo>
                  <a:pt x="349823" y="211116"/>
                  <a:pt x="354140" y="191324"/>
                  <a:pt x="338094" y="193848"/>
                </a:cubicBezTo>
                <a:cubicBezTo>
                  <a:pt x="322049" y="196292"/>
                  <a:pt x="325063" y="206798"/>
                  <a:pt x="325063" y="206798"/>
                </a:cubicBezTo>
                <a:lnTo>
                  <a:pt x="319524" y="227894"/>
                </a:lnTo>
                <a:cubicBezTo>
                  <a:pt x="319524" y="227894"/>
                  <a:pt x="302746" y="234003"/>
                  <a:pt x="281650" y="230908"/>
                </a:cubicBezTo>
                <a:cubicBezTo>
                  <a:pt x="271958" y="229442"/>
                  <a:pt x="261207" y="226102"/>
                  <a:pt x="250944" y="219260"/>
                </a:cubicBezTo>
                <a:cubicBezTo>
                  <a:pt x="218202" y="197595"/>
                  <a:pt x="188473" y="127142"/>
                  <a:pt x="188473" y="127142"/>
                </a:cubicBezTo>
                <a:cubicBezTo>
                  <a:pt x="188473" y="127142"/>
                  <a:pt x="177396" y="114110"/>
                  <a:pt x="168681" y="138870"/>
                </a:cubicBezTo>
                <a:cubicBezTo>
                  <a:pt x="160047" y="163631"/>
                  <a:pt x="69150" y="128445"/>
                  <a:pt x="66707" y="128445"/>
                </a:cubicBezTo>
                <a:cubicBezTo>
                  <a:pt x="64263" y="128445"/>
                  <a:pt x="0" y="71756"/>
                  <a:pt x="0" y="71756"/>
                </a:cubicBezTo>
                <a:lnTo>
                  <a:pt x="40073" y="42598"/>
                </a:lnTo>
                <a:lnTo>
                  <a:pt x="582116" y="0"/>
                </a:lnTo>
                <a:lnTo>
                  <a:pt x="809602" y="25901"/>
                </a:lnTo>
                <a:lnTo>
                  <a:pt x="825241" y="86173"/>
                </a:lnTo>
                <a:lnTo>
                  <a:pt x="840960" y="25901"/>
                </a:lnTo>
                <a:lnTo>
                  <a:pt x="1068447" y="0"/>
                </a:lnTo>
                <a:lnTo>
                  <a:pt x="1610490" y="42598"/>
                </a:lnTo>
                <a:lnTo>
                  <a:pt x="1650481" y="71756"/>
                </a:lnTo>
                <a:close/>
              </a:path>
            </a:pathLst>
          </a:custGeom>
          <a:solidFill>
            <a:srgbClr val="FFFFFF"/>
          </a:solidFill>
          <a:ln w="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151194" tIns="75597" rIns="151194" bIns="7559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LID4096" sz="129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EFBF0D8D-FB67-3C12-BB4D-A093D697CB51}"/>
              </a:ext>
            </a:extLst>
          </p:cNvPr>
          <p:cNvSpPr>
            <a:spLocks/>
          </p:cNvSpPr>
          <p:nvPr/>
        </p:nvSpPr>
        <p:spPr>
          <a:xfrm>
            <a:off x="2599112" y="16437436"/>
            <a:ext cx="3554812" cy="2082353"/>
          </a:xfrm>
          <a:custGeom>
            <a:avLst/>
            <a:gdLst>
              <a:gd name="connsiteX0" fmla="*/ 2006342 w 2010511"/>
              <a:gd name="connsiteY0" fmla="*/ 256411 h 1104245"/>
              <a:gd name="connsiteX1" fmla="*/ 1981663 w 2010511"/>
              <a:gd name="connsiteY1" fmla="*/ 218049 h 1104245"/>
              <a:gd name="connsiteX2" fmla="*/ 1981337 w 2010511"/>
              <a:gd name="connsiteY2" fmla="*/ 218049 h 1104245"/>
              <a:gd name="connsiteX3" fmla="*/ 1371040 w 2010511"/>
              <a:gd name="connsiteY3" fmla="*/ 19069 h 1104245"/>
              <a:gd name="connsiteX4" fmla="*/ 1133616 w 2010511"/>
              <a:gd name="connsiteY4" fmla="*/ 19069 h 1104245"/>
              <a:gd name="connsiteX5" fmla="*/ 1005253 w 2010511"/>
              <a:gd name="connsiteY5" fmla="*/ 62644 h 1104245"/>
              <a:gd name="connsiteX6" fmla="*/ 876808 w 2010511"/>
              <a:gd name="connsiteY6" fmla="*/ 19069 h 1104245"/>
              <a:gd name="connsiteX7" fmla="*/ 639466 w 2010511"/>
              <a:gd name="connsiteY7" fmla="*/ 19069 h 1104245"/>
              <a:gd name="connsiteX8" fmla="*/ 28762 w 2010511"/>
              <a:gd name="connsiteY8" fmla="*/ 218049 h 1104245"/>
              <a:gd name="connsiteX9" fmla="*/ 4083 w 2010511"/>
              <a:gd name="connsiteY9" fmla="*/ 256411 h 1104245"/>
              <a:gd name="connsiteX10" fmla="*/ 9784 w 2010511"/>
              <a:gd name="connsiteY10" fmla="*/ 321652 h 1104245"/>
              <a:gd name="connsiteX11" fmla="*/ 1005090 w 2010511"/>
              <a:gd name="connsiteY11" fmla="*/ 1103806 h 1104245"/>
              <a:gd name="connsiteX12" fmla="*/ 1005416 w 2010511"/>
              <a:gd name="connsiteY12" fmla="*/ 1103806 h 1104245"/>
              <a:gd name="connsiteX13" fmla="*/ 2000803 w 2010511"/>
              <a:gd name="connsiteY13" fmla="*/ 321652 h 1104245"/>
              <a:gd name="connsiteX14" fmla="*/ 2006423 w 2010511"/>
              <a:gd name="connsiteY14" fmla="*/ 256411 h 1104245"/>
              <a:gd name="connsiteX15" fmla="*/ 1945988 w 2010511"/>
              <a:gd name="connsiteY15" fmla="*/ 345272 h 1104245"/>
              <a:gd name="connsiteX16" fmla="*/ 1945988 w 2010511"/>
              <a:gd name="connsiteY16" fmla="*/ 345272 h 1104245"/>
              <a:gd name="connsiteX17" fmla="*/ 1005416 w 2010511"/>
              <a:gd name="connsiteY17" fmla="*/ 849686 h 1104245"/>
              <a:gd name="connsiteX18" fmla="*/ 1005090 w 2010511"/>
              <a:gd name="connsiteY18" fmla="*/ 849686 h 1104245"/>
              <a:gd name="connsiteX19" fmla="*/ 64518 w 2010511"/>
              <a:gd name="connsiteY19" fmla="*/ 345353 h 1104245"/>
              <a:gd name="connsiteX20" fmla="*/ 64518 w 2010511"/>
              <a:gd name="connsiteY20" fmla="*/ 345353 h 1104245"/>
              <a:gd name="connsiteX21" fmla="*/ 100600 w 2010511"/>
              <a:gd name="connsiteY21" fmla="*/ 216827 h 1104245"/>
              <a:gd name="connsiteX22" fmla="*/ 115016 w 2010511"/>
              <a:gd name="connsiteY22" fmla="*/ 209334 h 1104245"/>
              <a:gd name="connsiteX23" fmla="*/ 208194 w 2010511"/>
              <a:gd name="connsiteY23" fmla="*/ 205669 h 1104245"/>
              <a:gd name="connsiteX24" fmla="*/ 393571 w 2010511"/>
              <a:gd name="connsiteY24" fmla="*/ 230429 h 1104245"/>
              <a:gd name="connsiteX25" fmla="*/ 633357 w 2010511"/>
              <a:gd name="connsiteY25" fmla="*/ 187180 h 1104245"/>
              <a:gd name="connsiteX26" fmla="*/ 998900 w 2010511"/>
              <a:gd name="connsiteY26" fmla="*/ 244846 h 1104245"/>
              <a:gd name="connsiteX27" fmla="*/ 1005253 w 2010511"/>
              <a:gd name="connsiteY27" fmla="*/ 245171 h 1104245"/>
              <a:gd name="connsiteX28" fmla="*/ 1011606 w 2010511"/>
              <a:gd name="connsiteY28" fmla="*/ 244846 h 1104245"/>
              <a:gd name="connsiteX29" fmla="*/ 1377230 w 2010511"/>
              <a:gd name="connsiteY29" fmla="*/ 187180 h 1104245"/>
              <a:gd name="connsiteX30" fmla="*/ 1617016 w 2010511"/>
              <a:gd name="connsiteY30" fmla="*/ 230429 h 1104245"/>
              <a:gd name="connsiteX31" fmla="*/ 1802394 w 2010511"/>
              <a:gd name="connsiteY31" fmla="*/ 205669 h 1104245"/>
              <a:gd name="connsiteX32" fmla="*/ 1895490 w 2010511"/>
              <a:gd name="connsiteY32" fmla="*/ 209253 h 1104245"/>
              <a:gd name="connsiteX33" fmla="*/ 1909906 w 2010511"/>
              <a:gd name="connsiteY33" fmla="*/ 216827 h 1104245"/>
              <a:gd name="connsiteX34" fmla="*/ 1945988 w 2010511"/>
              <a:gd name="connsiteY34" fmla="*/ 345272 h 1104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2010511" h="1104245">
                <a:moveTo>
                  <a:pt x="2006342" y="256411"/>
                </a:moveTo>
                <a:cubicBezTo>
                  <a:pt x="1998930" y="242809"/>
                  <a:pt x="1981663" y="218049"/>
                  <a:pt x="1981663" y="218049"/>
                </a:cubicBezTo>
                <a:lnTo>
                  <a:pt x="1981337" y="218049"/>
                </a:lnTo>
                <a:cubicBezTo>
                  <a:pt x="1763298" y="133749"/>
                  <a:pt x="1443285" y="37477"/>
                  <a:pt x="1371040" y="19069"/>
                </a:cubicBezTo>
                <a:cubicBezTo>
                  <a:pt x="1298713" y="662"/>
                  <a:pt x="1214740" y="-12533"/>
                  <a:pt x="1133616" y="19069"/>
                </a:cubicBezTo>
                <a:cubicBezTo>
                  <a:pt x="1090286" y="45133"/>
                  <a:pt x="1047606" y="56780"/>
                  <a:pt x="1005253" y="62644"/>
                </a:cubicBezTo>
                <a:cubicBezTo>
                  <a:pt x="962818" y="56780"/>
                  <a:pt x="920220" y="45133"/>
                  <a:pt x="876808" y="19069"/>
                </a:cubicBezTo>
                <a:cubicBezTo>
                  <a:pt x="795685" y="-12533"/>
                  <a:pt x="711711" y="662"/>
                  <a:pt x="639466" y="19069"/>
                </a:cubicBezTo>
                <a:cubicBezTo>
                  <a:pt x="567221" y="37477"/>
                  <a:pt x="246882" y="133831"/>
                  <a:pt x="28762" y="218049"/>
                </a:cubicBezTo>
                <a:cubicBezTo>
                  <a:pt x="28762" y="218049"/>
                  <a:pt x="11494" y="242809"/>
                  <a:pt x="4083" y="256411"/>
                </a:cubicBezTo>
                <a:cubicBezTo>
                  <a:pt x="-1945" y="267489"/>
                  <a:pt x="-2270" y="295588"/>
                  <a:pt x="9784" y="321652"/>
                </a:cubicBezTo>
                <a:cubicBezTo>
                  <a:pt x="234502" y="839993"/>
                  <a:pt x="559646" y="1116839"/>
                  <a:pt x="1005090" y="1103806"/>
                </a:cubicBezTo>
                <a:lnTo>
                  <a:pt x="1005416" y="1103806"/>
                </a:lnTo>
                <a:cubicBezTo>
                  <a:pt x="1450941" y="1116839"/>
                  <a:pt x="1776004" y="839993"/>
                  <a:pt x="2000803" y="321652"/>
                </a:cubicBezTo>
                <a:cubicBezTo>
                  <a:pt x="2012776" y="295588"/>
                  <a:pt x="2012450" y="267489"/>
                  <a:pt x="2006423" y="256411"/>
                </a:cubicBezTo>
                <a:close/>
                <a:moveTo>
                  <a:pt x="1945988" y="345272"/>
                </a:moveTo>
                <a:lnTo>
                  <a:pt x="1945988" y="345272"/>
                </a:lnTo>
                <a:cubicBezTo>
                  <a:pt x="1666863" y="657873"/>
                  <a:pt x="1359556" y="842273"/>
                  <a:pt x="1005416" y="849686"/>
                </a:cubicBezTo>
                <a:lnTo>
                  <a:pt x="1005090" y="849686"/>
                </a:lnTo>
                <a:cubicBezTo>
                  <a:pt x="648588" y="862311"/>
                  <a:pt x="343725" y="657873"/>
                  <a:pt x="64518" y="345353"/>
                </a:cubicBezTo>
                <a:lnTo>
                  <a:pt x="64518" y="345353"/>
                </a:lnTo>
                <a:cubicBezTo>
                  <a:pt x="33323" y="281253"/>
                  <a:pt x="48961" y="240122"/>
                  <a:pt x="100600" y="216827"/>
                </a:cubicBezTo>
                <a:lnTo>
                  <a:pt x="115016" y="209334"/>
                </a:lnTo>
                <a:cubicBezTo>
                  <a:pt x="153378" y="205913"/>
                  <a:pt x="193207" y="203388"/>
                  <a:pt x="208194" y="205669"/>
                </a:cubicBezTo>
                <a:cubicBezTo>
                  <a:pt x="240285" y="210637"/>
                  <a:pt x="356512" y="226683"/>
                  <a:pt x="393571" y="230429"/>
                </a:cubicBezTo>
                <a:cubicBezTo>
                  <a:pt x="430631" y="234094"/>
                  <a:pt x="522098" y="178465"/>
                  <a:pt x="633357" y="187180"/>
                </a:cubicBezTo>
                <a:cubicBezTo>
                  <a:pt x="737123" y="195243"/>
                  <a:pt x="931053" y="239796"/>
                  <a:pt x="998900" y="244846"/>
                </a:cubicBezTo>
                <a:cubicBezTo>
                  <a:pt x="1001180" y="245009"/>
                  <a:pt x="1003298" y="245171"/>
                  <a:pt x="1005253" y="245171"/>
                </a:cubicBezTo>
                <a:cubicBezTo>
                  <a:pt x="1007208" y="245171"/>
                  <a:pt x="1009407" y="245009"/>
                  <a:pt x="1011606" y="244846"/>
                </a:cubicBezTo>
                <a:cubicBezTo>
                  <a:pt x="1079453" y="239796"/>
                  <a:pt x="1273383" y="195243"/>
                  <a:pt x="1377230" y="187180"/>
                </a:cubicBezTo>
                <a:cubicBezTo>
                  <a:pt x="1488490" y="178546"/>
                  <a:pt x="1579957" y="234176"/>
                  <a:pt x="1617016" y="230429"/>
                </a:cubicBezTo>
                <a:cubicBezTo>
                  <a:pt x="1654075" y="226683"/>
                  <a:pt x="1770221" y="210637"/>
                  <a:pt x="1802394" y="205669"/>
                </a:cubicBezTo>
                <a:cubicBezTo>
                  <a:pt x="1817380" y="203307"/>
                  <a:pt x="1857127" y="205913"/>
                  <a:pt x="1895490" y="209253"/>
                </a:cubicBezTo>
                <a:lnTo>
                  <a:pt x="1909906" y="216827"/>
                </a:lnTo>
                <a:cubicBezTo>
                  <a:pt x="1961545" y="240122"/>
                  <a:pt x="1977264" y="281253"/>
                  <a:pt x="1945988" y="345272"/>
                </a:cubicBezTo>
                <a:close/>
              </a:path>
            </a:pathLst>
          </a:custGeom>
          <a:solidFill>
            <a:srgbClr val="C92128"/>
          </a:solidFill>
          <a:ln w="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151194" tIns="75597" rIns="151194" bIns="7559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LID4096" sz="129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BAA727B5-F6B1-6F54-9C99-47C10260DD5B}"/>
              </a:ext>
            </a:extLst>
          </p:cNvPr>
          <p:cNvSpPr>
            <a:spLocks/>
          </p:cNvSpPr>
          <p:nvPr/>
        </p:nvSpPr>
        <p:spPr>
          <a:xfrm>
            <a:off x="4365145" y="16899312"/>
            <a:ext cx="11233" cy="822"/>
          </a:xfrm>
          <a:custGeom>
            <a:avLst/>
            <a:gdLst>
              <a:gd name="connsiteX0" fmla="*/ 6353 w 6353"/>
              <a:gd name="connsiteY0" fmla="*/ 244 h 439"/>
              <a:gd name="connsiteX1" fmla="*/ 0 w 6353"/>
              <a:gd name="connsiteY1" fmla="*/ 407 h 439"/>
              <a:gd name="connsiteX2" fmla="*/ 0 w 6353"/>
              <a:gd name="connsiteY2" fmla="*/ 0 h 439"/>
              <a:gd name="connsiteX3" fmla="*/ 6353 w 6353"/>
              <a:gd name="connsiteY3" fmla="*/ 326 h 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53" h="439">
                <a:moveTo>
                  <a:pt x="6353" y="244"/>
                </a:moveTo>
                <a:cubicBezTo>
                  <a:pt x="3991" y="407"/>
                  <a:pt x="1955" y="489"/>
                  <a:pt x="0" y="407"/>
                </a:cubicBezTo>
                <a:lnTo>
                  <a:pt x="0" y="0"/>
                </a:lnTo>
                <a:cubicBezTo>
                  <a:pt x="2199" y="163"/>
                  <a:pt x="4317" y="326"/>
                  <a:pt x="6353" y="326"/>
                </a:cubicBezTo>
                <a:close/>
              </a:path>
            </a:pathLst>
          </a:custGeom>
          <a:solidFill>
            <a:srgbClr val="ED1C24"/>
          </a:solidFill>
          <a:ln w="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151194" tIns="75597" rIns="151194" bIns="7559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LID4096" sz="129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0498073-97EC-65F9-0E83-7DDA9EC80418}"/>
              </a:ext>
            </a:extLst>
          </p:cNvPr>
          <p:cNvSpPr txBox="1">
            <a:spLocks/>
          </p:cNvSpPr>
          <p:nvPr/>
        </p:nvSpPr>
        <p:spPr>
          <a:xfrm>
            <a:off x="2977204" y="1440469"/>
            <a:ext cx="9164942" cy="11683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51194" tIns="75597" rIns="151194" bIns="75597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LID4096" sz="6600" b="1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Name </a:t>
            </a:r>
            <a:r>
              <a:rPr lang="LID4096" sz="6600" b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of an</a:t>
            </a:r>
            <a:r>
              <a:rPr lang="en-US" sz="6600" b="1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LID4096" sz="6600" b="1">
                <a:ln/>
                <a:solidFill>
                  <a:srgbClr val="C92128"/>
                </a:solidFill>
                <a:latin typeface="Arial"/>
                <a:cs typeface="Arial"/>
                <a:sym typeface="Arial"/>
                <a:rtl val="0"/>
              </a:rPr>
              <a:t>Initiative</a:t>
            </a:r>
            <a:r>
              <a:rPr lang="LID4096" sz="6600" b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</a:t>
            </a:r>
            <a:endParaRPr lang="LID4096" sz="6600" b="1" dirty="0">
              <a:ln/>
              <a:solidFill>
                <a:srgbClr val="231F20"/>
              </a:solidFill>
              <a:latin typeface="Arial"/>
              <a:cs typeface="Arial"/>
              <a:sym typeface="Arial"/>
              <a:rtl val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6D06596-0E07-E131-7197-899A6927A00C}"/>
              </a:ext>
            </a:extLst>
          </p:cNvPr>
          <p:cNvSpPr txBox="1">
            <a:spLocks/>
          </p:cNvSpPr>
          <p:nvPr/>
        </p:nvSpPr>
        <p:spPr>
          <a:xfrm>
            <a:off x="4468296" y="3575320"/>
            <a:ext cx="7801935" cy="5917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51194" tIns="75597" rIns="151194" bIns="75597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LID4096" sz="2604" b="1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How did you start practicing Open Science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F4E049C-1329-4BA2-8084-9A312664265E}"/>
              </a:ext>
            </a:extLst>
          </p:cNvPr>
          <p:cNvSpPr txBox="1">
            <a:spLocks/>
          </p:cNvSpPr>
          <p:nvPr/>
        </p:nvSpPr>
        <p:spPr>
          <a:xfrm>
            <a:off x="4468296" y="7814354"/>
            <a:ext cx="5086696" cy="5917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51194" tIns="75597" rIns="151194" bIns="75597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LID4096" sz="2604" b="1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What were your motivations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E2C5ED0-3985-2CFB-61F7-6824701FFEA5}"/>
              </a:ext>
            </a:extLst>
          </p:cNvPr>
          <p:cNvSpPr txBox="1">
            <a:spLocks/>
          </p:cNvSpPr>
          <p:nvPr/>
        </p:nvSpPr>
        <p:spPr>
          <a:xfrm>
            <a:off x="4468296" y="11871685"/>
            <a:ext cx="8033031" cy="9541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51194" tIns="75597" rIns="151194" bIns="75597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LID4096" sz="2604" b="1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Can you share one benefit of doing Open Science and one challenge that </a:t>
            </a:r>
            <a:r>
              <a:rPr lang="LID4096" sz="2604" b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you face</a:t>
            </a:r>
            <a:endParaRPr lang="LID4096" sz="2604" b="1" dirty="0">
              <a:ln/>
              <a:solidFill>
                <a:srgbClr val="231F20"/>
              </a:solidFill>
              <a:latin typeface="Arial"/>
              <a:cs typeface="Arial"/>
              <a:sym typeface="Arial"/>
              <a:rtl val="0"/>
            </a:endParaRPr>
          </a:p>
        </p:txBody>
      </p:sp>
      <p:grpSp>
        <p:nvGrpSpPr>
          <p:cNvPr id="31" name="Graphic 4">
            <a:extLst>
              <a:ext uri="{FF2B5EF4-FFF2-40B4-BE49-F238E27FC236}">
                <a16:creationId xmlns:a16="http://schemas.microsoft.com/office/drawing/2014/main" id="{0E1FD5DC-2E2A-2713-260B-BC9431ED701F}"/>
              </a:ext>
            </a:extLst>
          </p:cNvPr>
          <p:cNvGrpSpPr>
            <a:grpSpLocks/>
          </p:cNvGrpSpPr>
          <p:nvPr/>
        </p:nvGrpSpPr>
        <p:grpSpPr>
          <a:xfrm>
            <a:off x="10279754" y="18782247"/>
            <a:ext cx="2076267" cy="887629"/>
            <a:chOff x="5061725" y="9931610"/>
            <a:chExt cx="1174286" cy="470698"/>
          </a:xfrm>
          <a:solidFill>
            <a:srgbClr val="C92128"/>
          </a:solidFill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23E1141D-F93F-D013-C63F-400E5D5B0EF9}"/>
                </a:ext>
              </a:extLst>
            </p:cNvPr>
            <p:cNvSpPr>
              <a:spLocks/>
            </p:cNvSpPr>
            <p:nvPr/>
          </p:nvSpPr>
          <p:spPr>
            <a:xfrm>
              <a:off x="5413363" y="9962625"/>
              <a:ext cx="335879" cy="391147"/>
            </a:xfrm>
            <a:custGeom>
              <a:avLst/>
              <a:gdLst>
                <a:gd name="connsiteX0" fmla="*/ 241636 w 335879"/>
                <a:gd name="connsiteY0" fmla="*/ 0 h 391147"/>
                <a:gd name="connsiteX1" fmla="*/ 334977 w 335879"/>
                <a:gd name="connsiteY1" fmla="*/ 0 h 391147"/>
                <a:gd name="connsiteX2" fmla="*/ 335710 w 335879"/>
                <a:gd name="connsiteY2" fmla="*/ 15068 h 391147"/>
                <a:gd name="connsiteX3" fmla="*/ 335873 w 335879"/>
                <a:gd name="connsiteY3" fmla="*/ 237750 h 391147"/>
                <a:gd name="connsiteX4" fmla="*/ 194559 w 335879"/>
                <a:gd name="connsiteY4" fmla="*/ 389408 h 391147"/>
                <a:gd name="connsiteX5" fmla="*/ 77679 w 335879"/>
                <a:gd name="connsiteY5" fmla="*/ 371000 h 391147"/>
                <a:gd name="connsiteX6" fmla="*/ 1280 w 335879"/>
                <a:gd name="connsiteY6" fmla="*/ 251270 h 391147"/>
                <a:gd name="connsiteX7" fmla="*/ 548 w 335879"/>
                <a:gd name="connsiteY7" fmla="*/ 6516 h 391147"/>
                <a:gd name="connsiteX8" fmla="*/ 1362 w 335879"/>
                <a:gd name="connsiteY8" fmla="*/ 245 h 391147"/>
                <a:gd name="connsiteX9" fmla="*/ 94051 w 335879"/>
                <a:gd name="connsiteY9" fmla="*/ 245 h 391147"/>
                <a:gd name="connsiteX10" fmla="*/ 94051 w 335879"/>
                <a:gd name="connsiteY10" fmla="*/ 14986 h 391147"/>
                <a:gd name="connsiteX11" fmla="*/ 94132 w 335879"/>
                <a:gd name="connsiteY11" fmla="*/ 226591 h 391147"/>
                <a:gd name="connsiteX12" fmla="*/ 96169 w 335879"/>
                <a:gd name="connsiteY12" fmla="*/ 249886 h 391147"/>
                <a:gd name="connsiteX13" fmla="*/ 180713 w 335879"/>
                <a:gd name="connsiteY13" fmla="*/ 307388 h 391147"/>
                <a:gd name="connsiteX14" fmla="*/ 241392 w 335879"/>
                <a:gd name="connsiteY14" fmla="*/ 235632 h 391147"/>
                <a:gd name="connsiteX15" fmla="*/ 241555 w 335879"/>
                <a:gd name="connsiteY15" fmla="*/ 15720 h 391147"/>
                <a:gd name="connsiteX16" fmla="*/ 241555 w 335879"/>
                <a:gd name="connsiteY16" fmla="*/ 0 h 391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5879" h="391147">
                  <a:moveTo>
                    <a:pt x="241636" y="0"/>
                  </a:moveTo>
                  <a:lnTo>
                    <a:pt x="334977" y="0"/>
                  </a:lnTo>
                  <a:cubicBezTo>
                    <a:pt x="335221" y="5294"/>
                    <a:pt x="335710" y="10181"/>
                    <a:pt x="335710" y="15068"/>
                  </a:cubicBezTo>
                  <a:cubicBezTo>
                    <a:pt x="335710" y="89268"/>
                    <a:pt x="335221" y="163550"/>
                    <a:pt x="335873" y="237750"/>
                  </a:cubicBezTo>
                  <a:cubicBezTo>
                    <a:pt x="336606" y="321723"/>
                    <a:pt x="278858" y="380041"/>
                    <a:pt x="194559" y="389408"/>
                  </a:cubicBezTo>
                  <a:cubicBezTo>
                    <a:pt x="154160" y="393887"/>
                    <a:pt x="114576" y="390385"/>
                    <a:pt x="77679" y="371000"/>
                  </a:cubicBezTo>
                  <a:cubicBezTo>
                    <a:pt x="29462" y="345670"/>
                    <a:pt x="2746" y="304782"/>
                    <a:pt x="1280" y="251270"/>
                  </a:cubicBezTo>
                  <a:cubicBezTo>
                    <a:pt x="-1082" y="169739"/>
                    <a:pt x="548" y="88047"/>
                    <a:pt x="548" y="6516"/>
                  </a:cubicBezTo>
                  <a:cubicBezTo>
                    <a:pt x="548" y="4725"/>
                    <a:pt x="955" y="3014"/>
                    <a:pt x="1362" y="245"/>
                  </a:cubicBezTo>
                  <a:lnTo>
                    <a:pt x="94051" y="245"/>
                  </a:lnTo>
                  <a:cubicBezTo>
                    <a:pt x="94051" y="5131"/>
                    <a:pt x="94051" y="10018"/>
                    <a:pt x="94051" y="14986"/>
                  </a:cubicBezTo>
                  <a:cubicBezTo>
                    <a:pt x="94051" y="85521"/>
                    <a:pt x="94051" y="156056"/>
                    <a:pt x="94132" y="226591"/>
                  </a:cubicBezTo>
                  <a:cubicBezTo>
                    <a:pt x="94132" y="234329"/>
                    <a:pt x="94539" y="242311"/>
                    <a:pt x="96169" y="249886"/>
                  </a:cubicBezTo>
                  <a:cubicBezTo>
                    <a:pt x="105372" y="293053"/>
                    <a:pt x="133391" y="311950"/>
                    <a:pt x="180713" y="307388"/>
                  </a:cubicBezTo>
                  <a:cubicBezTo>
                    <a:pt x="216469" y="303968"/>
                    <a:pt x="241229" y="275379"/>
                    <a:pt x="241392" y="235632"/>
                  </a:cubicBezTo>
                  <a:cubicBezTo>
                    <a:pt x="241799" y="162328"/>
                    <a:pt x="241555" y="89024"/>
                    <a:pt x="241555" y="15720"/>
                  </a:cubicBezTo>
                  <a:cubicBezTo>
                    <a:pt x="241555" y="10752"/>
                    <a:pt x="241555" y="5783"/>
                    <a:pt x="241555" y="0"/>
                  </a:cubicBezTo>
                  <a:close/>
                </a:path>
              </a:pathLst>
            </a:custGeom>
            <a:solidFill>
              <a:srgbClr val="C92128"/>
            </a:solidFill>
            <a:ln w="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151194" tIns="75597" rIns="151194" bIns="7559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LID4096" sz="129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1453AB84-0BFA-145E-078C-0035A6EFDB26}"/>
                </a:ext>
              </a:extLst>
            </p:cNvPr>
            <p:cNvSpPr>
              <a:spLocks/>
            </p:cNvSpPr>
            <p:nvPr/>
          </p:nvSpPr>
          <p:spPr>
            <a:xfrm>
              <a:off x="5061725" y="9962706"/>
              <a:ext cx="313740" cy="379959"/>
            </a:xfrm>
            <a:custGeom>
              <a:avLst/>
              <a:gdLst>
                <a:gd name="connsiteX0" fmla="*/ 109548 w 313740"/>
                <a:gd name="connsiteY0" fmla="*/ 379959 h 379959"/>
                <a:gd name="connsiteX1" fmla="*/ 109548 w 313740"/>
                <a:gd name="connsiteY1" fmla="*/ 77458 h 379959"/>
                <a:gd name="connsiteX2" fmla="*/ 0 w 313740"/>
                <a:gd name="connsiteY2" fmla="*/ 77458 h 379959"/>
                <a:gd name="connsiteX3" fmla="*/ 0 w 313740"/>
                <a:gd name="connsiteY3" fmla="*/ 0 h 379959"/>
                <a:gd name="connsiteX4" fmla="*/ 313741 w 313740"/>
                <a:gd name="connsiteY4" fmla="*/ 0 h 379959"/>
                <a:gd name="connsiteX5" fmla="*/ 313741 w 313740"/>
                <a:gd name="connsiteY5" fmla="*/ 76562 h 379959"/>
                <a:gd name="connsiteX6" fmla="*/ 204844 w 313740"/>
                <a:gd name="connsiteY6" fmla="*/ 76562 h 379959"/>
                <a:gd name="connsiteX7" fmla="*/ 204844 w 313740"/>
                <a:gd name="connsiteY7" fmla="*/ 379959 h 379959"/>
                <a:gd name="connsiteX8" fmla="*/ 109548 w 313740"/>
                <a:gd name="connsiteY8" fmla="*/ 379959 h 379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13740" h="379959">
                  <a:moveTo>
                    <a:pt x="109548" y="379959"/>
                  </a:moveTo>
                  <a:lnTo>
                    <a:pt x="109548" y="77458"/>
                  </a:lnTo>
                  <a:lnTo>
                    <a:pt x="0" y="77458"/>
                  </a:lnTo>
                  <a:lnTo>
                    <a:pt x="0" y="0"/>
                  </a:lnTo>
                  <a:lnTo>
                    <a:pt x="313741" y="0"/>
                  </a:lnTo>
                  <a:lnTo>
                    <a:pt x="313741" y="76562"/>
                  </a:lnTo>
                  <a:lnTo>
                    <a:pt x="204844" y="76562"/>
                  </a:lnTo>
                  <a:lnTo>
                    <a:pt x="204844" y="379959"/>
                  </a:lnTo>
                  <a:lnTo>
                    <a:pt x="109548" y="379959"/>
                  </a:lnTo>
                  <a:close/>
                </a:path>
              </a:pathLst>
            </a:custGeom>
            <a:solidFill>
              <a:srgbClr val="C92128"/>
            </a:solidFill>
            <a:ln w="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151194" tIns="75597" rIns="151194" bIns="7559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LID4096" sz="129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38DFA8C2-C429-3D95-9169-3B84EDCF7B95}"/>
                </a:ext>
              </a:extLst>
            </p:cNvPr>
            <p:cNvSpPr>
              <a:spLocks/>
            </p:cNvSpPr>
            <p:nvPr/>
          </p:nvSpPr>
          <p:spPr>
            <a:xfrm>
              <a:off x="5951069" y="10067704"/>
              <a:ext cx="284942" cy="285786"/>
            </a:xfrm>
            <a:custGeom>
              <a:avLst/>
              <a:gdLst>
                <a:gd name="connsiteX0" fmla="*/ 273177 w 284942"/>
                <a:gd name="connsiteY0" fmla="*/ 224056 h 285786"/>
                <a:gd name="connsiteX1" fmla="*/ 187492 w 284942"/>
                <a:gd name="connsiteY1" fmla="*/ 280174 h 285786"/>
                <a:gd name="connsiteX2" fmla="*/ 4314 w 284942"/>
                <a:gd name="connsiteY2" fmla="*/ 177630 h 285786"/>
                <a:gd name="connsiteX3" fmla="*/ 112804 w 284942"/>
                <a:gd name="connsiteY3" fmla="*/ 3085 h 285786"/>
                <a:gd name="connsiteX4" fmla="*/ 283765 w 284942"/>
                <a:gd name="connsiteY4" fmla="*/ 118661 h 285786"/>
                <a:gd name="connsiteX5" fmla="*/ 284091 w 284942"/>
                <a:gd name="connsiteY5" fmla="*/ 167205 h 285786"/>
                <a:gd name="connsiteX6" fmla="*/ 66948 w 284942"/>
                <a:gd name="connsiteY6" fmla="*/ 167205 h 285786"/>
                <a:gd name="connsiteX7" fmla="*/ 161918 w 284942"/>
                <a:gd name="connsiteY7" fmla="*/ 222426 h 285786"/>
                <a:gd name="connsiteX8" fmla="*/ 202642 w 284942"/>
                <a:gd name="connsiteY8" fmla="*/ 203531 h 285786"/>
                <a:gd name="connsiteX9" fmla="*/ 214778 w 284942"/>
                <a:gd name="connsiteY9" fmla="*/ 200354 h 285786"/>
                <a:gd name="connsiteX10" fmla="*/ 273258 w 284942"/>
                <a:gd name="connsiteY10" fmla="*/ 224056 h 285786"/>
                <a:gd name="connsiteX11" fmla="*/ 216570 w 284942"/>
                <a:gd name="connsiteY11" fmla="*/ 111738 h 285786"/>
                <a:gd name="connsiteX12" fmla="*/ 138297 w 284942"/>
                <a:gd name="connsiteY12" fmla="*/ 61728 h 285786"/>
                <a:gd name="connsiteX13" fmla="*/ 70857 w 284942"/>
                <a:gd name="connsiteY13" fmla="*/ 111738 h 285786"/>
                <a:gd name="connsiteX14" fmla="*/ 216570 w 284942"/>
                <a:gd name="connsiteY14" fmla="*/ 111738 h 285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84942" h="285786">
                  <a:moveTo>
                    <a:pt x="273177" y="224056"/>
                  </a:moveTo>
                  <a:cubicBezTo>
                    <a:pt x="250941" y="254355"/>
                    <a:pt x="221864" y="271134"/>
                    <a:pt x="187492" y="280174"/>
                  </a:cubicBezTo>
                  <a:cubicBezTo>
                    <a:pt x="103845" y="302165"/>
                    <a:pt x="24595" y="257776"/>
                    <a:pt x="4314" y="177630"/>
                  </a:cubicBezTo>
                  <a:cubicBezTo>
                    <a:pt x="-15397" y="99683"/>
                    <a:pt x="34450" y="19293"/>
                    <a:pt x="112804" y="3085"/>
                  </a:cubicBezTo>
                  <a:cubicBezTo>
                    <a:pt x="192950" y="-13531"/>
                    <a:pt x="270896" y="38678"/>
                    <a:pt x="283765" y="118661"/>
                  </a:cubicBezTo>
                  <a:cubicBezTo>
                    <a:pt x="286208" y="133891"/>
                    <a:pt x="284091" y="149775"/>
                    <a:pt x="284091" y="167205"/>
                  </a:cubicBezTo>
                  <a:lnTo>
                    <a:pt x="66948" y="167205"/>
                  </a:lnTo>
                  <a:cubicBezTo>
                    <a:pt x="76315" y="206707"/>
                    <a:pt x="120297" y="232445"/>
                    <a:pt x="161918" y="222426"/>
                  </a:cubicBezTo>
                  <a:cubicBezTo>
                    <a:pt x="176171" y="219006"/>
                    <a:pt x="189040" y="209802"/>
                    <a:pt x="202642" y="203531"/>
                  </a:cubicBezTo>
                  <a:cubicBezTo>
                    <a:pt x="206470" y="201821"/>
                    <a:pt x="211520" y="199214"/>
                    <a:pt x="214778" y="200354"/>
                  </a:cubicBezTo>
                  <a:cubicBezTo>
                    <a:pt x="234081" y="207522"/>
                    <a:pt x="252978" y="215748"/>
                    <a:pt x="273258" y="224056"/>
                  </a:cubicBezTo>
                  <a:close/>
                  <a:moveTo>
                    <a:pt x="216570" y="111738"/>
                  </a:moveTo>
                  <a:cubicBezTo>
                    <a:pt x="207040" y="81031"/>
                    <a:pt x="170959" y="58633"/>
                    <a:pt x="138297" y="61728"/>
                  </a:cubicBezTo>
                  <a:cubicBezTo>
                    <a:pt x="103274" y="65068"/>
                    <a:pt x="73138" y="88117"/>
                    <a:pt x="70857" y="111738"/>
                  </a:cubicBezTo>
                  <a:lnTo>
                    <a:pt x="216570" y="111738"/>
                  </a:lnTo>
                  <a:close/>
                </a:path>
              </a:pathLst>
            </a:custGeom>
            <a:solidFill>
              <a:srgbClr val="C92128"/>
            </a:solidFill>
            <a:ln w="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151194" tIns="75597" rIns="151194" bIns="7559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LID4096" sz="129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F5F82682-4E01-B79A-AEBA-9BA7EE50F10A}"/>
                </a:ext>
              </a:extLst>
            </p:cNvPr>
            <p:cNvSpPr>
              <a:spLocks/>
            </p:cNvSpPr>
            <p:nvPr/>
          </p:nvSpPr>
          <p:spPr>
            <a:xfrm>
              <a:off x="5740439" y="9931610"/>
              <a:ext cx="260066" cy="470698"/>
            </a:xfrm>
            <a:custGeom>
              <a:avLst/>
              <a:gdLst>
                <a:gd name="connsiteX0" fmla="*/ 259985 w 260066"/>
                <a:gd name="connsiteY0" fmla="*/ 471 h 470698"/>
                <a:gd name="connsiteX1" fmla="*/ 207532 w 260066"/>
                <a:gd name="connsiteY1" fmla="*/ 128753 h 470698"/>
                <a:gd name="connsiteX2" fmla="*/ 72653 w 260066"/>
                <a:gd name="connsiteY2" fmla="*/ 459680 h 470698"/>
                <a:gd name="connsiteX3" fmla="*/ 56852 w 260066"/>
                <a:gd name="connsiteY3" fmla="*/ 470675 h 470698"/>
                <a:gd name="connsiteX4" fmla="*/ 0 w 260066"/>
                <a:gd name="connsiteY4" fmla="*/ 470432 h 470698"/>
                <a:gd name="connsiteX5" fmla="*/ 39340 w 260066"/>
                <a:gd name="connsiteY5" fmla="*/ 373344 h 470698"/>
                <a:gd name="connsiteX6" fmla="*/ 186274 w 260066"/>
                <a:gd name="connsiteY6" fmla="*/ 13014 h 470698"/>
                <a:gd name="connsiteX7" fmla="*/ 205088 w 260066"/>
                <a:gd name="connsiteY7" fmla="*/ 64 h 470698"/>
                <a:gd name="connsiteX8" fmla="*/ 260066 w 260066"/>
                <a:gd name="connsiteY8" fmla="*/ 389 h 470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0066" h="470698">
                  <a:moveTo>
                    <a:pt x="259985" y="471"/>
                  </a:moveTo>
                  <a:cubicBezTo>
                    <a:pt x="241985" y="44617"/>
                    <a:pt x="224718" y="86725"/>
                    <a:pt x="207532" y="128753"/>
                  </a:cubicBezTo>
                  <a:cubicBezTo>
                    <a:pt x="162491" y="239035"/>
                    <a:pt x="117368" y="349236"/>
                    <a:pt x="72653" y="459680"/>
                  </a:cubicBezTo>
                  <a:cubicBezTo>
                    <a:pt x="69395" y="467825"/>
                    <a:pt x="65648" y="471002"/>
                    <a:pt x="56852" y="470675"/>
                  </a:cubicBezTo>
                  <a:cubicBezTo>
                    <a:pt x="38526" y="470024"/>
                    <a:pt x="20118" y="470432"/>
                    <a:pt x="0" y="470432"/>
                  </a:cubicBezTo>
                  <a:cubicBezTo>
                    <a:pt x="13521" y="437118"/>
                    <a:pt x="26390" y="405191"/>
                    <a:pt x="39340" y="373344"/>
                  </a:cubicBezTo>
                  <a:cubicBezTo>
                    <a:pt x="88372" y="253289"/>
                    <a:pt x="137486" y="133233"/>
                    <a:pt x="186274" y="13014"/>
                  </a:cubicBezTo>
                  <a:cubicBezTo>
                    <a:pt x="190021" y="3729"/>
                    <a:pt x="194338" y="-588"/>
                    <a:pt x="205088" y="64"/>
                  </a:cubicBezTo>
                  <a:cubicBezTo>
                    <a:pt x="222519" y="1204"/>
                    <a:pt x="240112" y="389"/>
                    <a:pt x="260066" y="389"/>
                  </a:cubicBezTo>
                  <a:close/>
                </a:path>
              </a:pathLst>
            </a:custGeom>
            <a:solidFill>
              <a:srgbClr val="C92128"/>
            </a:solidFill>
            <a:ln w="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151194" tIns="75597" rIns="151194" bIns="7559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LID4096" sz="1290"/>
            </a:p>
          </p:txBody>
        </p: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23C103E2-8F65-2CF7-C728-3BC25D55983E}"/>
              </a:ext>
            </a:extLst>
          </p:cNvPr>
          <p:cNvSpPr txBox="1">
            <a:spLocks/>
          </p:cNvSpPr>
          <p:nvPr/>
        </p:nvSpPr>
        <p:spPr>
          <a:xfrm>
            <a:off x="9063756" y="17274489"/>
            <a:ext cx="4418179" cy="6733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51194" tIns="75597" rIns="151194" bIns="75597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LID4096" sz="3100" b="1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Name of researcher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6442155-3707-F4C2-A47C-DD2140CC9E8B}"/>
              </a:ext>
            </a:extLst>
          </p:cNvPr>
          <p:cNvSpPr txBox="1">
            <a:spLocks/>
          </p:cNvSpPr>
          <p:nvPr/>
        </p:nvSpPr>
        <p:spPr>
          <a:xfrm>
            <a:off x="10157610" y="17901132"/>
            <a:ext cx="2690320" cy="6733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51194" tIns="75597" rIns="151194" bIns="75597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LID4096" sz="3100" b="1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Department</a:t>
            </a:r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78E8E265-5362-FE1A-9124-CCCE8D832F41}"/>
              </a:ext>
            </a:extLst>
          </p:cNvPr>
          <p:cNvSpPr>
            <a:spLocks/>
          </p:cNvSpPr>
          <p:nvPr/>
        </p:nvSpPr>
        <p:spPr>
          <a:xfrm>
            <a:off x="10420160" y="15583478"/>
            <a:ext cx="1710850" cy="1824694"/>
          </a:xfrm>
          <a:custGeom>
            <a:avLst/>
            <a:gdLst>
              <a:gd name="connsiteX0" fmla="*/ 967613 w 967613"/>
              <a:gd name="connsiteY0" fmla="*/ 483807 h 967613"/>
              <a:gd name="connsiteX1" fmla="*/ 483807 w 967613"/>
              <a:gd name="connsiteY1" fmla="*/ 967614 h 967613"/>
              <a:gd name="connsiteX2" fmla="*/ 0 w 967613"/>
              <a:gd name="connsiteY2" fmla="*/ 483807 h 967613"/>
              <a:gd name="connsiteX3" fmla="*/ 483807 w 967613"/>
              <a:gd name="connsiteY3" fmla="*/ 0 h 967613"/>
              <a:gd name="connsiteX4" fmla="*/ 967613 w 967613"/>
              <a:gd name="connsiteY4" fmla="*/ 483807 h 967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7613" h="967613">
                <a:moveTo>
                  <a:pt x="967613" y="483807"/>
                </a:moveTo>
                <a:cubicBezTo>
                  <a:pt x="967613" y="751006"/>
                  <a:pt x="751006" y="967614"/>
                  <a:pt x="483807" y="967614"/>
                </a:cubicBezTo>
                <a:cubicBezTo>
                  <a:pt x="216607" y="967614"/>
                  <a:pt x="0" y="751006"/>
                  <a:pt x="0" y="483807"/>
                </a:cubicBezTo>
                <a:cubicBezTo>
                  <a:pt x="0" y="216608"/>
                  <a:pt x="216607" y="0"/>
                  <a:pt x="483807" y="0"/>
                </a:cubicBezTo>
                <a:cubicBezTo>
                  <a:pt x="751006" y="0"/>
                  <a:pt x="967613" y="216608"/>
                  <a:pt x="967613" y="483807"/>
                </a:cubicBezTo>
                <a:close/>
              </a:path>
            </a:pathLst>
          </a:custGeom>
          <a:solidFill>
            <a:srgbClr val="B9BBBD"/>
          </a:solidFill>
          <a:ln w="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151194" tIns="75597" rIns="151194" bIns="7559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LID4096" sz="1290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1D8D56C7-3033-7757-45A5-3C454CD6B5F3}"/>
              </a:ext>
            </a:extLst>
          </p:cNvPr>
          <p:cNvSpPr>
            <a:spLocks/>
          </p:cNvSpPr>
          <p:nvPr/>
        </p:nvSpPr>
        <p:spPr>
          <a:xfrm>
            <a:off x="1973193" y="4647650"/>
            <a:ext cx="8363878" cy="11028461"/>
          </a:xfrm>
          <a:custGeom>
            <a:avLst/>
            <a:gdLst>
              <a:gd name="connsiteX0" fmla="*/ 829639 w 3673835"/>
              <a:gd name="connsiteY0" fmla="*/ 1521873 h 6038216"/>
              <a:gd name="connsiteX1" fmla="*/ 829639 w 3673835"/>
              <a:gd name="connsiteY1" fmla="*/ 2213049 h 6038216"/>
              <a:gd name="connsiteX2" fmla="*/ 956373 w 3673835"/>
              <a:gd name="connsiteY2" fmla="*/ 2341738 h 6038216"/>
              <a:gd name="connsiteX3" fmla="*/ 3295587 w 3673835"/>
              <a:gd name="connsiteY3" fmla="*/ 2341738 h 6038216"/>
              <a:gd name="connsiteX4" fmla="*/ 3673673 w 3673835"/>
              <a:gd name="connsiteY4" fmla="*/ 2725689 h 6038216"/>
              <a:gd name="connsiteX5" fmla="*/ 3673673 w 3673835"/>
              <a:gd name="connsiteY5" fmla="*/ 3351135 h 6038216"/>
              <a:gd name="connsiteX6" fmla="*/ 3295587 w 3673835"/>
              <a:gd name="connsiteY6" fmla="*/ 3735004 h 6038216"/>
              <a:gd name="connsiteX7" fmla="*/ 946029 w 3673835"/>
              <a:gd name="connsiteY7" fmla="*/ 3735004 h 6038216"/>
              <a:gd name="connsiteX8" fmla="*/ 819295 w 3673835"/>
              <a:gd name="connsiteY8" fmla="*/ 3863693 h 6038216"/>
              <a:gd name="connsiteX9" fmla="*/ 819295 w 3673835"/>
              <a:gd name="connsiteY9" fmla="*/ 4516344 h 6038216"/>
              <a:gd name="connsiteX10" fmla="*/ 946029 w 3673835"/>
              <a:gd name="connsiteY10" fmla="*/ 4645033 h 6038216"/>
              <a:gd name="connsiteX11" fmla="*/ 3295505 w 3673835"/>
              <a:gd name="connsiteY11" fmla="*/ 4645033 h 6038216"/>
              <a:gd name="connsiteX12" fmla="*/ 3673591 w 3673835"/>
              <a:gd name="connsiteY12" fmla="*/ 5028902 h 6038216"/>
              <a:gd name="connsiteX13" fmla="*/ 3673591 w 3673835"/>
              <a:gd name="connsiteY13" fmla="*/ 5654348 h 6038216"/>
              <a:gd name="connsiteX14" fmla="*/ 3295505 w 3673835"/>
              <a:gd name="connsiteY14" fmla="*/ 6038217 h 6038216"/>
              <a:gd name="connsiteX15" fmla="*/ 378086 w 3673835"/>
              <a:gd name="connsiteY15" fmla="*/ 6038217 h 6038216"/>
              <a:gd name="connsiteX16" fmla="*/ 0 w 3673835"/>
              <a:gd name="connsiteY16" fmla="*/ 5654348 h 6038216"/>
              <a:gd name="connsiteX17" fmla="*/ 0 w 3673835"/>
              <a:gd name="connsiteY17" fmla="*/ 5028983 h 6038216"/>
              <a:gd name="connsiteX18" fmla="*/ 378167 w 3673835"/>
              <a:gd name="connsiteY18" fmla="*/ 4645033 h 6038216"/>
              <a:gd name="connsiteX19" fmla="*/ 512884 w 3673835"/>
              <a:gd name="connsiteY19" fmla="*/ 4645033 h 6038216"/>
              <a:gd name="connsiteX20" fmla="*/ 639619 w 3673835"/>
              <a:gd name="connsiteY20" fmla="*/ 4516344 h 6038216"/>
              <a:gd name="connsiteX21" fmla="*/ 639619 w 3673835"/>
              <a:gd name="connsiteY21" fmla="*/ 3863693 h 6038216"/>
              <a:gd name="connsiteX22" fmla="*/ 512884 w 3673835"/>
              <a:gd name="connsiteY22" fmla="*/ 3735004 h 6038216"/>
              <a:gd name="connsiteX23" fmla="*/ 378167 w 3673835"/>
              <a:gd name="connsiteY23" fmla="*/ 3735004 h 6038216"/>
              <a:gd name="connsiteX24" fmla="*/ 0 w 3673835"/>
              <a:gd name="connsiteY24" fmla="*/ 3351135 h 6038216"/>
              <a:gd name="connsiteX25" fmla="*/ 0 w 3673835"/>
              <a:gd name="connsiteY25" fmla="*/ 2725689 h 6038216"/>
              <a:gd name="connsiteX26" fmla="*/ 378167 w 3673835"/>
              <a:gd name="connsiteY26" fmla="*/ 2341738 h 6038216"/>
              <a:gd name="connsiteX27" fmla="*/ 523228 w 3673835"/>
              <a:gd name="connsiteY27" fmla="*/ 2341738 h 6038216"/>
              <a:gd name="connsiteX28" fmla="*/ 649962 w 3673835"/>
              <a:gd name="connsiteY28" fmla="*/ 2213049 h 6038216"/>
              <a:gd name="connsiteX29" fmla="*/ 649962 w 3673835"/>
              <a:gd name="connsiteY29" fmla="*/ 1521873 h 6038216"/>
              <a:gd name="connsiteX30" fmla="*/ 523228 w 3673835"/>
              <a:gd name="connsiteY30" fmla="*/ 1393184 h 6038216"/>
              <a:gd name="connsiteX31" fmla="*/ 378167 w 3673835"/>
              <a:gd name="connsiteY31" fmla="*/ 1393184 h 6038216"/>
              <a:gd name="connsiteX32" fmla="*/ 0 w 3673835"/>
              <a:gd name="connsiteY32" fmla="*/ 1009234 h 6038216"/>
              <a:gd name="connsiteX33" fmla="*/ 0 w 3673835"/>
              <a:gd name="connsiteY33" fmla="*/ 383869 h 6038216"/>
              <a:gd name="connsiteX34" fmla="*/ 378086 w 3673835"/>
              <a:gd name="connsiteY34" fmla="*/ 0 h 6038216"/>
              <a:gd name="connsiteX35" fmla="*/ 3295750 w 3673835"/>
              <a:gd name="connsiteY35" fmla="*/ 0 h 6038216"/>
              <a:gd name="connsiteX36" fmla="*/ 3673836 w 3673835"/>
              <a:gd name="connsiteY36" fmla="*/ 383869 h 6038216"/>
              <a:gd name="connsiteX37" fmla="*/ 3673836 w 3673835"/>
              <a:gd name="connsiteY37" fmla="*/ 1009315 h 6038216"/>
              <a:gd name="connsiteX38" fmla="*/ 3295750 w 3673835"/>
              <a:gd name="connsiteY38" fmla="*/ 1393184 h 6038216"/>
              <a:gd name="connsiteX39" fmla="*/ 956373 w 3673835"/>
              <a:gd name="connsiteY39" fmla="*/ 1393184 h 6038216"/>
              <a:gd name="connsiteX40" fmla="*/ 829639 w 3673835"/>
              <a:gd name="connsiteY40" fmla="*/ 1521873 h 6038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673835" h="6038216">
                <a:moveTo>
                  <a:pt x="829639" y="1521873"/>
                </a:moveTo>
                <a:lnTo>
                  <a:pt x="829639" y="2213049"/>
                </a:lnTo>
                <a:cubicBezTo>
                  <a:pt x="829639" y="2284073"/>
                  <a:pt x="886409" y="2341738"/>
                  <a:pt x="956373" y="2341738"/>
                </a:cubicBezTo>
                <a:lnTo>
                  <a:pt x="3295587" y="2341738"/>
                </a:lnTo>
                <a:cubicBezTo>
                  <a:pt x="3504340" y="2341738"/>
                  <a:pt x="3673673" y="2513677"/>
                  <a:pt x="3673673" y="2725689"/>
                </a:cubicBezTo>
                <a:lnTo>
                  <a:pt x="3673673" y="3351135"/>
                </a:lnTo>
                <a:cubicBezTo>
                  <a:pt x="3673673" y="3563147"/>
                  <a:pt x="3504422" y="3735004"/>
                  <a:pt x="3295587" y="3735004"/>
                </a:cubicBezTo>
                <a:lnTo>
                  <a:pt x="946029" y="3735004"/>
                </a:lnTo>
                <a:cubicBezTo>
                  <a:pt x="876065" y="3735004"/>
                  <a:pt x="819295" y="3792588"/>
                  <a:pt x="819295" y="3863693"/>
                </a:cubicBezTo>
                <a:lnTo>
                  <a:pt x="819295" y="4516344"/>
                </a:lnTo>
                <a:cubicBezTo>
                  <a:pt x="819295" y="4587367"/>
                  <a:pt x="876065" y="4645033"/>
                  <a:pt x="946029" y="4645033"/>
                </a:cubicBezTo>
                <a:lnTo>
                  <a:pt x="3295505" y="4645033"/>
                </a:lnTo>
                <a:cubicBezTo>
                  <a:pt x="3504259" y="4645033"/>
                  <a:pt x="3673591" y="4816890"/>
                  <a:pt x="3673591" y="5028902"/>
                </a:cubicBezTo>
                <a:lnTo>
                  <a:pt x="3673591" y="5654348"/>
                </a:lnTo>
                <a:cubicBezTo>
                  <a:pt x="3673591" y="5866441"/>
                  <a:pt x="3504259" y="6038217"/>
                  <a:pt x="3295505" y="6038217"/>
                </a:cubicBezTo>
                <a:lnTo>
                  <a:pt x="378086" y="6038217"/>
                </a:lnTo>
                <a:cubicBezTo>
                  <a:pt x="169251" y="6038217"/>
                  <a:pt x="0" y="5866360"/>
                  <a:pt x="0" y="5654348"/>
                </a:cubicBezTo>
                <a:lnTo>
                  <a:pt x="0" y="5028983"/>
                </a:lnTo>
                <a:cubicBezTo>
                  <a:pt x="0" y="4816890"/>
                  <a:pt x="169332" y="4645033"/>
                  <a:pt x="378167" y="4645033"/>
                </a:cubicBezTo>
                <a:lnTo>
                  <a:pt x="512884" y="4645033"/>
                </a:lnTo>
                <a:cubicBezTo>
                  <a:pt x="582849" y="4645033"/>
                  <a:pt x="639619" y="4587449"/>
                  <a:pt x="639619" y="4516344"/>
                </a:cubicBezTo>
                <a:lnTo>
                  <a:pt x="639619" y="3863693"/>
                </a:lnTo>
                <a:cubicBezTo>
                  <a:pt x="639619" y="3792670"/>
                  <a:pt x="582849" y="3735004"/>
                  <a:pt x="512884" y="3735004"/>
                </a:cubicBezTo>
                <a:lnTo>
                  <a:pt x="378167" y="3735004"/>
                </a:lnTo>
                <a:cubicBezTo>
                  <a:pt x="169332" y="3735004"/>
                  <a:pt x="0" y="3563065"/>
                  <a:pt x="0" y="3351135"/>
                </a:cubicBezTo>
                <a:lnTo>
                  <a:pt x="0" y="2725689"/>
                </a:lnTo>
                <a:cubicBezTo>
                  <a:pt x="0" y="2513596"/>
                  <a:pt x="169332" y="2341738"/>
                  <a:pt x="378167" y="2341738"/>
                </a:cubicBezTo>
                <a:lnTo>
                  <a:pt x="523228" y="2341738"/>
                </a:lnTo>
                <a:cubicBezTo>
                  <a:pt x="593193" y="2341738"/>
                  <a:pt x="649962" y="2284154"/>
                  <a:pt x="649962" y="2213049"/>
                </a:cubicBezTo>
                <a:lnTo>
                  <a:pt x="649962" y="1521873"/>
                </a:lnTo>
                <a:cubicBezTo>
                  <a:pt x="649962" y="1450850"/>
                  <a:pt x="593193" y="1393184"/>
                  <a:pt x="523228" y="1393184"/>
                </a:cubicBezTo>
                <a:lnTo>
                  <a:pt x="378167" y="1393184"/>
                </a:lnTo>
                <a:cubicBezTo>
                  <a:pt x="169332" y="1393184"/>
                  <a:pt x="0" y="1221245"/>
                  <a:pt x="0" y="1009234"/>
                </a:cubicBezTo>
                <a:lnTo>
                  <a:pt x="0" y="383869"/>
                </a:lnTo>
                <a:cubicBezTo>
                  <a:pt x="0" y="171857"/>
                  <a:pt x="169251" y="0"/>
                  <a:pt x="378086" y="0"/>
                </a:cubicBezTo>
                <a:lnTo>
                  <a:pt x="3295750" y="0"/>
                </a:lnTo>
                <a:cubicBezTo>
                  <a:pt x="3504585" y="0"/>
                  <a:pt x="3673836" y="171857"/>
                  <a:pt x="3673836" y="383869"/>
                </a:cubicBezTo>
                <a:lnTo>
                  <a:pt x="3673836" y="1009315"/>
                </a:lnTo>
                <a:cubicBezTo>
                  <a:pt x="3673836" y="1221327"/>
                  <a:pt x="3504585" y="1393184"/>
                  <a:pt x="3295750" y="1393184"/>
                </a:cubicBezTo>
                <a:lnTo>
                  <a:pt x="956373" y="1393184"/>
                </a:lnTo>
                <a:cubicBezTo>
                  <a:pt x="886409" y="1393184"/>
                  <a:pt x="829639" y="1450768"/>
                  <a:pt x="829639" y="1521873"/>
                </a:cubicBezTo>
                <a:close/>
              </a:path>
            </a:pathLst>
          </a:custGeom>
          <a:solidFill>
            <a:srgbClr val="BABCBE"/>
          </a:solidFill>
          <a:ln w="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151194" tIns="75597" rIns="151194" bIns="7559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LID4096" sz="1290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1B401F0B-B97A-1BF9-E792-38B5D71864D8}"/>
              </a:ext>
            </a:extLst>
          </p:cNvPr>
          <p:cNvSpPr>
            <a:spLocks/>
          </p:cNvSpPr>
          <p:nvPr/>
        </p:nvSpPr>
        <p:spPr>
          <a:xfrm>
            <a:off x="6530074" y="15386315"/>
            <a:ext cx="703688" cy="826523"/>
          </a:xfrm>
          <a:custGeom>
            <a:avLst/>
            <a:gdLst>
              <a:gd name="connsiteX0" fmla="*/ 201912 w 309098"/>
              <a:gd name="connsiteY0" fmla="*/ 63449 h 452530"/>
              <a:gd name="connsiteX1" fmla="*/ 309099 w 309098"/>
              <a:gd name="connsiteY1" fmla="*/ 126816 h 452530"/>
              <a:gd name="connsiteX2" fmla="*/ 154590 w 309098"/>
              <a:gd name="connsiteY2" fmla="*/ 289632 h 452530"/>
              <a:gd name="connsiteX3" fmla="*/ 0 w 309098"/>
              <a:gd name="connsiteY3" fmla="*/ 452530 h 452530"/>
              <a:gd name="connsiteX4" fmla="*/ 47403 w 309098"/>
              <a:gd name="connsiteY4" fmla="*/ 226265 h 452530"/>
              <a:gd name="connsiteX5" fmla="*/ 94725 w 309098"/>
              <a:gd name="connsiteY5" fmla="*/ 0 h 452530"/>
              <a:gd name="connsiteX6" fmla="*/ 201912 w 309098"/>
              <a:gd name="connsiteY6" fmla="*/ 63449 h 452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9098" h="452530">
                <a:moveTo>
                  <a:pt x="201912" y="63449"/>
                </a:moveTo>
                <a:lnTo>
                  <a:pt x="309099" y="126816"/>
                </a:lnTo>
                <a:lnTo>
                  <a:pt x="154590" y="289632"/>
                </a:lnTo>
                <a:lnTo>
                  <a:pt x="0" y="452530"/>
                </a:lnTo>
                <a:lnTo>
                  <a:pt x="47403" y="226265"/>
                </a:lnTo>
                <a:lnTo>
                  <a:pt x="94725" y="0"/>
                </a:lnTo>
                <a:lnTo>
                  <a:pt x="201912" y="63449"/>
                </a:lnTo>
                <a:close/>
              </a:path>
            </a:pathLst>
          </a:custGeom>
          <a:solidFill>
            <a:srgbClr val="BABCBE"/>
          </a:solidFill>
          <a:ln w="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151194" tIns="75597" rIns="151194" bIns="7559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LID4096" sz="129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DBC7DE6-5992-7349-870E-81839656C193}"/>
              </a:ext>
            </a:extLst>
          </p:cNvPr>
          <p:cNvSpPr txBox="1">
            <a:spLocks/>
          </p:cNvSpPr>
          <p:nvPr/>
        </p:nvSpPr>
        <p:spPr>
          <a:xfrm>
            <a:off x="2375791" y="4990940"/>
            <a:ext cx="7600522" cy="19841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51194" tIns="75597" rIns="151194" bIns="75597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Lorem ipsum dolor sit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amet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,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consectetur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adipiscing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elit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. Sed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ornare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facilisis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turpis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,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nec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commodo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purus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vehicula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sed. Nam sit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amet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enim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vel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augue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porta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iaculis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. Ut et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facilisis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velit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.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Curabitur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ultricies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nunc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eu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velit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efficitur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fringilla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. Duis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nulla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ante,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hendrerit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accumsan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vehicula</a:t>
            </a:r>
            <a:endParaRPr lang="en-US" sz="2108" dirty="0">
              <a:ln/>
              <a:solidFill>
                <a:srgbClr val="231F20"/>
              </a:solidFill>
              <a:latin typeface="Arial"/>
              <a:cs typeface="Arial"/>
              <a:sym typeface="Arial"/>
              <a:rtl val="0"/>
            </a:endParaRP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1B9D0139-AA82-365F-2459-85909EDC1EC7}"/>
              </a:ext>
            </a:extLst>
          </p:cNvPr>
          <p:cNvGrpSpPr>
            <a:grpSpLocks/>
          </p:cNvGrpSpPr>
          <p:nvPr/>
        </p:nvGrpSpPr>
        <p:grpSpPr>
          <a:xfrm>
            <a:off x="11945802" y="7758867"/>
            <a:ext cx="446732" cy="702773"/>
            <a:chOff x="5966399" y="6590888"/>
            <a:chExt cx="252660" cy="397467"/>
          </a:xfrm>
        </p:grpSpPr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C2D5F07C-940D-1012-6366-92B8DA2FE44B}"/>
                </a:ext>
              </a:extLst>
            </p:cNvPr>
            <p:cNvSpPr>
              <a:spLocks/>
            </p:cNvSpPr>
            <p:nvPr/>
          </p:nvSpPr>
          <p:spPr>
            <a:xfrm>
              <a:off x="5966399" y="6590888"/>
              <a:ext cx="252660" cy="300959"/>
            </a:xfrm>
            <a:custGeom>
              <a:avLst/>
              <a:gdLst>
                <a:gd name="connsiteX0" fmla="*/ 151067 w 252660"/>
                <a:gd name="connsiteY0" fmla="*/ 282098 h 282182"/>
                <a:gd name="connsiteX1" fmla="*/ 126307 w 252660"/>
                <a:gd name="connsiteY1" fmla="*/ 282098 h 282182"/>
                <a:gd name="connsiteX2" fmla="*/ 91447 w 252660"/>
                <a:gd name="connsiteY2" fmla="*/ 282180 h 282182"/>
                <a:gd name="connsiteX3" fmla="*/ 85827 w 252660"/>
                <a:gd name="connsiteY3" fmla="*/ 276723 h 282182"/>
                <a:gd name="connsiteX4" fmla="*/ 97718 w 252660"/>
                <a:gd name="connsiteY4" fmla="*/ 233473 h 282182"/>
                <a:gd name="connsiteX5" fmla="*/ 152940 w 252660"/>
                <a:gd name="connsiteY5" fmla="*/ 168314 h 282182"/>
                <a:gd name="connsiteX6" fmla="*/ 173710 w 252660"/>
                <a:gd name="connsiteY6" fmla="*/ 148196 h 282182"/>
                <a:gd name="connsiteX7" fmla="*/ 140479 w 252660"/>
                <a:gd name="connsiteY7" fmla="*/ 61127 h 282182"/>
                <a:gd name="connsiteX8" fmla="*/ 82568 w 252660"/>
                <a:gd name="connsiteY8" fmla="*/ 79046 h 282182"/>
                <a:gd name="connsiteX9" fmla="*/ 69455 w 252660"/>
                <a:gd name="connsiteY9" fmla="*/ 137526 h 282182"/>
                <a:gd name="connsiteX10" fmla="*/ 70758 w 252660"/>
                <a:gd name="connsiteY10" fmla="*/ 142006 h 282182"/>
                <a:gd name="connsiteX11" fmla="*/ 66035 w 252660"/>
                <a:gd name="connsiteY11" fmla="*/ 142495 h 282182"/>
                <a:gd name="connsiteX12" fmla="*/ 8125 w 252660"/>
                <a:gd name="connsiteY12" fmla="*/ 143390 h 282182"/>
                <a:gd name="connsiteX13" fmla="*/ 2260 w 252660"/>
                <a:gd name="connsiteY13" fmla="*/ 138911 h 282182"/>
                <a:gd name="connsiteX14" fmla="*/ 49419 w 252660"/>
                <a:gd name="connsiteY14" fmla="*/ 24638 h 282182"/>
                <a:gd name="connsiteX15" fmla="*/ 207593 w 252660"/>
                <a:gd name="connsiteY15" fmla="*/ 24231 h 282182"/>
                <a:gd name="connsiteX16" fmla="*/ 239276 w 252660"/>
                <a:gd name="connsiteY16" fmla="*/ 158214 h 282182"/>
                <a:gd name="connsiteX17" fmla="*/ 191873 w 252660"/>
                <a:gd name="connsiteY17" fmla="*/ 217265 h 282182"/>
                <a:gd name="connsiteX18" fmla="*/ 181529 w 252660"/>
                <a:gd name="connsiteY18" fmla="*/ 226713 h 282182"/>
                <a:gd name="connsiteX19" fmla="*/ 151067 w 252660"/>
                <a:gd name="connsiteY19" fmla="*/ 281935 h 282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2660" h="282182">
                  <a:moveTo>
                    <a:pt x="151067" y="282098"/>
                  </a:moveTo>
                  <a:cubicBezTo>
                    <a:pt x="142596" y="282098"/>
                    <a:pt x="134451" y="282098"/>
                    <a:pt x="126307" y="282098"/>
                  </a:cubicBezTo>
                  <a:cubicBezTo>
                    <a:pt x="114659" y="282098"/>
                    <a:pt x="103094" y="281854"/>
                    <a:pt x="91447" y="282180"/>
                  </a:cubicBezTo>
                  <a:cubicBezTo>
                    <a:pt x="86967" y="282261"/>
                    <a:pt x="85908" y="280714"/>
                    <a:pt x="85827" y="276723"/>
                  </a:cubicBezTo>
                  <a:cubicBezTo>
                    <a:pt x="85582" y="261166"/>
                    <a:pt x="90469" y="246994"/>
                    <a:pt x="97718" y="233473"/>
                  </a:cubicBezTo>
                  <a:cubicBezTo>
                    <a:pt x="111402" y="208061"/>
                    <a:pt x="131194" y="187373"/>
                    <a:pt x="152940" y="168314"/>
                  </a:cubicBezTo>
                  <a:cubicBezTo>
                    <a:pt x="160190" y="161961"/>
                    <a:pt x="168008" y="155771"/>
                    <a:pt x="173710" y="148196"/>
                  </a:cubicBezTo>
                  <a:cubicBezTo>
                    <a:pt x="198145" y="115535"/>
                    <a:pt x="180796" y="70005"/>
                    <a:pt x="140479" y="61127"/>
                  </a:cubicBezTo>
                  <a:cubicBezTo>
                    <a:pt x="117918" y="56159"/>
                    <a:pt x="98126" y="62675"/>
                    <a:pt x="82568" y="79046"/>
                  </a:cubicBezTo>
                  <a:cubicBezTo>
                    <a:pt x="66686" y="95743"/>
                    <a:pt x="62369" y="115617"/>
                    <a:pt x="69455" y="137526"/>
                  </a:cubicBezTo>
                  <a:cubicBezTo>
                    <a:pt x="69862" y="138829"/>
                    <a:pt x="70189" y="140133"/>
                    <a:pt x="70758" y="142006"/>
                  </a:cubicBezTo>
                  <a:cubicBezTo>
                    <a:pt x="68804" y="142169"/>
                    <a:pt x="67419" y="142495"/>
                    <a:pt x="66035" y="142495"/>
                  </a:cubicBezTo>
                  <a:cubicBezTo>
                    <a:pt x="46731" y="142821"/>
                    <a:pt x="27428" y="142983"/>
                    <a:pt x="8125" y="143390"/>
                  </a:cubicBezTo>
                  <a:cubicBezTo>
                    <a:pt x="4622" y="143390"/>
                    <a:pt x="2912" y="142658"/>
                    <a:pt x="2260" y="138911"/>
                  </a:cubicBezTo>
                  <a:cubicBezTo>
                    <a:pt x="-6292" y="91345"/>
                    <a:pt x="9428" y="52901"/>
                    <a:pt x="49419" y="24638"/>
                  </a:cubicBezTo>
                  <a:cubicBezTo>
                    <a:pt x="96171" y="-8348"/>
                    <a:pt x="162551" y="-7941"/>
                    <a:pt x="207593" y="24231"/>
                  </a:cubicBezTo>
                  <a:cubicBezTo>
                    <a:pt x="251331" y="55507"/>
                    <a:pt x="265992" y="110974"/>
                    <a:pt x="239276" y="158214"/>
                  </a:cubicBezTo>
                  <a:cubicBezTo>
                    <a:pt x="226733" y="180450"/>
                    <a:pt x="211177" y="200324"/>
                    <a:pt x="191873" y="217265"/>
                  </a:cubicBezTo>
                  <a:cubicBezTo>
                    <a:pt x="188371" y="220360"/>
                    <a:pt x="184868" y="223536"/>
                    <a:pt x="181529" y="226713"/>
                  </a:cubicBezTo>
                  <a:cubicBezTo>
                    <a:pt x="165647" y="241862"/>
                    <a:pt x="153592" y="259048"/>
                    <a:pt x="151067" y="281935"/>
                  </a:cubicBezTo>
                  <a:close/>
                </a:path>
              </a:pathLst>
            </a:custGeom>
            <a:solidFill>
              <a:srgbClr val="C92128"/>
            </a:solidFill>
            <a:ln w="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151194" tIns="75597" rIns="151194" bIns="7559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LID4096" sz="1290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3CFEE973-FA23-3D83-EDD2-4458C7F832ED}"/>
                </a:ext>
              </a:extLst>
            </p:cNvPr>
            <p:cNvSpPr>
              <a:spLocks/>
            </p:cNvSpPr>
            <p:nvPr/>
          </p:nvSpPr>
          <p:spPr>
            <a:xfrm>
              <a:off x="6050515" y="6916341"/>
              <a:ext cx="72408" cy="72014"/>
            </a:xfrm>
            <a:custGeom>
              <a:avLst/>
              <a:gdLst>
                <a:gd name="connsiteX0" fmla="*/ 50417 w 72408"/>
                <a:gd name="connsiteY0" fmla="*/ 0 h 67521"/>
                <a:gd name="connsiteX1" fmla="*/ 72408 w 72408"/>
                <a:gd name="connsiteY1" fmla="*/ 21991 h 67521"/>
                <a:gd name="connsiteX2" fmla="*/ 72408 w 72408"/>
                <a:gd name="connsiteY2" fmla="*/ 45530 h 67521"/>
                <a:gd name="connsiteX3" fmla="*/ 50417 w 72408"/>
                <a:gd name="connsiteY3" fmla="*/ 67522 h 67521"/>
                <a:gd name="connsiteX4" fmla="*/ 21991 w 72408"/>
                <a:gd name="connsiteY4" fmla="*/ 67522 h 67521"/>
                <a:gd name="connsiteX5" fmla="*/ 0 w 72408"/>
                <a:gd name="connsiteY5" fmla="*/ 45530 h 67521"/>
                <a:gd name="connsiteX6" fmla="*/ 0 w 72408"/>
                <a:gd name="connsiteY6" fmla="*/ 21991 h 67521"/>
                <a:gd name="connsiteX7" fmla="*/ 21991 w 72408"/>
                <a:gd name="connsiteY7" fmla="*/ 0 h 675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2408" h="67521">
                  <a:moveTo>
                    <a:pt x="50417" y="0"/>
                  </a:moveTo>
                  <a:cubicBezTo>
                    <a:pt x="62562" y="0"/>
                    <a:pt x="72408" y="9846"/>
                    <a:pt x="72408" y="21991"/>
                  </a:cubicBezTo>
                  <a:lnTo>
                    <a:pt x="72408" y="45530"/>
                  </a:lnTo>
                  <a:cubicBezTo>
                    <a:pt x="72408" y="57676"/>
                    <a:pt x="62563" y="67522"/>
                    <a:pt x="50417" y="67522"/>
                  </a:cubicBezTo>
                  <a:lnTo>
                    <a:pt x="21991" y="67522"/>
                  </a:lnTo>
                  <a:cubicBezTo>
                    <a:pt x="9846" y="67522"/>
                    <a:pt x="0" y="57676"/>
                    <a:pt x="0" y="45530"/>
                  </a:cubicBezTo>
                  <a:lnTo>
                    <a:pt x="0" y="21991"/>
                  </a:lnTo>
                  <a:cubicBezTo>
                    <a:pt x="0" y="9846"/>
                    <a:pt x="9845" y="0"/>
                    <a:pt x="21991" y="0"/>
                  </a:cubicBezTo>
                  <a:close/>
                </a:path>
              </a:pathLst>
            </a:custGeom>
            <a:solidFill>
              <a:srgbClr val="C92128"/>
            </a:solidFill>
            <a:ln w="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151194" tIns="75597" rIns="151194" bIns="7559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LID4096" sz="1290"/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B3137E98-8646-797A-BD06-2D5EB7B6CAD2}"/>
              </a:ext>
            </a:extLst>
          </p:cNvPr>
          <p:cNvGrpSpPr>
            <a:grpSpLocks/>
          </p:cNvGrpSpPr>
          <p:nvPr/>
        </p:nvGrpSpPr>
        <p:grpSpPr>
          <a:xfrm>
            <a:off x="11922675" y="3519833"/>
            <a:ext cx="446732" cy="702773"/>
            <a:chOff x="5966399" y="6590888"/>
            <a:chExt cx="252660" cy="397467"/>
          </a:xfrm>
        </p:grpSpPr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97892287-9EF3-7B32-6B34-BC2869AC94C4}"/>
                </a:ext>
              </a:extLst>
            </p:cNvPr>
            <p:cNvSpPr>
              <a:spLocks/>
            </p:cNvSpPr>
            <p:nvPr/>
          </p:nvSpPr>
          <p:spPr>
            <a:xfrm>
              <a:off x="5966399" y="6590888"/>
              <a:ext cx="252660" cy="300959"/>
            </a:xfrm>
            <a:custGeom>
              <a:avLst/>
              <a:gdLst>
                <a:gd name="connsiteX0" fmla="*/ 151067 w 252660"/>
                <a:gd name="connsiteY0" fmla="*/ 282098 h 282182"/>
                <a:gd name="connsiteX1" fmla="*/ 126307 w 252660"/>
                <a:gd name="connsiteY1" fmla="*/ 282098 h 282182"/>
                <a:gd name="connsiteX2" fmla="*/ 91447 w 252660"/>
                <a:gd name="connsiteY2" fmla="*/ 282180 h 282182"/>
                <a:gd name="connsiteX3" fmla="*/ 85827 w 252660"/>
                <a:gd name="connsiteY3" fmla="*/ 276723 h 282182"/>
                <a:gd name="connsiteX4" fmla="*/ 97718 w 252660"/>
                <a:gd name="connsiteY4" fmla="*/ 233473 h 282182"/>
                <a:gd name="connsiteX5" fmla="*/ 152940 w 252660"/>
                <a:gd name="connsiteY5" fmla="*/ 168314 h 282182"/>
                <a:gd name="connsiteX6" fmla="*/ 173710 w 252660"/>
                <a:gd name="connsiteY6" fmla="*/ 148196 h 282182"/>
                <a:gd name="connsiteX7" fmla="*/ 140479 w 252660"/>
                <a:gd name="connsiteY7" fmla="*/ 61127 h 282182"/>
                <a:gd name="connsiteX8" fmla="*/ 82568 w 252660"/>
                <a:gd name="connsiteY8" fmla="*/ 79046 h 282182"/>
                <a:gd name="connsiteX9" fmla="*/ 69455 w 252660"/>
                <a:gd name="connsiteY9" fmla="*/ 137526 h 282182"/>
                <a:gd name="connsiteX10" fmla="*/ 70758 w 252660"/>
                <a:gd name="connsiteY10" fmla="*/ 142006 h 282182"/>
                <a:gd name="connsiteX11" fmla="*/ 66035 w 252660"/>
                <a:gd name="connsiteY11" fmla="*/ 142495 h 282182"/>
                <a:gd name="connsiteX12" fmla="*/ 8125 w 252660"/>
                <a:gd name="connsiteY12" fmla="*/ 143390 h 282182"/>
                <a:gd name="connsiteX13" fmla="*/ 2260 w 252660"/>
                <a:gd name="connsiteY13" fmla="*/ 138911 h 282182"/>
                <a:gd name="connsiteX14" fmla="*/ 49419 w 252660"/>
                <a:gd name="connsiteY14" fmla="*/ 24638 h 282182"/>
                <a:gd name="connsiteX15" fmla="*/ 207593 w 252660"/>
                <a:gd name="connsiteY15" fmla="*/ 24231 h 282182"/>
                <a:gd name="connsiteX16" fmla="*/ 239276 w 252660"/>
                <a:gd name="connsiteY16" fmla="*/ 158214 h 282182"/>
                <a:gd name="connsiteX17" fmla="*/ 191873 w 252660"/>
                <a:gd name="connsiteY17" fmla="*/ 217265 h 282182"/>
                <a:gd name="connsiteX18" fmla="*/ 181529 w 252660"/>
                <a:gd name="connsiteY18" fmla="*/ 226713 h 282182"/>
                <a:gd name="connsiteX19" fmla="*/ 151067 w 252660"/>
                <a:gd name="connsiteY19" fmla="*/ 281935 h 282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2660" h="282182">
                  <a:moveTo>
                    <a:pt x="151067" y="282098"/>
                  </a:moveTo>
                  <a:cubicBezTo>
                    <a:pt x="142596" y="282098"/>
                    <a:pt x="134451" y="282098"/>
                    <a:pt x="126307" y="282098"/>
                  </a:cubicBezTo>
                  <a:cubicBezTo>
                    <a:pt x="114659" y="282098"/>
                    <a:pt x="103094" y="281854"/>
                    <a:pt x="91447" y="282180"/>
                  </a:cubicBezTo>
                  <a:cubicBezTo>
                    <a:pt x="86967" y="282261"/>
                    <a:pt x="85908" y="280714"/>
                    <a:pt x="85827" y="276723"/>
                  </a:cubicBezTo>
                  <a:cubicBezTo>
                    <a:pt x="85582" y="261166"/>
                    <a:pt x="90469" y="246994"/>
                    <a:pt x="97718" y="233473"/>
                  </a:cubicBezTo>
                  <a:cubicBezTo>
                    <a:pt x="111402" y="208061"/>
                    <a:pt x="131194" y="187373"/>
                    <a:pt x="152940" y="168314"/>
                  </a:cubicBezTo>
                  <a:cubicBezTo>
                    <a:pt x="160190" y="161961"/>
                    <a:pt x="168008" y="155771"/>
                    <a:pt x="173710" y="148196"/>
                  </a:cubicBezTo>
                  <a:cubicBezTo>
                    <a:pt x="198145" y="115535"/>
                    <a:pt x="180796" y="70005"/>
                    <a:pt x="140479" y="61127"/>
                  </a:cubicBezTo>
                  <a:cubicBezTo>
                    <a:pt x="117918" y="56159"/>
                    <a:pt x="98126" y="62675"/>
                    <a:pt x="82568" y="79046"/>
                  </a:cubicBezTo>
                  <a:cubicBezTo>
                    <a:pt x="66686" y="95743"/>
                    <a:pt x="62369" y="115617"/>
                    <a:pt x="69455" y="137526"/>
                  </a:cubicBezTo>
                  <a:cubicBezTo>
                    <a:pt x="69862" y="138829"/>
                    <a:pt x="70189" y="140133"/>
                    <a:pt x="70758" y="142006"/>
                  </a:cubicBezTo>
                  <a:cubicBezTo>
                    <a:pt x="68804" y="142169"/>
                    <a:pt x="67419" y="142495"/>
                    <a:pt x="66035" y="142495"/>
                  </a:cubicBezTo>
                  <a:cubicBezTo>
                    <a:pt x="46731" y="142821"/>
                    <a:pt x="27428" y="142983"/>
                    <a:pt x="8125" y="143390"/>
                  </a:cubicBezTo>
                  <a:cubicBezTo>
                    <a:pt x="4622" y="143390"/>
                    <a:pt x="2912" y="142658"/>
                    <a:pt x="2260" y="138911"/>
                  </a:cubicBezTo>
                  <a:cubicBezTo>
                    <a:pt x="-6292" y="91345"/>
                    <a:pt x="9428" y="52901"/>
                    <a:pt x="49419" y="24638"/>
                  </a:cubicBezTo>
                  <a:cubicBezTo>
                    <a:pt x="96171" y="-8348"/>
                    <a:pt x="162551" y="-7941"/>
                    <a:pt x="207593" y="24231"/>
                  </a:cubicBezTo>
                  <a:cubicBezTo>
                    <a:pt x="251331" y="55507"/>
                    <a:pt x="265992" y="110974"/>
                    <a:pt x="239276" y="158214"/>
                  </a:cubicBezTo>
                  <a:cubicBezTo>
                    <a:pt x="226733" y="180450"/>
                    <a:pt x="211177" y="200324"/>
                    <a:pt x="191873" y="217265"/>
                  </a:cubicBezTo>
                  <a:cubicBezTo>
                    <a:pt x="188371" y="220360"/>
                    <a:pt x="184868" y="223536"/>
                    <a:pt x="181529" y="226713"/>
                  </a:cubicBezTo>
                  <a:cubicBezTo>
                    <a:pt x="165647" y="241862"/>
                    <a:pt x="153592" y="259048"/>
                    <a:pt x="151067" y="281935"/>
                  </a:cubicBezTo>
                  <a:close/>
                </a:path>
              </a:pathLst>
            </a:custGeom>
            <a:solidFill>
              <a:srgbClr val="C92128"/>
            </a:solidFill>
            <a:ln w="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151194" tIns="75597" rIns="151194" bIns="7559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LID4096" sz="1290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86323232-F6C6-2A2B-88F6-25666BA3FB71}"/>
                </a:ext>
              </a:extLst>
            </p:cNvPr>
            <p:cNvSpPr>
              <a:spLocks/>
            </p:cNvSpPr>
            <p:nvPr/>
          </p:nvSpPr>
          <p:spPr>
            <a:xfrm>
              <a:off x="6050515" y="6916341"/>
              <a:ext cx="72408" cy="72014"/>
            </a:xfrm>
            <a:custGeom>
              <a:avLst/>
              <a:gdLst>
                <a:gd name="connsiteX0" fmla="*/ 50417 w 72408"/>
                <a:gd name="connsiteY0" fmla="*/ 0 h 67521"/>
                <a:gd name="connsiteX1" fmla="*/ 72408 w 72408"/>
                <a:gd name="connsiteY1" fmla="*/ 21991 h 67521"/>
                <a:gd name="connsiteX2" fmla="*/ 72408 w 72408"/>
                <a:gd name="connsiteY2" fmla="*/ 45530 h 67521"/>
                <a:gd name="connsiteX3" fmla="*/ 50417 w 72408"/>
                <a:gd name="connsiteY3" fmla="*/ 67522 h 67521"/>
                <a:gd name="connsiteX4" fmla="*/ 21991 w 72408"/>
                <a:gd name="connsiteY4" fmla="*/ 67522 h 67521"/>
                <a:gd name="connsiteX5" fmla="*/ 0 w 72408"/>
                <a:gd name="connsiteY5" fmla="*/ 45530 h 67521"/>
                <a:gd name="connsiteX6" fmla="*/ 0 w 72408"/>
                <a:gd name="connsiteY6" fmla="*/ 21991 h 67521"/>
                <a:gd name="connsiteX7" fmla="*/ 21991 w 72408"/>
                <a:gd name="connsiteY7" fmla="*/ 0 h 675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2408" h="67521">
                  <a:moveTo>
                    <a:pt x="50417" y="0"/>
                  </a:moveTo>
                  <a:cubicBezTo>
                    <a:pt x="62562" y="0"/>
                    <a:pt x="72408" y="9846"/>
                    <a:pt x="72408" y="21991"/>
                  </a:cubicBezTo>
                  <a:lnTo>
                    <a:pt x="72408" y="45530"/>
                  </a:lnTo>
                  <a:cubicBezTo>
                    <a:pt x="72408" y="57676"/>
                    <a:pt x="62563" y="67522"/>
                    <a:pt x="50417" y="67522"/>
                  </a:cubicBezTo>
                  <a:lnTo>
                    <a:pt x="21991" y="67522"/>
                  </a:lnTo>
                  <a:cubicBezTo>
                    <a:pt x="9846" y="67522"/>
                    <a:pt x="0" y="57676"/>
                    <a:pt x="0" y="45530"/>
                  </a:cubicBezTo>
                  <a:lnTo>
                    <a:pt x="0" y="21991"/>
                  </a:lnTo>
                  <a:cubicBezTo>
                    <a:pt x="0" y="9846"/>
                    <a:pt x="9845" y="0"/>
                    <a:pt x="21991" y="0"/>
                  </a:cubicBezTo>
                  <a:close/>
                </a:path>
              </a:pathLst>
            </a:custGeom>
            <a:solidFill>
              <a:srgbClr val="C92128"/>
            </a:solidFill>
            <a:ln w="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151194" tIns="75597" rIns="151194" bIns="7559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LID4096" sz="1290"/>
            </a:p>
          </p:txBody>
        </p:sp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id="{E5F44C0F-2DC3-EC30-5B6A-B2189375D954}"/>
              </a:ext>
            </a:extLst>
          </p:cNvPr>
          <p:cNvSpPr txBox="1">
            <a:spLocks/>
          </p:cNvSpPr>
          <p:nvPr/>
        </p:nvSpPr>
        <p:spPr>
          <a:xfrm>
            <a:off x="10478440" y="16297723"/>
            <a:ext cx="1592962" cy="431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21" dirty="0"/>
              <a:t>Picture</a:t>
            </a:r>
            <a:endParaRPr lang="LID4096" sz="202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14D4956-507A-4CF7-4459-3113E7D1A3DC}"/>
              </a:ext>
            </a:extLst>
          </p:cNvPr>
          <p:cNvSpPr txBox="1">
            <a:spLocks/>
          </p:cNvSpPr>
          <p:nvPr/>
        </p:nvSpPr>
        <p:spPr>
          <a:xfrm>
            <a:off x="2375791" y="9225189"/>
            <a:ext cx="7600522" cy="19841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51194" tIns="75597" rIns="151194" bIns="75597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Lorem ipsum dolor sit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amet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,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consectetur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adipiscing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elit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. Sed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ornare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facilisis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turpis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,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nec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commodo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purus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vehicula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sed. Nam sit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amet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enim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vel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augue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porta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iaculis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. Ut et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facilisis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velit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.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Curabitur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ultricies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nunc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eu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velit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efficitur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fringilla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. Duis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nulla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ante,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hendrerit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accumsan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vehicula</a:t>
            </a:r>
            <a:endParaRPr lang="en-US" sz="2108" dirty="0">
              <a:ln/>
              <a:solidFill>
                <a:srgbClr val="231F20"/>
              </a:solidFill>
              <a:latin typeface="Arial"/>
              <a:cs typeface="Arial"/>
              <a:sym typeface="Arial"/>
              <a:rtl val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CEEBCFC-43A4-7623-2701-533F76264C8F}"/>
              </a:ext>
            </a:extLst>
          </p:cNvPr>
          <p:cNvSpPr txBox="1">
            <a:spLocks/>
          </p:cNvSpPr>
          <p:nvPr/>
        </p:nvSpPr>
        <p:spPr>
          <a:xfrm>
            <a:off x="2439697" y="13437791"/>
            <a:ext cx="7600522" cy="19841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51194" tIns="75597" rIns="151194" bIns="75597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Lorem ipsum dolor sit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amet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,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consectetur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adipiscing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elit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. Sed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ornare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facilisis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turpis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,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nec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commodo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purus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vehicula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sed. Nam sit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amet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enim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vel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augue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porta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iaculis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. Ut et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facilisis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velit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.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Curabitur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ultricies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nunc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eu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velit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efficitur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fringilla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. Duis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nulla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ante,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hendrerit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accumsan</a:t>
            </a:r>
            <a:r>
              <a:rPr lang="en-US" sz="2108" dirty="0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en-US" sz="2108" dirty="0" err="1">
                <a:ln/>
                <a:solidFill>
                  <a:srgbClr val="231F20"/>
                </a:solidFill>
                <a:latin typeface="Arial"/>
                <a:cs typeface="Arial"/>
                <a:sym typeface="Arial"/>
                <a:rtl val="0"/>
              </a:rPr>
              <a:t>vehicula</a:t>
            </a:r>
            <a:endParaRPr lang="en-US" sz="2108" dirty="0">
              <a:ln/>
              <a:solidFill>
                <a:srgbClr val="231F20"/>
              </a:solidFill>
              <a:latin typeface="Arial"/>
              <a:cs typeface="Arial"/>
              <a:sym typeface="Arial"/>
              <a:rtl val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11E4117-24FE-1091-4AFA-1166EBFA02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69922" y="19308353"/>
            <a:ext cx="1126046" cy="387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749082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15cc237-7e6a-413e-9737-c66afea21627">
      <Terms xmlns="http://schemas.microsoft.com/office/infopath/2007/PartnerControls"/>
    </lcf76f155ced4ddcb4097134ff3c332f>
    <TaxCatchAll xmlns="fe133097-a12b-4d5a-95b0-d572ec334559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A906D977DBCB4C93D074917BB92811" ma:contentTypeVersion="15" ma:contentTypeDescription="Create a new document." ma:contentTypeScope="" ma:versionID="26a0a14203ce4c1cb7f0c45538a1d843">
  <xsd:schema xmlns:xsd="http://www.w3.org/2001/XMLSchema" xmlns:xs="http://www.w3.org/2001/XMLSchema" xmlns:p="http://schemas.microsoft.com/office/2006/metadata/properties" xmlns:ns2="b15cc237-7e6a-413e-9737-c66afea21627" xmlns:ns3="fe133097-a12b-4d5a-95b0-d572ec334559" targetNamespace="http://schemas.microsoft.com/office/2006/metadata/properties" ma:root="true" ma:fieldsID="9b803a90b7246aba3470f6308ebaef8d" ns2:_="" ns3:_="">
    <xsd:import namespace="b15cc237-7e6a-413e-9737-c66afea21627"/>
    <xsd:import namespace="fe133097-a12b-4d5a-95b0-d572ec33455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5cc237-7e6a-413e-9737-c66afea216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5f80264a-99e7-47cd-820c-3e92ce78c5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133097-a12b-4d5a-95b0-d572ec33455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c0b61357-7bc1-4870-801c-eaed424dfd12}" ma:internalName="TaxCatchAll" ma:showField="CatchAllData" ma:web="fe133097-a12b-4d5a-95b0-d572ec33455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E6FAC8F-0D2A-4935-9F90-DAA6D24032C4}">
  <ds:schemaRefs>
    <ds:schemaRef ds:uri="b15cc237-7e6a-413e-9737-c66afea21627"/>
    <ds:schemaRef ds:uri="http://www.w3.org/XML/1998/namespace"/>
    <ds:schemaRef ds:uri="http://schemas.microsoft.com/office/2006/documentManagement/types"/>
    <ds:schemaRef ds:uri="http://purl.org/dc/terms/"/>
    <ds:schemaRef ds:uri="http://purl.org/dc/elements/1.1/"/>
    <ds:schemaRef ds:uri="fe133097-a12b-4d5a-95b0-d572ec334559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3B4F99A-0286-4555-930C-3D9B648B10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5cc237-7e6a-413e-9737-c66afea21627"/>
    <ds:schemaRef ds:uri="fe133097-a12b-4d5a-95b0-d572ec3345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DF294DC-16D9-4884-B66D-89BFD730A2D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</TotalTime>
  <Words>186</Words>
  <Application>Microsoft Macintosh PowerPoint</Application>
  <PresentationFormat>Custom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Cios, Edyta</dc:creator>
  <cp:keywords/>
  <dc:description>The DOI of this template is: 10.5281/zenodo.13284195</dc:description>
  <cp:lastModifiedBy>Sunami, Nami</cp:lastModifiedBy>
  <cp:revision>8</cp:revision>
  <cp:lastPrinted>2024-08-12T12:00:54Z</cp:lastPrinted>
  <dcterms:created xsi:type="dcterms:W3CDTF">2024-07-25T06:32:33Z</dcterms:created>
  <dcterms:modified xsi:type="dcterms:W3CDTF">2024-08-12T12:05:49Z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0x0101002AA906D977DBCB4C93D074917BB92811</vt:lpwstr>
  </property>
  <property fmtid="{D5CDD505-2E9C-101B-9397-08002B2CF9AE}" pid="3" name="MediaServiceImageTags">
    <vt:lpwstr/>
  </property>
</Properties>
</file>