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5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C24198-67D2-433C-8C00-9CB6335533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DA6039-0C08-4FC0-9421-EA25C13911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038A9D-F332-4BE1-AC2A-111C9BEC0C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0F97E-E35C-4008-8B62-2365BC0EE296}" type="datetimeFigureOut">
              <a:rPr lang="en-US" smtClean="0"/>
              <a:t>8/3/2021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7F9AE-185C-4FA7-B9E3-A57671DC4C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6E47BE-0CAD-49AD-B72A-1FB70A4D07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6A42C-9CD4-41B1-AD80-366853621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59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4FBE30-8E59-4A14-B3F3-98EC5E2F13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003CCC5-00C2-4BB1-BF5F-1A3BAEA062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44B61A-80FB-4D3A-A80F-ECE0D30B72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0F97E-E35C-4008-8B62-2365BC0EE296}" type="datetimeFigureOut">
              <a:rPr lang="en-US" smtClean="0"/>
              <a:t>8/3/2021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8CFC7A-888F-417A-9965-D85412AE01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685371-F63B-412C-852E-BAE04E0DA9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6A42C-9CD4-41B1-AD80-366853621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931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4A7B706-07B7-41EF-8656-320D61D775C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B418F7-B0AC-454F-A7FE-2BB4B6A65B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06DEAB-73F8-4C40-BD3B-D5076913E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0F97E-E35C-4008-8B62-2365BC0EE296}" type="datetimeFigureOut">
              <a:rPr lang="en-US" smtClean="0"/>
              <a:t>8/3/2021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D652D0-12C9-4272-BE77-E78BBF7992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666250-05FB-4D22-A27A-76C6389ADC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6A42C-9CD4-41B1-AD80-366853621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258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439649-BF45-4FC5-9CBE-890188CC72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A17364-0DA2-4FBF-980C-DF51741593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E888FB-C33D-4266-996B-D58647DA4B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0F97E-E35C-4008-8B62-2365BC0EE296}" type="datetimeFigureOut">
              <a:rPr lang="en-US" smtClean="0"/>
              <a:t>8/3/2021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F7F755-F080-49D5-9557-514C403E70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BE13E6-93DF-409B-9BC0-55494F54B8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6A42C-9CD4-41B1-AD80-366853621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930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0DB5E-87CA-40B6-8A81-63C773577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05090C-F2A2-4E46-B733-18BFA95533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6CA5D2-BDF3-4CB4-A575-407299D5C5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0F97E-E35C-4008-8B62-2365BC0EE296}" type="datetimeFigureOut">
              <a:rPr lang="en-US" smtClean="0"/>
              <a:t>8/3/2021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A33DA2-A372-46AB-9650-637347EA84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CDCBFC-7992-4140-9ADF-E154CA715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6A42C-9CD4-41B1-AD80-366853621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367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0D301F-CBD0-4893-B171-0629AE390B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09260A-930C-4DD9-A904-2213073689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EA5BF5-4FAF-425D-A3B9-EF51989A07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94DEF6-CA0A-43B6-8A12-E1838D400E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0F97E-E35C-4008-8B62-2365BC0EE296}" type="datetimeFigureOut">
              <a:rPr lang="en-US" smtClean="0"/>
              <a:t>8/3/2021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CB859F-83C1-4724-811D-D114A872FB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C22918-CFE4-47CE-AD5F-1FE29A408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6A42C-9CD4-41B1-AD80-366853621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2772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19110B-F023-4A7B-AF3B-60B4F80731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28443D-B7ED-4209-905D-1A23AB8A91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E473CD-6B31-4D22-B376-C8A894EFA4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D62793F-7710-4087-99C3-2A496FDA67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66DA4D7-9674-4639-AE93-46D8C5F97E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333192-2AB9-494A-BCC1-A9AF5BEE65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0F97E-E35C-4008-8B62-2365BC0EE296}" type="datetimeFigureOut">
              <a:rPr lang="en-US" smtClean="0"/>
              <a:t>8/3/2021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DC8027E-006D-4BD4-A8F7-10B0FCE3F0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6DCE426-C5EB-4141-8B2D-079A4C5882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6A42C-9CD4-41B1-AD80-366853621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998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49CB1D-A29A-4532-B33C-C4E46A45B3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88C504E-3651-483C-A14A-48B9AD906F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0F97E-E35C-4008-8B62-2365BC0EE296}" type="datetimeFigureOut">
              <a:rPr lang="en-US" smtClean="0"/>
              <a:t>8/3/2021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C308438-0DAD-4861-A2B0-61AC7EB639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B7B567A-1EAD-47D3-9D09-91940257F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6A42C-9CD4-41B1-AD80-366853621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018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B0C71CC-937F-4010-AEF4-D26F6A600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0F97E-E35C-4008-8B62-2365BC0EE296}" type="datetimeFigureOut">
              <a:rPr lang="en-US" smtClean="0"/>
              <a:t>8/3/2021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A289008-77E1-4FB8-B97D-181D445D7C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05FF09-2E16-4DEB-A4F4-E80FBD48E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6A42C-9CD4-41B1-AD80-366853621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47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BE2681-48CF-4E8B-9A33-3016CF1DA9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2FE88F-CF3D-4BD2-8076-16A0264684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16C2CA-1357-4BBB-8807-C9D02EF0C8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A1CACD-C4A4-46D5-AD0B-51A93110F8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0F97E-E35C-4008-8B62-2365BC0EE296}" type="datetimeFigureOut">
              <a:rPr lang="en-US" smtClean="0"/>
              <a:t>8/3/2021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727EDC-53A3-457E-88C9-0C02C19959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FBE8D4-1714-4707-9CB1-4B308C27ED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6A42C-9CD4-41B1-AD80-366853621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38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810DE5-BD80-4A28-969B-DE5B5BFAD3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807CCD0-D506-4049-AD48-F57E6E800B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B63B4C-EEDA-46F6-9664-F5409CBC98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92E39D-070F-4B9A-BE98-449500CAE2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0F97E-E35C-4008-8B62-2365BC0EE296}" type="datetimeFigureOut">
              <a:rPr lang="en-US" smtClean="0"/>
              <a:t>8/3/2021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5B05D7-39B0-432D-BA85-512AA912BD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D05FC8-7AEE-4AD3-8D40-60E78A592A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6A42C-9CD4-41B1-AD80-366853621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533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5F01E2A-2713-4A8D-BFAC-D3D7607676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410625-EF57-4498-81D4-F49437FCAC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DE4912-1A14-47FE-B5F1-93E76CBFDD0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B0F97E-E35C-4008-8B62-2365BC0EE296}" type="datetimeFigureOut">
              <a:rPr lang="en-US" smtClean="0"/>
              <a:t>8/3/2021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C5999C-4DAB-4A05-9045-F329AAC5AA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C47B63-3E1D-4BF9-ADDC-FE2286B694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B6A42C-9CD4-41B1-AD80-366853621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507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07E3FC8-D468-42AE-8CC8-30C17C2A99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2343" y="3371068"/>
            <a:ext cx="6195009" cy="312700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914F412-7B26-4B0E-90FD-167D7ECFF4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19782" y="0"/>
            <a:ext cx="6321471" cy="324977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2252D2D4-5E5C-4F28-87CA-0C908B9B0F40}"/>
              </a:ext>
            </a:extLst>
          </p:cNvPr>
          <p:cNvSpPr txBox="1"/>
          <p:nvPr/>
        </p:nvSpPr>
        <p:spPr>
          <a:xfrm rot="16200000" flipH="1">
            <a:off x="45719" y="1301719"/>
            <a:ext cx="16193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GAPDH: </a:t>
            </a:r>
            <a:r>
              <a:rPr lang="en-US" dirty="0" err="1"/>
              <a:t>Mutu</a:t>
            </a:r>
            <a:r>
              <a:rPr lang="en-US" dirty="0"/>
              <a:t> untreated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51CD523-661A-48B4-B31D-B31026F6D799}"/>
              </a:ext>
            </a:extLst>
          </p:cNvPr>
          <p:cNvSpPr txBox="1"/>
          <p:nvPr/>
        </p:nvSpPr>
        <p:spPr>
          <a:xfrm rot="16200000" flipH="1">
            <a:off x="104620" y="4611404"/>
            <a:ext cx="16193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GAPDH: </a:t>
            </a:r>
            <a:r>
              <a:rPr lang="en-US" dirty="0" err="1"/>
              <a:t>Mutu</a:t>
            </a:r>
            <a:r>
              <a:rPr lang="en-US" dirty="0"/>
              <a:t> </a:t>
            </a:r>
          </a:p>
          <a:p>
            <a:pPr algn="ctr"/>
            <a:r>
              <a:rPr lang="en-US" dirty="0"/>
              <a:t>60 </a:t>
            </a:r>
            <a:r>
              <a:rPr lang="en-US" dirty="0" err="1"/>
              <a:t>uM</a:t>
            </a:r>
            <a:endParaRPr lang="en-US" dirty="0"/>
          </a:p>
        </p:txBody>
      </p:sp>
      <p:graphicFrame>
        <p:nvGraphicFramePr>
          <p:cNvPr id="11" name="Table 11">
            <a:extLst>
              <a:ext uri="{FF2B5EF4-FFF2-40B4-BE49-F238E27FC236}">
                <a16:creationId xmlns:a16="http://schemas.microsoft.com/office/drawing/2014/main" id="{8CE6B13A-D19C-442D-B9A9-1C45F07CE1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5015588"/>
              </p:ext>
            </p:extLst>
          </p:nvPr>
        </p:nvGraphicFramePr>
        <p:xfrm>
          <a:off x="7996335" y="2243930"/>
          <a:ext cx="3536302" cy="201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6613">
                  <a:extLst>
                    <a:ext uri="{9D8B030D-6E8A-4147-A177-3AD203B41FA5}">
                      <a16:colId xmlns:a16="http://schemas.microsoft.com/office/drawing/2014/main" val="418796245"/>
                    </a:ext>
                  </a:extLst>
                </a:gridCol>
                <a:gridCol w="1999689">
                  <a:extLst>
                    <a:ext uri="{9D8B030D-6E8A-4147-A177-3AD203B41FA5}">
                      <a16:colId xmlns:a16="http://schemas.microsoft.com/office/drawing/2014/main" val="79893924"/>
                    </a:ext>
                  </a:extLst>
                </a:gridCol>
              </a:tblGrid>
              <a:tr h="625110">
                <a:tc>
                  <a:txBody>
                    <a:bodyPr/>
                    <a:lstStyle/>
                    <a:p>
                      <a:r>
                        <a:rPr lang="en-US" dirty="0"/>
                        <a:t>Untreated GAPDH </a:t>
                      </a:r>
                      <a:r>
                        <a:rPr lang="en-US" dirty="0" err="1"/>
                        <a:t>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Treated GAPDH </a:t>
                      </a:r>
                      <a:r>
                        <a:rPr lang="en-US" dirty="0" err="1"/>
                        <a:t>cT</a:t>
                      </a:r>
                      <a:r>
                        <a:rPr lang="en-US" dirty="0"/>
                        <a:t> (60 </a:t>
                      </a:r>
                      <a:r>
                        <a:rPr lang="en-US" dirty="0" err="1"/>
                        <a:t>uM</a:t>
                      </a:r>
                      <a:r>
                        <a:rPr lang="en-US" dirty="0"/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2998857"/>
                  </a:ext>
                </a:extLst>
              </a:tr>
              <a:tr h="625110">
                <a:tc>
                  <a:txBody>
                    <a:bodyPr/>
                    <a:lstStyle/>
                    <a:p>
                      <a:r>
                        <a:rPr lang="en-US" dirty="0"/>
                        <a:t>1- 16.315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1-18.015		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3923594"/>
                  </a:ext>
                </a:extLst>
              </a:tr>
              <a:tr h="357205">
                <a:tc>
                  <a:txBody>
                    <a:bodyPr/>
                    <a:lstStyle/>
                    <a:p>
                      <a:r>
                        <a:rPr lang="en-US" dirty="0"/>
                        <a:t>2- 15.92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2- 18.23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2901291"/>
                  </a:ext>
                </a:extLst>
              </a:tr>
              <a:tr h="357205">
                <a:tc>
                  <a:txBody>
                    <a:bodyPr/>
                    <a:lstStyle/>
                    <a:p>
                      <a:r>
                        <a:rPr lang="en-US" dirty="0"/>
                        <a:t>3- 16.3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3- 18.805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00753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95346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1301</TotalTime>
  <Words>32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Anna Burnet</dc:creator>
  <cp:lastModifiedBy>Anna Burnet</cp:lastModifiedBy>
  <cp:revision>1</cp:revision>
  <cp:lastPrinted>2021-08-03T20:21:04Z</cp:lastPrinted>
  <dcterms:created xsi:type="dcterms:W3CDTF">2021-08-03T20:10:29Z</dcterms:created>
  <dcterms:modified xsi:type="dcterms:W3CDTF">2021-08-04T17:52:27Z</dcterms:modified>
</cp:coreProperties>
</file>