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69" r:id="rId5"/>
    <p:sldMasterId id="2147483670" r:id="rId6"/>
    <p:sldMasterId id="2147483671" r:id="rId7"/>
    <p:sldMasterId id="2147483663" r:id="rId8"/>
  </p:sldMasterIdLst>
  <p:notesMasterIdLst>
    <p:notesMasterId r:id="rId22"/>
  </p:notesMasterIdLst>
  <p:handoutMasterIdLst>
    <p:handoutMasterId r:id="rId23"/>
  </p:handoutMasterIdLst>
  <p:sldIdLst>
    <p:sldId id="272" r:id="rId9"/>
    <p:sldId id="284" r:id="rId10"/>
    <p:sldId id="281" r:id="rId11"/>
    <p:sldId id="285" r:id="rId12"/>
    <p:sldId id="286" r:id="rId13"/>
    <p:sldId id="287" r:id="rId14"/>
    <p:sldId id="288" r:id="rId15"/>
    <p:sldId id="289" r:id="rId16"/>
    <p:sldId id="299" r:id="rId17"/>
    <p:sldId id="300" r:id="rId18"/>
    <p:sldId id="301" r:id="rId19"/>
    <p:sldId id="302" r:id="rId20"/>
    <p:sldId id="283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A3F38-F074-478A-AB69-FC65946994EE}" v="17" dt="2022-04-13T18:28:55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/>
    <p:restoredTop sz="68978" autoAdjust="0"/>
  </p:normalViewPr>
  <p:slideViewPr>
    <p:cSldViewPr snapToGrid="0" snapToObjects="1">
      <p:cViewPr varScale="1">
        <p:scale>
          <a:sx n="111" d="100"/>
          <a:sy n="111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opée Dubois" userId="2da2127b10365380" providerId="LiveId" clId="{C0AA3F38-F074-478A-AB69-FC65946994EE}"/>
    <pc:docChg chg="undo custSel addSld modSld replTag delTag">
      <pc:chgData name="Cassiopée Dubois" userId="2da2127b10365380" providerId="LiveId" clId="{C0AA3F38-F074-478A-AB69-FC65946994EE}" dt="2022-04-14T12:25:06.510" v="11751" actId="20577"/>
      <pc:docMkLst>
        <pc:docMk/>
      </pc:docMkLst>
      <pc:sldChg chg="modSp mod replTag delTag">
        <pc:chgData name="Cassiopée Dubois" userId="2da2127b10365380" providerId="LiveId" clId="{C0AA3F38-F074-478A-AB69-FC65946994EE}" dt="2022-04-13T18:30:08.939" v="11638"/>
        <pc:sldMkLst>
          <pc:docMk/>
          <pc:sldMk cId="1048713355" sldId="272"/>
        </pc:sldMkLst>
        <pc:spChg chg="mod replST">
          <ac:chgData name="Cassiopée Dubois" userId="2da2127b10365380" providerId="LiveId" clId="{C0AA3F38-F074-478A-AB69-FC65946994EE}" dt="2022-04-13T15:34:06.195" v="9951"/>
          <ac:spMkLst>
            <pc:docMk/>
            <pc:sldMk cId="1048713355" sldId="272"/>
            <ac:spMk id="2" creationId="{E6F79B74-F080-41E6-9BF7-E9A907F15FB8}"/>
          </ac:spMkLst>
        </pc:spChg>
        <pc:spChg chg="replST">
          <ac:chgData name="Cassiopée Dubois" userId="2da2127b10365380" providerId="LiveId" clId="{C0AA3F38-F074-478A-AB69-FC65946994EE}" dt="2022-04-13T15:34:06.207" v="9953"/>
          <ac:spMkLst>
            <pc:docMk/>
            <pc:sldMk cId="1048713355" sldId="272"/>
            <ac:spMk id="7" creationId="{8C3E8441-9FE4-4D5F-972F-B9A47C3B8297}"/>
          </ac:spMkLst>
        </pc:spChg>
        <pc:spChg chg="mod replST">
          <ac:chgData name="Cassiopée Dubois" userId="2da2127b10365380" providerId="LiveId" clId="{C0AA3F38-F074-478A-AB69-FC65946994EE}" dt="2022-04-13T18:30:06.848" v="11636" actId="207"/>
          <ac:spMkLst>
            <pc:docMk/>
            <pc:sldMk cId="1048713355" sldId="272"/>
            <ac:spMk id="8" creationId="{39465C6C-6460-438C-8849-9916B8B73F7A}"/>
          </ac:spMkLst>
        </pc:spChg>
        <pc:spChg chg="replST">
          <ac:chgData name="Cassiopée Dubois" userId="2da2127b10365380" providerId="LiveId" clId="{C0AA3F38-F074-478A-AB69-FC65946994EE}" dt="2022-04-13T15:34:06.216" v="9957"/>
          <ac:spMkLst>
            <pc:docMk/>
            <pc:sldMk cId="1048713355" sldId="272"/>
            <ac:spMk id="11" creationId="{00000000-0000-0000-0000-000000000000}"/>
          </ac:spMkLst>
        </pc:spChg>
        <pc:picChg chg="replST">
          <ac:chgData name="Cassiopée Dubois" userId="2da2127b10365380" providerId="LiveId" clId="{C0AA3F38-F074-478A-AB69-FC65946994EE}" dt="2022-04-13T15:34:06.211" v="9955"/>
          <ac:picMkLst>
            <pc:docMk/>
            <pc:sldMk cId="1048713355" sldId="272"/>
            <ac:picMk id="10" creationId="{00000000-0000-0000-0000-000000000000}"/>
          </ac:picMkLst>
        </pc:picChg>
        <pc:picChg chg="replST">
          <ac:chgData name="Cassiopée Dubois" userId="2da2127b10365380" providerId="LiveId" clId="{C0AA3F38-F074-478A-AB69-FC65946994EE}" dt="2022-04-13T15:34:06.204" v="9952"/>
          <ac:picMkLst>
            <pc:docMk/>
            <pc:sldMk cId="1048713355" sldId="272"/>
            <ac:picMk id="13" creationId="{00000000-0000-0000-0000-000000000000}"/>
          </ac:picMkLst>
        </pc:picChg>
        <pc:picChg chg="replST">
          <ac:chgData name="Cassiopée Dubois" userId="2da2127b10365380" providerId="LiveId" clId="{C0AA3F38-F074-478A-AB69-FC65946994EE}" dt="2022-04-13T15:34:06.213" v="9956"/>
          <ac:picMkLst>
            <pc:docMk/>
            <pc:sldMk cId="1048713355" sldId="272"/>
            <ac:picMk id="14" creationId="{00000000-0000-0000-0000-000000000000}"/>
          </ac:picMkLst>
        </pc:picChg>
      </pc:sldChg>
      <pc:sldChg chg="modSp mod replTag delTag">
        <pc:chgData name="Cassiopée Dubois" userId="2da2127b10365380" providerId="LiveId" clId="{C0AA3F38-F074-478A-AB69-FC65946994EE}" dt="2022-04-13T18:30:13.605" v="11642"/>
        <pc:sldMkLst>
          <pc:docMk/>
          <pc:sldMk cId="1511770753" sldId="281"/>
        </pc:sldMkLst>
        <pc:spChg chg="replST">
          <ac:chgData name="Cassiopée Dubois" userId="2da2127b10365380" providerId="LiveId" clId="{C0AA3F38-F074-478A-AB69-FC65946994EE}" dt="2022-04-13T15:34:06.226" v="9961"/>
          <ac:spMkLst>
            <pc:docMk/>
            <pc:sldMk cId="1511770753" sldId="281"/>
            <ac:spMk id="2" creationId="{A31740E9-CB95-499C-8BD8-6BD31DAE4ADB}"/>
          </ac:spMkLst>
        </pc:spChg>
        <pc:spChg chg="replST">
          <ac:chgData name="Cassiopée Dubois" userId="2da2127b10365380" providerId="LiveId" clId="{C0AA3F38-F074-478A-AB69-FC65946994EE}" dt="2022-04-13T15:34:06.230" v="9963"/>
          <ac:spMkLst>
            <pc:docMk/>
            <pc:sldMk cId="1511770753" sldId="281"/>
            <ac:spMk id="3" creationId="{7E5E3546-CC13-4814-ADC4-A73FAB81C795}"/>
          </ac:spMkLst>
        </pc:spChg>
        <pc:spChg chg="replST">
          <ac:chgData name="Cassiopée Dubois" userId="2da2127b10365380" providerId="LiveId" clId="{C0AA3F38-F074-478A-AB69-FC65946994EE}" dt="2022-04-13T15:34:06.228" v="9962"/>
          <ac:spMkLst>
            <pc:docMk/>
            <pc:sldMk cId="1511770753" sldId="281"/>
            <ac:spMk id="5" creationId="{822FA902-1449-4EDF-B420-851838D01EC9}"/>
          </ac:spMkLst>
        </pc:spChg>
        <pc:spChg chg="mod replST">
          <ac:chgData name="Cassiopée Dubois" userId="2da2127b10365380" providerId="LiveId" clId="{C0AA3F38-F074-478A-AB69-FC65946994EE}" dt="2022-04-13T15:34:06.232" v="9964"/>
          <ac:spMkLst>
            <pc:docMk/>
            <pc:sldMk cId="1511770753" sldId="281"/>
            <ac:spMk id="6" creationId="{00000000-0000-0000-0000-000000000000}"/>
          </ac:spMkLst>
        </pc:spChg>
      </pc:sldChg>
      <pc:sldChg chg="modSp mod replTag delTag">
        <pc:chgData name="Cassiopée Dubois" userId="2da2127b10365380" providerId="LiveId" clId="{C0AA3F38-F074-478A-AB69-FC65946994EE}" dt="2022-04-14T12:24:42.817" v="11725"/>
        <pc:sldMkLst>
          <pc:docMk/>
          <pc:sldMk cId="2360832349" sldId="283"/>
        </pc:sldMkLst>
        <pc:spChg chg="replST">
          <ac:chgData name="Cassiopée Dubois" userId="2da2127b10365380" providerId="LiveId" clId="{C0AA3F38-F074-478A-AB69-FC65946994EE}" dt="2022-04-13T15:34:06.383" v="10029"/>
          <ac:spMkLst>
            <pc:docMk/>
            <pc:sldMk cId="2360832349" sldId="283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79" v="10027"/>
          <ac:spMkLst>
            <pc:docMk/>
            <pc:sldMk cId="2360832349" sldId="283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81" v="10028"/>
          <ac:spMkLst>
            <pc:docMk/>
            <pc:sldMk cId="2360832349" sldId="283"/>
            <ac:spMk id="7" creationId="{00000000-0000-0000-0000-000000000000}"/>
          </ac:spMkLst>
        </pc:spChg>
        <pc:picChg chg="mod replST">
          <ac:chgData name="Cassiopée Dubois" userId="2da2127b10365380" providerId="LiveId" clId="{C0AA3F38-F074-478A-AB69-FC65946994EE}" dt="2022-04-13T15:34:06.385" v="10030"/>
          <ac:picMkLst>
            <pc:docMk/>
            <pc:sldMk cId="2360832349" sldId="283"/>
            <ac:picMk id="8" creationId="{00000000-0000-0000-0000-000000000000}"/>
          </ac:picMkLst>
        </pc:picChg>
        <pc:picChg chg="replST">
          <ac:chgData name="Cassiopée Dubois" userId="2da2127b10365380" providerId="LiveId" clId="{C0AA3F38-F074-478A-AB69-FC65946994EE}" dt="2022-04-13T15:34:06.387" v="10031"/>
          <ac:picMkLst>
            <pc:docMk/>
            <pc:sldMk cId="2360832349" sldId="283"/>
            <ac:picMk id="9" creationId="{00000000-0000-0000-0000-000000000000}"/>
          </ac:picMkLst>
        </pc:picChg>
      </pc:sldChg>
      <pc:sldChg chg="modSp mod replTag delTag">
        <pc:chgData name="Cassiopée Dubois" userId="2da2127b10365380" providerId="LiveId" clId="{C0AA3F38-F074-478A-AB69-FC65946994EE}" dt="2022-04-13T18:30:09.652" v="11640"/>
        <pc:sldMkLst>
          <pc:docMk/>
          <pc:sldMk cId="307940160" sldId="284"/>
        </pc:sldMkLst>
        <pc:spChg chg="replST">
          <ac:chgData name="Cassiopée Dubois" userId="2da2127b10365380" providerId="LiveId" clId="{C0AA3F38-F074-478A-AB69-FC65946994EE}" dt="2022-04-13T15:34:06.218" v="9958"/>
          <ac:spMkLst>
            <pc:docMk/>
            <pc:sldMk cId="307940160" sldId="284"/>
            <ac:spMk id="2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21" v="9959"/>
          <ac:spMkLst>
            <pc:docMk/>
            <pc:sldMk cId="307940160" sldId="284"/>
            <ac:spMk id="3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23" v="9960"/>
          <ac:spMkLst>
            <pc:docMk/>
            <pc:sldMk cId="307940160" sldId="284"/>
            <ac:spMk id="4" creationId="{00000000-0000-0000-0000-000000000000}"/>
          </ac:spMkLst>
        </pc:spChg>
      </pc:sldChg>
      <pc:sldChg chg="addSp modSp mod modAnim replTag delTag modNotesTx">
        <pc:chgData name="Cassiopée Dubois" userId="2da2127b10365380" providerId="LiveId" clId="{C0AA3F38-F074-478A-AB69-FC65946994EE}" dt="2022-04-13T18:30:43.488" v="11669" actId="20577"/>
        <pc:sldMkLst>
          <pc:docMk/>
          <pc:sldMk cId="2267514238" sldId="285"/>
        </pc:sldMkLst>
        <pc:spChg chg="replST">
          <ac:chgData name="Cassiopée Dubois" userId="2da2127b10365380" providerId="LiveId" clId="{C0AA3F38-F074-478A-AB69-FC65946994EE}" dt="2022-04-13T15:34:06.243" v="9968"/>
          <ac:spMkLst>
            <pc:docMk/>
            <pc:sldMk cId="2267514238" sldId="285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35" v="9965"/>
          <ac:spMkLst>
            <pc:docMk/>
            <pc:sldMk cId="2267514238" sldId="285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38" v="9966"/>
          <ac:spMkLst>
            <pc:docMk/>
            <pc:sldMk cId="2267514238" sldId="285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13:04.240" v="10334" actId="313"/>
          <ac:spMkLst>
            <pc:docMk/>
            <pc:sldMk cId="2267514238" sldId="285"/>
            <ac:spMk id="7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8:25:49.852" v="11557" actId="1076"/>
          <ac:spMkLst>
            <pc:docMk/>
            <pc:sldMk cId="2267514238" sldId="285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47" v="9970"/>
          <ac:spMkLst>
            <pc:docMk/>
            <pc:sldMk cId="2267514238" sldId="285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6:12.176" v="11559" actId="1076"/>
          <ac:picMkLst>
            <pc:docMk/>
            <pc:sldMk cId="2267514238" sldId="285"/>
            <ac:picMk id="2" creationId="{5B9ADAA0-F0E9-4911-81EA-354105D1108A}"/>
          </ac:picMkLst>
        </pc:picChg>
      </pc:sldChg>
      <pc:sldChg chg="addSp modSp mod modAnim replTag delTag modNotesTx">
        <pc:chgData name="Cassiopée Dubois" userId="2da2127b10365380" providerId="LiveId" clId="{C0AA3F38-F074-478A-AB69-FC65946994EE}" dt="2022-04-13T18:30:47.906" v="11676"/>
        <pc:sldMkLst>
          <pc:docMk/>
          <pc:sldMk cId="4045604821" sldId="286"/>
        </pc:sldMkLst>
        <pc:spChg chg="replST">
          <ac:chgData name="Cassiopée Dubois" userId="2da2127b10365380" providerId="LiveId" clId="{C0AA3F38-F074-478A-AB69-FC65946994EE}" dt="2022-04-13T15:34:06.256" v="9974"/>
          <ac:spMkLst>
            <pc:docMk/>
            <pc:sldMk cId="4045604821" sldId="286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50" v="9971"/>
          <ac:spMkLst>
            <pc:docMk/>
            <pc:sldMk cId="4045604821" sldId="286"/>
            <ac:spMk id="5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52" v="9972"/>
          <ac:spMkLst>
            <pc:docMk/>
            <pc:sldMk cId="4045604821" sldId="286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24:27.586" v="11185" actId="20577"/>
          <ac:spMkLst>
            <pc:docMk/>
            <pc:sldMk cId="4045604821" sldId="286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58" v="9975"/>
          <ac:spMkLst>
            <pc:docMk/>
            <pc:sldMk cId="4045604821" sldId="286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60" v="9976"/>
          <ac:spMkLst>
            <pc:docMk/>
            <pc:sldMk cId="4045604821" sldId="286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6:27.259" v="11565" actId="1076"/>
          <ac:picMkLst>
            <pc:docMk/>
            <pc:sldMk cId="4045604821" sldId="286"/>
            <ac:picMk id="2" creationId="{5F7A3FEB-3898-4981-93FB-7A8FAF0A7DEF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3T18:30:48.899" v="11678"/>
        <pc:sldMkLst>
          <pc:docMk/>
          <pc:sldMk cId="733589020" sldId="287"/>
        </pc:sldMkLst>
        <pc:spChg chg="replST">
          <ac:chgData name="Cassiopée Dubois" userId="2da2127b10365380" providerId="LiveId" clId="{C0AA3F38-F074-478A-AB69-FC65946994EE}" dt="2022-04-13T15:34:06.270" v="9980"/>
          <ac:spMkLst>
            <pc:docMk/>
            <pc:sldMk cId="733589020" sldId="287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63" v="9977"/>
          <ac:spMkLst>
            <pc:docMk/>
            <pc:sldMk cId="733589020" sldId="287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65" v="9978"/>
          <ac:spMkLst>
            <pc:docMk/>
            <pc:sldMk cId="733589020" sldId="287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26:03.976" v="11222" actId="20577"/>
          <ac:spMkLst>
            <pc:docMk/>
            <pc:sldMk cId="733589020" sldId="287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72" v="9981"/>
          <ac:spMkLst>
            <pc:docMk/>
            <pc:sldMk cId="733589020" sldId="287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75" v="9982"/>
          <ac:spMkLst>
            <pc:docMk/>
            <pc:sldMk cId="733589020" sldId="287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00.081" v="11579" actId="1076"/>
          <ac:picMkLst>
            <pc:docMk/>
            <pc:sldMk cId="733589020" sldId="287"/>
            <ac:picMk id="2" creationId="{BAC258B0-27B2-4964-9058-98FC0F7C354C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3T18:30:49.870" v="11680"/>
        <pc:sldMkLst>
          <pc:docMk/>
          <pc:sldMk cId="269572432" sldId="288"/>
        </pc:sldMkLst>
        <pc:spChg chg="replST">
          <ac:chgData name="Cassiopée Dubois" userId="2da2127b10365380" providerId="LiveId" clId="{C0AA3F38-F074-478A-AB69-FC65946994EE}" dt="2022-04-13T15:34:06.284" v="9986"/>
          <ac:spMkLst>
            <pc:docMk/>
            <pc:sldMk cId="269572432" sldId="288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78" v="9983"/>
          <ac:spMkLst>
            <pc:docMk/>
            <pc:sldMk cId="269572432" sldId="288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80" v="9984"/>
          <ac:spMkLst>
            <pc:docMk/>
            <pc:sldMk cId="269572432" sldId="288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26:22.932" v="11231" actId="20577"/>
          <ac:spMkLst>
            <pc:docMk/>
            <pc:sldMk cId="269572432" sldId="288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86" v="9987"/>
          <ac:spMkLst>
            <pc:docMk/>
            <pc:sldMk cId="269572432" sldId="288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88" v="9988"/>
          <ac:spMkLst>
            <pc:docMk/>
            <pc:sldMk cId="269572432" sldId="288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17.352" v="11585" actId="1076"/>
          <ac:picMkLst>
            <pc:docMk/>
            <pc:sldMk cId="269572432" sldId="288"/>
            <ac:picMk id="2" creationId="{7911334F-4CEC-4F80-AE7A-4F3089EA95CA}"/>
          </ac:picMkLst>
        </pc:picChg>
      </pc:sldChg>
      <pc:sldChg chg="addSp modSp mod modAnim replTag delTag modNotesTx">
        <pc:chgData name="Cassiopée Dubois" userId="2da2127b10365380" providerId="LiveId" clId="{C0AA3F38-F074-478A-AB69-FC65946994EE}" dt="2022-04-14T12:25:06.510" v="11751" actId="20577"/>
        <pc:sldMkLst>
          <pc:docMk/>
          <pc:sldMk cId="3308280599" sldId="289"/>
        </pc:sldMkLst>
        <pc:spChg chg="replST">
          <ac:chgData name="Cassiopée Dubois" userId="2da2127b10365380" providerId="LiveId" clId="{C0AA3F38-F074-478A-AB69-FC65946994EE}" dt="2022-04-13T15:34:06.298" v="9992"/>
          <ac:spMkLst>
            <pc:docMk/>
            <pc:sldMk cId="3308280599" sldId="289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91" v="9989"/>
          <ac:spMkLst>
            <pc:docMk/>
            <pc:sldMk cId="3308280599" sldId="289"/>
            <ac:spMk id="5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32:35.737" v="11257" actId="27636"/>
          <ac:spMkLst>
            <pc:docMk/>
            <pc:sldMk cId="3308280599" sldId="289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4T12:25:06.510" v="11751" actId="20577"/>
          <ac:spMkLst>
            <pc:docMk/>
            <pc:sldMk cId="3308280599" sldId="289"/>
            <ac:spMk id="7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00" v="9993"/>
          <ac:spMkLst>
            <pc:docMk/>
            <pc:sldMk cId="3308280599" sldId="289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02" v="9994"/>
          <ac:spMkLst>
            <pc:docMk/>
            <pc:sldMk cId="3308280599" sldId="289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39.378" v="11591" actId="1076"/>
          <ac:picMkLst>
            <pc:docMk/>
            <pc:sldMk cId="3308280599" sldId="289"/>
            <ac:picMk id="2" creationId="{6F103C84-558D-40B8-BDD5-C8BB68554885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4T12:24:05.699" v="11715"/>
        <pc:sldMkLst>
          <pc:docMk/>
          <pc:sldMk cId="3514164416" sldId="290"/>
        </pc:sldMkLst>
        <pc:spChg chg="replST">
          <ac:chgData name="Cassiopée Dubois" userId="2da2127b10365380" providerId="LiveId" clId="{C0AA3F38-F074-478A-AB69-FC65946994EE}" dt="2022-04-13T15:34:06.312" v="9998"/>
          <ac:spMkLst>
            <pc:docMk/>
            <pc:sldMk cId="3514164416" sldId="290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05" v="9995"/>
          <ac:spMkLst>
            <pc:docMk/>
            <pc:sldMk cId="3514164416" sldId="290"/>
            <ac:spMk id="5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07" v="9996"/>
          <ac:spMkLst>
            <pc:docMk/>
            <pc:sldMk cId="3514164416" sldId="290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43:32.909" v="11280" actId="20577"/>
          <ac:spMkLst>
            <pc:docMk/>
            <pc:sldMk cId="3514164416" sldId="290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14" v="9999"/>
          <ac:spMkLst>
            <pc:docMk/>
            <pc:sldMk cId="3514164416" sldId="290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16" v="10000"/>
          <ac:spMkLst>
            <pc:docMk/>
            <pc:sldMk cId="3514164416" sldId="290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54.541" v="11599" actId="1076"/>
          <ac:picMkLst>
            <pc:docMk/>
            <pc:sldMk cId="3514164416" sldId="290"/>
            <ac:picMk id="2" creationId="{2847EE20-0B7D-44B6-9B24-E203C7EC24D7}"/>
          </ac:picMkLst>
        </pc:picChg>
      </pc:sldChg>
      <pc:sldChg chg="addSp delSp modSp mod modAnim replTag delTag modNotesTx">
        <pc:chgData name="Cassiopée Dubois" userId="2da2127b10365380" providerId="LiveId" clId="{C0AA3F38-F074-478A-AB69-FC65946994EE}" dt="2022-04-14T12:24:16.547" v="11717"/>
        <pc:sldMkLst>
          <pc:docMk/>
          <pc:sldMk cId="4211673567" sldId="291"/>
        </pc:sldMkLst>
        <pc:spChg chg="replST">
          <ac:chgData name="Cassiopée Dubois" userId="2da2127b10365380" providerId="LiveId" clId="{C0AA3F38-F074-478A-AB69-FC65946994EE}" dt="2022-04-13T15:34:06.328" v="10005"/>
          <ac:spMkLst>
            <pc:docMk/>
            <pc:sldMk cId="4211673567" sldId="291"/>
            <ac:spMk id="3" creationId="{686A56CF-89E6-48D3-B9A7-A90C73AA9714}"/>
          </ac:spMkLst>
        </pc:spChg>
        <pc:spChg chg="mod replST">
          <ac:chgData name="Cassiopée Dubois" userId="2da2127b10365380" providerId="LiveId" clId="{C0AA3F38-F074-478A-AB69-FC65946994EE}" dt="2022-04-13T15:34:06.320" v="10002"/>
          <ac:spMkLst>
            <pc:docMk/>
            <pc:sldMk cId="4211673567" sldId="291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22" v="10003"/>
          <ac:spMkLst>
            <pc:docMk/>
            <pc:sldMk cId="4211673567" sldId="291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25" v="10004"/>
          <ac:spMkLst>
            <pc:docMk/>
            <pc:sldMk cId="4211673567" sldId="291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30" v="10006"/>
          <ac:spMkLst>
            <pc:docMk/>
            <pc:sldMk cId="4211673567" sldId="291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32" v="10007"/>
          <ac:spMkLst>
            <pc:docMk/>
            <pc:sldMk cId="4211673567" sldId="291"/>
            <ac:spMk id="9" creationId="{00000000-0000-0000-0000-000000000000}"/>
          </ac:spMkLst>
        </pc:spChg>
        <pc:picChg chg="add del mod">
          <ac:chgData name="Cassiopée Dubois" userId="2da2127b10365380" providerId="LiveId" clId="{C0AA3F38-F074-478A-AB69-FC65946994EE}" dt="2022-04-13T14:40:50.588" v="7678" actId="478"/>
          <ac:picMkLst>
            <pc:docMk/>
            <pc:sldMk cId="4211673567" sldId="291"/>
            <ac:picMk id="4" creationId="{FC3D5778-45BC-4EAF-97DF-37A6423712EE}"/>
          </ac:picMkLst>
        </pc:picChg>
        <pc:picChg chg="add del mod">
          <ac:chgData name="Cassiopée Dubois" userId="2da2127b10365380" providerId="LiveId" clId="{C0AA3F38-F074-478A-AB69-FC65946994EE}" dt="2022-04-13T14:51:01.908" v="7695" actId="478"/>
          <ac:picMkLst>
            <pc:docMk/>
            <pc:sldMk cId="4211673567" sldId="291"/>
            <ac:picMk id="11" creationId="{317AA5A6-BF67-44B4-94AF-FA7F2D62F30F}"/>
          </ac:picMkLst>
        </pc:picChg>
        <pc:picChg chg="add del mod">
          <ac:chgData name="Cassiopée Dubois" userId="2da2127b10365380" providerId="LiveId" clId="{C0AA3F38-F074-478A-AB69-FC65946994EE}" dt="2022-04-13T14:53:08.822" v="7702" actId="478"/>
          <ac:picMkLst>
            <pc:docMk/>
            <pc:sldMk cId="4211673567" sldId="291"/>
            <ac:picMk id="13" creationId="{499F93F9-0322-4F53-8749-6375EA4A0CB4}"/>
          </ac:picMkLst>
        </pc:picChg>
        <pc:picChg chg="add del mod ord">
          <ac:chgData name="Cassiopée Dubois" userId="2da2127b10365380" providerId="LiveId" clId="{C0AA3F38-F074-478A-AB69-FC65946994EE}" dt="2022-04-13T14:56:22.063" v="7717" actId="478"/>
          <ac:picMkLst>
            <pc:docMk/>
            <pc:sldMk cId="4211673567" sldId="291"/>
            <ac:picMk id="15" creationId="{6FB69F0F-5681-4772-B1AE-83C0702589F4}"/>
          </ac:picMkLst>
        </pc:picChg>
        <pc:picChg chg="add del mod ord">
          <ac:chgData name="Cassiopée Dubois" userId="2da2127b10365380" providerId="LiveId" clId="{C0AA3F38-F074-478A-AB69-FC65946994EE}" dt="2022-04-13T15:08:13.286" v="8423" actId="478"/>
          <ac:picMkLst>
            <pc:docMk/>
            <pc:sldMk cId="4211673567" sldId="291"/>
            <ac:picMk id="17" creationId="{F86D2407-74B6-4FFE-9103-E6257F21BEF0}"/>
          </ac:picMkLst>
        </pc:picChg>
        <pc:picChg chg="add mod ord replST">
          <ac:chgData name="Cassiopée Dubois" userId="2da2127b10365380" providerId="LiveId" clId="{C0AA3F38-F074-478A-AB69-FC65946994EE}" dt="2022-04-13T15:34:06.318" v="10001"/>
          <ac:picMkLst>
            <pc:docMk/>
            <pc:sldMk cId="4211673567" sldId="291"/>
            <ac:picMk id="19" creationId="{14B38761-800B-4DB2-8F85-AD4F85E33909}"/>
          </ac:picMkLst>
        </pc:picChg>
        <pc:picChg chg="add mod">
          <ac:chgData name="Cassiopée Dubois" userId="2da2127b10365380" providerId="LiveId" clId="{C0AA3F38-F074-478A-AB69-FC65946994EE}" dt="2022-04-13T18:28:12.277" v="11607" actId="1076"/>
          <ac:picMkLst>
            <pc:docMk/>
            <pc:sldMk cId="4211673567" sldId="291"/>
            <ac:picMk id="20" creationId="{DEAA9137-31C2-471E-8ABA-262799F15D4D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4T12:24:26.891" v="11723"/>
        <pc:sldMkLst>
          <pc:docMk/>
          <pc:sldMk cId="2396711554" sldId="293"/>
        </pc:sldMkLst>
        <pc:spChg chg="replST">
          <ac:chgData name="Cassiopée Dubois" userId="2da2127b10365380" providerId="LiveId" clId="{C0AA3F38-F074-478A-AB69-FC65946994EE}" dt="2022-04-13T15:34:06.371" v="10024"/>
          <ac:spMkLst>
            <pc:docMk/>
            <pc:sldMk cId="2396711554" sldId="293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65" v="10021"/>
          <ac:spMkLst>
            <pc:docMk/>
            <pc:sldMk cId="2396711554" sldId="293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67" v="10022"/>
          <ac:spMkLst>
            <pc:docMk/>
            <pc:sldMk cId="2396711554" sldId="293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7:25.577" v="10249" actId="20577"/>
          <ac:spMkLst>
            <pc:docMk/>
            <pc:sldMk cId="2396711554" sldId="293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73" v="10025"/>
          <ac:spMkLst>
            <pc:docMk/>
            <pc:sldMk cId="2396711554" sldId="293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76" v="10026"/>
          <ac:spMkLst>
            <pc:docMk/>
            <pc:sldMk cId="2396711554" sldId="293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8:58.215" v="11629" actId="1076"/>
          <ac:picMkLst>
            <pc:docMk/>
            <pc:sldMk cId="2396711554" sldId="293"/>
            <ac:picMk id="2" creationId="{BFC9F1A4-81D9-4565-A73A-2F23E227D3FF}"/>
          </ac:picMkLst>
        </pc:picChg>
      </pc:sldChg>
      <pc:sldChg chg="addSp modSp mod modAnim replTag delTag modNotesTx">
        <pc:chgData name="Cassiopée Dubois" userId="2da2127b10365380" providerId="LiveId" clId="{C0AA3F38-F074-478A-AB69-FC65946994EE}" dt="2022-04-14T12:24:25.583" v="11721"/>
        <pc:sldMkLst>
          <pc:docMk/>
          <pc:sldMk cId="583226300" sldId="294"/>
        </pc:sldMkLst>
        <pc:spChg chg="replST">
          <ac:chgData name="Cassiopée Dubois" userId="2da2127b10365380" providerId="LiveId" clId="{C0AA3F38-F074-478A-AB69-FC65946994EE}" dt="2022-04-13T15:34:06.357" v="10018"/>
          <ac:spMkLst>
            <pc:docMk/>
            <pc:sldMk cId="583226300" sldId="294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51" v="10015"/>
          <ac:spMkLst>
            <pc:docMk/>
            <pc:sldMk cId="583226300" sldId="294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53" v="10016"/>
          <ac:spMkLst>
            <pc:docMk/>
            <pc:sldMk cId="583226300" sldId="294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58:34.332" v="11524" actId="20577"/>
          <ac:spMkLst>
            <pc:docMk/>
            <pc:sldMk cId="583226300" sldId="294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60" v="10019"/>
          <ac:spMkLst>
            <pc:docMk/>
            <pc:sldMk cId="583226300" sldId="294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62" v="10020"/>
          <ac:spMkLst>
            <pc:docMk/>
            <pc:sldMk cId="583226300" sldId="294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8:48.477" v="11623" actId="1076"/>
          <ac:picMkLst>
            <pc:docMk/>
            <pc:sldMk cId="583226300" sldId="294"/>
            <ac:picMk id="2" creationId="{DC12005E-6A98-4B3D-A0EC-95595EDC8F07}"/>
          </ac:picMkLst>
        </pc:picChg>
      </pc:sldChg>
      <pc:sldChg chg="addSp delSp modSp add mod modAnim replTag delTag modNotesTx">
        <pc:chgData name="Cassiopée Dubois" userId="2da2127b10365380" providerId="LiveId" clId="{C0AA3F38-F074-478A-AB69-FC65946994EE}" dt="2022-04-14T12:24:23.030" v="11719"/>
        <pc:sldMkLst>
          <pc:docMk/>
          <pc:sldMk cId="1680065455" sldId="295"/>
        </pc:sldMkLst>
        <pc:spChg chg="replST">
          <ac:chgData name="Cassiopée Dubois" userId="2da2127b10365380" providerId="LiveId" clId="{C0AA3F38-F074-478A-AB69-FC65946994EE}" dt="2022-04-13T15:34:06.341" v="10011"/>
          <ac:spMkLst>
            <pc:docMk/>
            <pc:sldMk cId="1680065455" sldId="295"/>
            <ac:spMk id="3" creationId="{686A56CF-89E6-48D3-B9A7-A90C73AA9714}"/>
          </ac:spMkLst>
        </pc:spChg>
        <pc:spChg chg="mod replST">
          <ac:chgData name="Cassiopée Dubois" userId="2da2127b10365380" providerId="LiveId" clId="{C0AA3F38-F074-478A-AB69-FC65946994EE}" dt="2022-04-13T15:34:06.335" v="10008"/>
          <ac:spMkLst>
            <pc:docMk/>
            <pc:sldMk cId="1680065455" sldId="295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37" v="10009"/>
          <ac:spMkLst>
            <pc:docMk/>
            <pc:sldMk cId="1680065455" sldId="295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52:01.428" v="11319" actId="20577"/>
          <ac:spMkLst>
            <pc:docMk/>
            <pc:sldMk cId="1680065455" sldId="295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44" v="10012"/>
          <ac:spMkLst>
            <pc:docMk/>
            <pc:sldMk cId="1680065455" sldId="295"/>
            <ac:spMk id="8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46" v="10013"/>
          <ac:spMkLst>
            <pc:docMk/>
            <pc:sldMk cId="1680065455" sldId="295"/>
            <ac:spMk id="9" creationId="{00000000-0000-0000-0000-000000000000}"/>
          </ac:spMkLst>
        </pc:spChg>
        <pc:picChg chg="add mod replST modCrop">
          <ac:chgData name="Cassiopée Dubois" userId="2da2127b10365380" providerId="LiveId" clId="{C0AA3F38-F074-478A-AB69-FC65946994EE}" dt="2022-04-13T15:34:06.348" v="10014"/>
          <ac:picMkLst>
            <pc:docMk/>
            <pc:sldMk cId="1680065455" sldId="295"/>
            <ac:picMk id="4" creationId="{A35E7028-2D14-4AFD-922C-97919DEE92B2}"/>
          </ac:picMkLst>
        </pc:picChg>
        <pc:picChg chg="add mod">
          <ac:chgData name="Cassiopée Dubois" userId="2da2127b10365380" providerId="LiveId" clId="{C0AA3F38-F074-478A-AB69-FC65946994EE}" dt="2022-04-13T18:28:37.045" v="11617" actId="1076"/>
          <ac:picMkLst>
            <pc:docMk/>
            <pc:sldMk cId="1680065455" sldId="295"/>
            <ac:picMk id="10" creationId="{CAC6606F-34A3-45EE-AFB8-6C8E16320D0C}"/>
          </ac:picMkLst>
        </pc:picChg>
        <pc:picChg chg="del">
          <ac:chgData name="Cassiopée Dubois" userId="2da2127b10365380" providerId="LiveId" clId="{C0AA3F38-F074-478A-AB69-FC65946994EE}" dt="2022-04-13T15:03:46.543" v="8001" actId="478"/>
          <ac:picMkLst>
            <pc:docMk/>
            <pc:sldMk cId="1680065455" sldId="295"/>
            <ac:picMk id="17" creationId="{F86D2407-74B6-4FFE-9103-E6257F21BEF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ons.wikimedia.org/wiki/File:Puzzly.svg" TargetMode="External"/><Relationship Id="rId1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A71F2-A31A-4897-9F10-C1FA02DD4B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E1E600-7633-4710-8F07-344D42B95BD6}">
      <dgm:prSet phldrT="[Texte]" custT="1"/>
      <dgm:spPr/>
      <dgm:t>
        <a:bodyPr vert="vert"/>
        <a:lstStyle/>
        <a:p>
          <a:r>
            <a:rPr lang="fr-FR" sz="1600" dirty="0" smtClean="0"/>
            <a:t>Leçon</a:t>
          </a:r>
        </a:p>
        <a:p>
          <a:r>
            <a:rPr lang="fr-FR" sz="1600" dirty="0" smtClean="0"/>
            <a:t> </a:t>
          </a:r>
          <a:r>
            <a:rPr lang="fr-FR" sz="1600" i="1" dirty="0" smtClean="0"/>
            <a:t>Méthodes et les techniques d’instruction</a:t>
          </a:r>
          <a:r>
            <a:rPr lang="fr-FR" sz="1600" dirty="0" smtClean="0"/>
            <a:t> </a:t>
          </a:r>
          <a:endParaRPr lang="fr-FR" sz="1600" dirty="0"/>
        </a:p>
      </dgm:t>
    </dgm:pt>
    <dgm:pt modelId="{ED582AD8-D681-4C56-B46F-75CF8EAF30E3}" type="parTrans" cxnId="{3F57E7D4-6AD0-44CF-B038-99ABBE2ECC00}">
      <dgm:prSet/>
      <dgm:spPr/>
      <dgm:t>
        <a:bodyPr/>
        <a:lstStyle/>
        <a:p>
          <a:endParaRPr lang="fr-FR"/>
        </a:p>
      </dgm:t>
    </dgm:pt>
    <dgm:pt modelId="{A6D49CB7-AD9A-4586-8125-80CC58C8420F}" type="sibTrans" cxnId="{3F57E7D4-6AD0-44CF-B038-99ABBE2ECC00}">
      <dgm:prSet/>
      <dgm:spPr/>
      <dgm:t>
        <a:bodyPr/>
        <a:lstStyle/>
        <a:p>
          <a:endParaRPr lang="fr-FR"/>
        </a:p>
      </dgm:t>
    </dgm:pt>
    <dgm:pt modelId="{2E25D5D9-6824-4E6A-B3DA-8511FBC25E7A}">
      <dgm:prSet phldrT="[Texte]" custT="1"/>
      <dgm:spPr/>
      <dgm:t>
        <a:bodyPr/>
        <a:lstStyle/>
        <a:p>
          <a:r>
            <a:rPr lang="fr-FR" sz="1400" i="0" dirty="0" smtClean="0"/>
            <a:t>Activité 1</a:t>
          </a:r>
        </a:p>
        <a:p>
          <a:r>
            <a:rPr lang="fr-FR" sz="1100" i="1" dirty="0" smtClean="0"/>
            <a:t>But : Rappel des connaissances acquises</a:t>
          </a:r>
        </a:p>
      </dgm:t>
    </dgm:pt>
    <dgm:pt modelId="{43706A63-E85A-4DE6-85B9-27D7204DC109}" type="parTrans" cxnId="{4353A65F-3001-4019-B3BE-3FC4B7BAAFBF}">
      <dgm:prSet/>
      <dgm:spPr/>
      <dgm:t>
        <a:bodyPr/>
        <a:lstStyle/>
        <a:p>
          <a:endParaRPr lang="fr-FR"/>
        </a:p>
      </dgm:t>
    </dgm:pt>
    <dgm:pt modelId="{13CE1265-C356-4F5E-AEFC-6CC6FA4478E3}" type="sibTrans" cxnId="{4353A65F-3001-4019-B3BE-3FC4B7BAAFBF}">
      <dgm:prSet/>
      <dgm:spPr/>
      <dgm:t>
        <a:bodyPr/>
        <a:lstStyle/>
        <a:p>
          <a:endParaRPr lang="fr-FR"/>
        </a:p>
      </dgm:t>
    </dgm:pt>
    <dgm:pt modelId="{2AED9CFF-0E75-4EE7-9C0A-C11812E7659E}">
      <dgm:prSet phldrT="[Texte]" custT="1"/>
      <dgm:spPr/>
      <dgm:t>
        <a:bodyPr/>
        <a:lstStyle/>
        <a:p>
          <a:r>
            <a:rPr lang="fr-FR" sz="1400" i="0" dirty="0" smtClean="0">
              <a:solidFill>
                <a:srgbClr val="F1F1F2"/>
              </a:solidFill>
            </a:rPr>
            <a:t>Activité 2 : Casse-tête</a:t>
          </a:r>
        </a:p>
        <a:p>
          <a:r>
            <a:rPr lang="fr-FR" sz="1100" i="1" dirty="0" smtClean="0"/>
            <a:t>But : Identifier les méthodes et les techniques d’instruction</a:t>
          </a:r>
          <a:endParaRPr lang="fr-FR" sz="1050" dirty="0"/>
        </a:p>
      </dgm:t>
    </dgm:pt>
    <dgm:pt modelId="{1B20827B-A53C-49B9-A278-8F1B040C6F62}" type="parTrans" cxnId="{A43632F4-C8E8-406C-9345-2CE08F97D623}">
      <dgm:prSet/>
      <dgm:spPr/>
      <dgm:t>
        <a:bodyPr/>
        <a:lstStyle/>
        <a:p>
          <a:endParaRPr lang="fr-FR"/>
        </a:p>
      </dgm:t>
    </dgm:pt>
    <dgm:pt modelId="{C00F70F8-F55C-4A77-A128-B109C2799E9D}" type="sibTrans" cxnId="{A43632F4-C8E8-406C-9345-2CE08F97D623}">
      <dgm:prSet/>
      <dgm:spPr/>
      <dgm:t>
        <a:bodyPr/>
        <a:lstStyle/>
        <a:p>
          <a:endParaRPr lang="fr-FR"/>
        </a:p>
      </dgm:t>
    </dgm:pt>
    <dgm:pt modelId="{9A411615-C213-4809-A6FC-6A3BE5152B3D}">
      <dgm:prSet phldrT="[Texte]" custT="1"/>
      <dgm:spPr/>
      <dgm:t>
        <a:bodyPr/>
        <a:lstStyle/>
        <a:p>
          <a:r>
            <a:rPr lang="fr-FR" sz="1400" i="0" dirty="0" smtClean="0"/>
            <a:t>Activité 3</a:t>
          </a:r>
        </a:p>
        <a:p>
          <a:r>
            <a:rPr lang="fr-FR" sz="1100" i="1" dirty="0" smtClean="0"/>
            <a:t>But : Choisir les méthodes et les techniques d’instruction </a:t>
          </a:r>
          <a:endParaRPr lang="fr-FR" sz="1100" i="1" dirty="0"/>
        </a:p>
      </dgm:t>
    </dgm:pt>
    <dgm:pt modelId="{A1942388-FAF6-4885-AC1B-E1C1C40FB3A1}" type="parTrans" cxnId="{46D42D0A-22FB-4419-A0FF-12F3CF495B22}">
      <dgm:prSet/>
      <dgm:spPr/>
      <dgm:t>
        <a:bodyPr/>
        <a:lstStyle/>
        <a:p>
          <a:endParaRPr lang="fr-FR"/>
        </a:p>
      </dgm:t>
    </dgm:pt>
    <dgm:pt modelId="{2544ED33-1887-4B6F-9495-C3A7128570CD}" type="sibTrans" cxnId="{46D42D0A-22FB-4419-A0FF-12F3CF495B22}">
      <dgm:prSet/>
      <dgm:spPr/>
      <dgm:t>
        <a:bodyPr/>
        <a:lstStyle/>
        <a:p>
          <a:endParaRPr lang="fr-FR"/>
        </a:p>
      </dgm:t>
    </dgm:pt>
    <dgm:pt modelId="{D54D3539-359A-4AAF-B27C-7B48FF1B44EE}" type="pres">
      <dgm:prSet presAssocID="{FE2A71F2-A31A-4897-9F10-C1FA02DD4B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ACA440-18BC-423B-93F3-656AF9DDE729}" type="pres">
      <dgm:prSet presAssocID="{79E1E600-7633-4710-8F07-344D42B95BD6}" presName="root1" presStyleCnt="0"/>
      <dgm:spPr/>
    </dgm:pt>
    <dgm:pt modelId="{EDDBCFD8-AE04-44A8-BA5D-1AFE03F4ACE4}" type="pres">
      <dgm:prSet presAssocID="{79E1E600-7633-4710-8F07-344D42B95BD6}" presName="LevelOneTextNode" presStyleLbl="node0" presStyleIdx="0" presStyleCnt="1" custScaleX="119558" custScaleY="59574" custLinFactX="-43604" custLinFactNeighborX="-100000" custLinFactNeighborY="-119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74F181-3292-44AB-9803-9102B1B16097}" type="pres">
      <dgm:prSet presAssocID="{79E1E600-7633-4710-8F07-344D42B95BD6}" presName="level2hierChild" presStyleCnt="0"/>
      <dgm:spPr/>
    </dgm:pt>
    <dgm:pt modelId="{2C70C81D-2E1C-426A-BEE1-D439F43C1645}" type="pres">
      <dgm:prSet presAssocID="{43706A63-E85A-4DE6-85B9-27D7204DC109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5896DC8C-6ED9-4417-BA24-D0850654737E}" type="pres">
      <dgm:prSet presAssocID="{43706A63-E85A-4DE6-85B9-27D7204DC109}" presName="connTx" presStyleLbl="parChTrans1D2" presStyleIdx="0" presStyleCnt="3"/>
      <dgm:spPr/>
      <dgm:t>
        <a:bodyPr/>
        <a:lstStyle/>
        <a:p>
          <a:endParaRPr lang="fr-FR"/>
        </a:p>
      </dgm:t>
    </dgm:pt>
    <dgm:pt modelId="{17388778-9C74-4CBD-B40B-EBBB5BD1040A}" type="pres">
      <dgm:prSet presAssocID="{2E25D5D9-6824-4E6A-B3DA-8511FBC25E7A}" presName="root2" presStyleCnt="0"/>
      <dgm:spPr/>
    </dgm:pt>
    <dgm:pt modelId="{1D956F14-ABBF-4267-9A29-4472639B3E20}" type="pres">
      <dgm:prSet presAssocID="{2E25D5D9-6824-4E6A-B3DA-8511FBC25E7A}" presName="LevelTwoTextNode" presStyleLbl="node2" presStyleIdx="0" presStyleCnt="3" custScaleX="74240" custScaleY="84775" custLinFactNeighborX="-31972" custLinFactNeighborY="-765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7EA366-2795-4ED8-BE96-49B8E5DF27F4}" type="pres">
      <dgm:prSet presAssocID="{2E25D5D9-6824-4E6A-B3DA-8511FBC25E7A}" presName="level3hierChild" presStyleCnt="0"/>
      <dgm:spPr/>
    </dgm:pt>
    <dgm:pt modelId="{4125ABFD-05B4-45DC-B4D8-43B3B2381F24}" type="pres">
      <dgm:prSet presAssocID="{1B20827B-A53C-49B9-A278-8F1B040C6F62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D7E3E458-EBB0-40DD-A0AD-BFB80776D7B4}" type="pres">
      <dgm:prSet presAssocID="{1B20827B-A53C-49B9-A278-8F1B040C6F62}" presName="connTx" presStyleLbl="parChTrans1D2" presStyleIdx="1" presStyleCnt="3"/>
      <dgm:spPr/>
      <dgm:t>
        <a:bodyPr/>
        <a:lstStyle/>
        <a:p>
          <a:endParaRPr lang="fr-FR"/>
        </a:p>
      </dgm:t>
    </dgm:pt>
    <dgm:pt modelId="{6C740E37-3798-490E-8577-37E3EE17468F}" type="pres">
      <dgm:prSet presAssocID="{2AED9CFF-0E75-4EE7-9C0A-C11812E7659E}" presName="root2" presStyleCnt="0"/>
      <dgm:spPr/>
    </dgm:pt>
    <dgm:pt modelId="{622500FF-BCB1-492F-8CB1-C077C7523614}" type="pres">
      <dgm:prSet presAssocID="{2AED9CFF-0E75-4EE7-9C0A-C11812E7659E}" presName="LevelTwoTextNode" presStyleLbl="node2" presStyleIdx="1" presStyleCnt="3" custScaleX="73144" custScaleY="80114" custLinFactNeighborX="-31972" custLinFactNeighborY="-659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E0EDDF-8430-4F06-9C3C-3BA1D7DB5641}" type="pres">
      <dgm:prSet presAssocID="{2AED9CFF-0E75-4EE7-9C0A-C11812E7659E}" presName="level3hierChild" presStyleCnt="0"/>
      <dgm:spPr/>
    </dgm:pt>
    <dgm:pt modelId="{981B72BA-57F5-4BEB-8DE0-3532BEC51B06}" type="pres">
      <dgm:prSet presAssocID="{A1942388-FAF6-4885-AC1B-E1C1C40FB3A1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8A85A0D-10F8-497F-B5C5-2CA15D374904}" type="pres">
      <dgm:prSet presAssocID="{A1942388-FAF6-4885-AC1B-E1C1C40FB3A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1FBB345-895E-4727-A969-752A02275ED3}" type="pres">
      <dgm:prSet presAssocID="{9A411615-C213-4809-A6FC-6A3BE5152B3D}" presName="root2" presStyleCnt="0"/>
      <dgm:spPr/>
    </dgm:pt>
    <dgm:pt modelId="{A1442B95-B8A0-4116-9689-25CC3BD056B3}" type="pres">
      <dgm:prSet presAssocID="{9A411615-C213-4809-A6FC-6A3BE5152B3D}" presName="LevelTwoTextNode" presStyleLbl="node2" presStyleIdx="2" presStyleCnt="3" custScaleX="74240" custScaleY="77358" custLinFactNeighborX="-31972" custLinFactNeighborY="-698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ABEA4C-E676-4415-BF4C-5A7BAD266B29}" type="pres">
      <dgm:prSet presAssocID="{9A411615-C213-4809-A6FC-6A3BE5152B3D}" presName="level3hierChild" presStyleCnt="0"/>
      <dgm:spPr/>
    </dgm:pt>
  </dgm:ptLst>
  <dgm:cxnLst>
    <dgm:cxn modelId="{BA4A6264-EBA6-418D-8276-EB55B468B3BF}" type="presOf" srcId="{43706A63-E85A-4DE6-85B9-27D7204DC109}" destId="{2C70C81D-2E1C-426A-BEE1-D439F43C1645}" srcOrd="0" destOrd="0" presId="urn:microsoft.com/office/officeart/2008/layout/HorizontalMultiLevelHierarchy"/>
    <dgm:cxn modelId="{9A4AD5A2-8BCA-48DE-9C63-25299ECF9001}" type="presOf" srcId="{43706A63-E85A-4DE6-85B9-27D7204DC109}" destId="{5896DC8C-6ED9-4417-BA24-D0850654737E}" srcOrd="1" destOrd="0" presId="urn:microsoft.com/office/officeart/2008/layout/HorizontalMultiLevelHierarchy"/>
    <dgm:cxn modelId="{D6633992-8DA0-44EB-8030-0CB9CE58B1F5}" type="presOf" srcId="{A1942388-FAF6-4885-AC1B-E1C1C40FB3A1}" destId="{981B72BA-57F5-4BEB-8DE0-3532BEC51B06}" srcOrd="0" destOrd="0" presId="urn:microsoft.com/office/officeart/2008/layout/HorizontalMultiLevelHierarchy"/>
    <dgm:cxn modelId="{51615635-C401-4A99-8B2E-08212B014148}" type="presOf" srcId="{A1942388-FAF6-4885-AC1B-E1C1C40FB3A1}" destId="{D8A85A0D-10F8-497F-B5C5-2CA15D374904}" srcOrd="1" destOrd="0" presId="urn:microsoft.com/office/officeart/2008/layout/HorizontalMultiLevelHierarchy"/>
    <dgm:cxn modelId="{23699A88-EFBC-44C4-97CF-C0FE3FEDABF5}" type="presOf" srcId="{79E1E600-7633-4710-8F07-344D42B95BD6}" destId="{EDDBCFD8-AE04-44A8-BA5D-1AFE03F4ACE4}" srcOrd="0" destOrd="0" presId="urn:microsoft.com/office/officeart/2008/layout/HorizontalMultiLevelHierarchy"/>
    <dgm:cxn modelId="{E8E6C7BD-910D-4FF7-ABCA-A2AEC9060805}" type="presOf" srcId="{FE2A71F2-A31A-4897-9F10-C1FA02DD4B54}" destId="{D54D3539-359A-4AAF-B27C-7B48FF1B44EE}" srcOrd="0" destOrd="0" presId="urn:microsoft.com/office/officeart/2008/layout/HorizontalMultiLevelHierarchy"/>
    <dgm:cxn modelId="{CCF13E23-05EA-4CA4-AD65-98B7E0437A79}" type="presOf" srcId="{2E25D5D9-6824-4E6A-B3DA-8511FBC25E7A}" destId="{1D956F14-ABBF-4267-9A29-4472639B3E20}" srcOrd="0" destOrd="0" presId="urn:microsoft.com/office/officeart/2008/layout/HorizontalMultiLevelHierarchy"/>
    <dgm:cxn modelId="{3F57E7D4-6AD0-44CF-B038-99ABBE2ECC00}" srcId="{FE2A71F2-A31A-4897-9F10-C1FA02DD4B54}" destId="{79E1E600-7633-4710-8F07-344D42B95BD6}" srcOrd="0" destOrd="0" parTransId="{ED582AD8-D681-4C56-B46F-75CF8EAF30E3}" sibTransId="{A6D49CB7-AD9A-4586-8125-80CC58C8420F}"/>
    <dgm:cxn modelId="{63E6D69B-AB2E-4F5A-A561-5547E0A6F032}" type="presOf" srcId="{1B20827B-A53C-49B9-A278-8F1B040C6F62}" destId="{D7E3E458-EBB0-40DD-A0AD-BFB80776D7B4}" srcOrd="1" destOrd="0" presId="urn:microsoft.com/office/officeart/2008/layout/HorizontalMultiLevelHierarchy"/>
    <dgm:cxn modelId="{4353A65F-3001-4019-B3BE-3FC4B7BAAFBF}" srcId="{79E1E600-7633-4710-8F07-344D42B95BD6}" destId="{2E25D5D9-6824-4E6A-B3DA-8511FBC25E7A}" srcOrd="0" destOrd="0" parTransId="{43706A63-E85A-4DE6-85B9-27D7204DC109}" sibTransId="{13CE1265-C356-4F5E-AEFC-6CC6FA4478E3}"/>
    <dgm:cxn modelId="{119EB36D-CA15-4B4F-AE2D-D79C77889BED}" type="presOf" srcId="{1B20827B-A53C-49B9-A278-8F1B040C6F62}" destId="{4125ABFD-05B4-45DC-B4D8-43B3B2381F24}" srcOrd="0" destOrd="0" presId="urn:microsoft.com/office/officeart/2008/layout/HorizontalMultiLevelHierarchy"/>
    <dgm:cxn modelId="{2E1C03FD-F358-4E99-A45B-CF3D2A3463F9}" type="presOf" srcId="{9A411615-C213-4809-A6FC-6A3BE5152B3D}" destId="{A1442B95-B8A0-4116-9689-25CC3BD056B3}" srcOrd="0" destOrd="0" presId="urn:microsoft.com/office/officeart/2008/layout/HorizontalMultiLevelHierarchy"/>
    <dgm:cxn modelId="{46D42D0A-22FB-4419-A0FF-12F3CF495B22}" srcId="{79E1E600-7633-4710-8F07-344D42B95BD6}" destId="{9A411615-C213-4809-A6FC-6A3BE5152B3D}" srcOrd="2" destOrd="0" parTransId="{A1942388-FAF6-4885-AC1B-E1C1C40FB3A1}" sibTransId="{2544ED33-1887-4B6F-9495-C3A7128570CD}"/>
    <dgm:cxn modelId="{A43632F4-C8E8-406C-9345-2CE08F97D623}" srcId="{79E1E600-7633-4710-8F07-344D42B95BD6}" destId="{2AED9CFF-0E75-4EE7-9C0A-C11812E7659E}" srcOrd="1" destOrd="0" parTransId="{1B20827B-A53C-49B9-A278-8F1B040C6F62}" sibTransId="{C00F70F8-F55C-4A77-A128-B109C2799E9D}"/>
    <dgm:cxn modelId="{0F6E8012-BE2A-4849-BB0C-638147F3F6BF}" type="presOf" srcId="{2AED9CFF-0E75-4EE7-9C0A-C11812E7659E}" destId="{622500FF-BCB1-492F-8CB1-C077C7523614}" srcOrd="0" destOrd="0" presId="urn:microsoft.com/office/officeart/2008/layout/HorizontalMultiLevelHierarchy"/>
    <dgm:cxn modelId="{2334333E-C938-4B83-BC0F-340FCDEC697C}" type="presParOf" srcId="{D54D3539-359A-4AAF-B27C-7B48FF1B44EE}" destId="{8CACA440-18BC-423B-93F3-656AF9DDE729}" srcOrd="0" destOrd="0" presId="urn:microsoft.com/office/officeart/2008/layout/HorizontalMultiLevelHierarchy"/>
    <dgm:cxn modelId="{0C3BDBBD-49DD-4BFC-92E7-3DC04CFD7DE7}" type="presParOf" srcId="{8CACA440-18BC-423B-93F3-656AF9DDE729}" destId="{EDDBCFD8-AE04-44A8-BA5D-1AFE03F4ACE4}" srcOrd="0" destOrd="0" presId="urn:microsoft.com/office/officeart/2008/layout/HorizontalMultiLevelHierarchy"/>
    <dgm:cxn modelId="{44EE9064-183D-43D2-8C00-E258FB970B80}" type="presParOf" srcId="{8CACA440-18BC-423B-93F3-656AF9DDE729}" destId="{1274F181-3292-44AB-9803-9102B1B16097}" srcOrd="1" destOrd="0" presId="urn:microsoft.com/office/officeart/2008/layout/HorizontalMultiLevelHierarchy"/>
    <dgm:cxn modelId="{5DFD15B6-793D-41CC-88A1-22946DD1B1EC}" type="presParOf" srcId="{1274F181-3292-44AB-9803-9102B1B16097}" destId="{2C70C81D-2E1C-426A-BEE1-D439F43C1645}" srcOrd="0" destOrd="0" presId="urn:microsoft.com/office/officeart/2008/layout/HorizontalMultiLevelHierarchy"/>
    <dgm:cxn modelId="{58C40AA6-4381-44E6-826B-8C107E7F6C6C}" type="presParOf" srcId="{2C70C81D-2E1C-426A-BEE1-D439F43C1645}" destId="{5896DC8C-6ED9-4417-BA24-D0850654737E}" srcOrd="0" destOrd="0" presId="urn:microsoft.com/office/officeart/2008/layout/HorizontalMultiLevelHierarchy"/>
    <dgm:cxn modelId="{6A9664BA-7B03-4860-8D5E-AFB94BE0E801}" type="presParOf" srcId="{1274F181-3292-44AB-9803-9102B1B16097}" destId="{17388778-9C74-4CBD-B40B-EBBB5BD1040A}" srcOrd="1" destOrd="0" presId="urn:microsoft.com/office/officeart/2008/layout/HorizontalMultiLevelHierarchy"/>
    <dgm:cxn modelId="{BD376B74-5BF6-43D6-9B72-A350580A303F}" type="presParOf" srcId="{17388778-9C74-4CBD-B40B-EBBB5BD1040A}" destId="{1D956F14-ABBF-4267-9A29-4472639B3E20}" srcOrd="0" destOrd="0" presId="urn:microsoft.com/office/officeart/2008/layout/HorizontalMultiLevelHierarchy"/>
    <dgm:cxn modelId="{D20FF248-670A-4235-9570-DD71197A6541}" type="presParOf" srcId="{17388778-9C74-4CBD-B40B-EBBB5BD1040A}" destId="{CD7EA366-2795-4ED8-BE96-49B8E5DF27F4}" srcOrd="1" destOrd="0" presId="urn:microsoft.com/office/officeart/2008/layout/HorizontalMultiLevelHierarchy"/>
    <dgm:cxn modelId="{91E593A8-D944-4927-BEE9-83601AC8A77A}" type="presParOf" srcId="{1274F181-3292-44AB-9803-9102B1B16097}" destId="{4125ABFD-05B4-45DC-B4D8-43B3B2381F24}" srcOrd="2" destOrd="0" presId="urn:microsoft.com/office/officeart/2008/layout/HorizontalMultiLevelHierarchy"/>
    <dgm:cxn modelId="{BFD64078-0E39-4C09-AAFC-14648DDF7CF3}" type="presParOf" srcId="{4125ABFD-05B4-45DC-B4D8-43B3B2381F24}" destId="{D7E3E458-EBB0-40DD-A0AD-BFB80776D7B4}" srcOrd="0" destOrd="0" presId="urn:microsoft.com/office/officeart/2008/layout/HorizontalMultiLevelHierarchy"/>
    <dgm:cxn modelId="{28F6B4E0-84B5-4602-AD42-46BB7843BB09}" type="presParOf" srcId="{1274F181-3292-44AB-9803-9102B1B16097}" destId="{6C740E37-3798-490E-8577-37E3EE17468F}" srcOrd="3" destOrd="0" presId="urn:microsoft.com/office/officeart/2008/layout/HorizontalMultiLevelHierarchy"/>
    <dgm:cxn modelId="{6FB7EBA9-02DF-4B40-B743-4DA41E6F467E}" type="presParOf" srcId="{6C740E37-3798-490E-8577-37E3EE17468F}" destId="{622500FF-BCB1-492F-8CB1-C077C7523614}" srcOrd="0" destOrd="0" presId="urn:microsoft.com/office/officeart/2008/layout/HorizontalMultiLevelHierarchy"/>
    <dgm:cxn modelId="{C50FA56C-74CF-4B74-B5AF-8F413D70A5F1}" type="presParOf" srcId="{6C740E37-3798-490E-8577-37E3EE17468F}" destId="{13E0EDDF-8430-4F06-9C3C-3BA1D7DB5641}" srcOrd="1" destOrd="0" presId="urn:microsoft.com/office/officeart/2008/layout/HorizontalMultiLevelHierarchy"/>
    <dgm:cxn modelId="{FFB65C59-22CC-4B43-9497-3F12081F333B}" type="presParOf" srcId="{1274F181-3292-44AB-9803-9102B1B16097}" destId="{981B72BA-57F5-4BEB-8DE0-3532BEC51B06}" srcOrd="4" destOrd="0" presId="urn:microsoft.com/office/officeart/2008/layout/HorizontalMultiLevelHierarchy"/>
    <dgm:cxn modelId="{24726474-13AB-48D4-A999-6BCE70D3E95E}" type="presParOf" srcId="{981B72BA-57F5-4BEB-8DE0-3532BEC51B06}" destId="{D8A85A0D-10F8-497F-B5C5-2CA15D374904}" srcOrd="0" destOrd="0" presId="urn:microsoft.com/office/officeart/2008/layout/HorizontalMultiLevelHierarchy"/>
    <dgm:cxn modelId="{5032CBCD-1EAD-49DE-884E-909567F2BA50}" type="presParOf" srcId="{1274F181-3292-44AB-9803-9102B1B16097}" destId="{F1FBB345-895E-4727-A969-752A02275ED3}" srcOrd="5" destOrd="0" presId="urn:microsoft.com/office/officeart/2008/layout/HorizontalMultiLevelHierarchy"/>
    <dgm:cxn modelId="{3FB31042-BEC1-44C1-B4E5-DE40E9F51220}" type="presParOf" srcId="{F1FBB345-895E-4727-A969-752A02275ED3}" destId="{A1442B95-B8A0-4116-9689-25CC3BD056B3}" srcOrd="0" destOrd="0" presId="urn:microsoft.com/office/officeart/2008/layout/HorizontalMultiLevelHierarchy"/>
    <dgm:cxn modelId="{BC00C0E8-7147-448C-97C4-72D0B576E578}" type="presParOf" srcId="{F1FBB345-895E-4727-A969-752A02275ED3}" destId="{4AABEA4C-E676-4415-BF4C-5A7BAD266B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23D0D-291B-4893-A67D-7D2581F97D4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C0199F-22C3-49F4-903E-A439A97DEA54}">
      <dgm:prSet phldrT="[Texte]"/>
      <dgm:spPr/>
      <dgm:t>
        <a:bodyPr/>
        <a:lstStyle/>
        <a:p>
          <a:r>
            <a:rPr lang="fr-FR" dirty="0" smtClean="0"/>
            <a:t>1. Préparation</a:t>
          </a:r>
        </a:p>
        <a:p>
          <a:r>
            <a:rPr lang="fr-FR" dirty="0" smtClean="0"/>
            <a:t>- Expliquer en quoi consiste l’activité du casse-tête </a:t>
          </a:r>
        </a:p>
        <a:p>
          <a:r>
            <a:rPr lang="fr-FR" dirty="0" smtClean="0"/>
            <a:t>- Distribuer les « morceaux A ou B ou C » du casse-tête entre les apprenants </a:t>
          </a:r>
          <a:endParaRPr lang="fr-FR" dirty="0"/>
        </a:p>
      </dgm:t>
    </dgm:pt>
    <dgm:pt modelId="{A8908EB0-4B39-4184-A24F-578BB6F3EA34}" type="parTrans" cxnId="{4CA5E87E-A93C-454C-A939-902A4512DC86}">
      <dgm:prSet/>
      <dgm:spPr/>
      <dgm:t>
        <a:bodyPr/>
        <a:lstStyle/>
        <a:p>
          <a:endParaRPr lang="fr-FR"/>
        </a:p>
      </dgm:t>
    </dgm:pt>
    <dgm:pt modelId="{C2413928-8419-425C-8543-108A1D3716B7}" type="sibTrans" cxnId="{4CA5E87E-A93C-454C-A939-902A4512DC86}">
      <dgm:prSet/>
      <dgm:spPr/>
      <dgm:t>
        <a:bodyPr/>
        <a:lstStyle/>
        <a:p>
          <a:endParaRPr lang="fr-FR"/>
        </a:p>
      </dgm:t>
    </dgm:pt>
    <dgm:pt modelId="{31FCAEFD-D5D3-4AD2-8244-E13790B898F8}">
      <dgm:prSet phldrT="[Texte]" custT="1"/>
      <dgm:spPr/>
      <dgm:t>
        <a:bodyPr/>
        <a:lstStyle/>
        <a:p>
          <a:r>
            <a:rPr lang="fr-FR" sz="1000" dirty="0" smtClean="0"/>
            <a:t>2. Réalisation</a:t>
          </a:r>
        </a:p>
        <a:p>
          <a:r>
            <a:rPr lang="fr-FR" sz="1000" dirty="0" smtClean="0"/>
            <a:t>Chaque apprenant lit son morceau A ou B ou C</a:t>
          </a:r>
        </a:p>
        <a:p>
          <a:r>
            <a:rPr lang="fr-FR" sz="1000" dirty="0" smtClean="0"/>
            <a:t>En petits groupes, les apprenants qui ont lu le même morceau discutent et clarifient le contenu</a:t>
          </a:r>
        </a:p>
        <a:p>
          <a:r>
            <a:rPr lang="fr-FR" sz="1000" dirty="0" smtClean="0"/>
            <a:t>En  petits groupes, réunissant les trois morceaux A+ B + C , les apprenants enseignent les uns aux autres ce qu’ils ont appris  sur leur « morceau » </a:t>
          </a:r>
        </a:p>
        <a:p>
          <a:endParaRPr lang="fr-FR" sz="1000" dirty="0"/>
        </a:p>
      </dgm:t>
    </dgm:pt>
    <dgm:pt modelId="{8E5E8F7D-A01E-4C3E-8FB4-CAF794849600}" type="parTrans" cxnId="{C64216D9-ED2E-486E-B057-0518A109049C}">
      <dgm:prSet/>
      <dgm:spPr/>
      <dgm:t>
        <a:bodyPr/>
        <a:lstStyle/>
        <a:p>
          <a:endParaRPr lang="fr-FR"/>
        </a:p>
      </dgm:t>
    </dgm:pt>
    <dgm:pt modelId="{8BB0254A-E73C-495C-8108-34D992C555D2}" type="sibTrans" cxnId="{C64216D9-ED2E-486E-B057-0518A109049C}">
      <dgm:prSet/>
      <dgm:spPr/>
      <dgm:t>
        <a:bodyPr/>
        <a:lstStyle/>
        <a:p>
          <a:endParaRPr lang="fr-FR"/>
        </a:p>
      </dgm:t>
    </dgm:pt>
    <dgm:pt modelId="{639F578B-C809-4AB9-9662-0577EEE6AD67}">
      <dgm:prSet phldrT="[Texte]"/>
      <dgm:spPr/>
      <dgm:t>
        <a:bodyPr/>
        <a:lstStyle/>
        <a:p>
          <a:r>
            <a:rPr lang="fr-FR" dirty="0" smtClean="0"/>
            <a:t>  3. Retour en grand groupe avec l’instructeur </a:t>
          </a:r>
        </a:p>
        <a:p>
          <a:r>
            <a:rPr lang="fr-FR" dirty="0" smtClean="0"/>
            <a:t>- Valider  la compréhension de l’ensemble des morceaux (A, B, C)</a:t>
          </a:r>
        </a:p>
        <a:p>
          <a:r>
            <a:rPr lang="fr-FR" dirty="0" smtClean="0"/>
            <a:t>- Corriger  des erreurs éventuelles</a:t>
          </a:r>
        </a:p>
        <a:p>
          <a:endParaRPr lang="fr-FR" dirty="0"/>
        </a:p>
      </dgm:t>
    </dgm:pt>
    <dgm:pt modelId="{F5787AED-8545-42FD-89D1-90338C9544FA}" type="parTrans" cxnId="{1F39665F-972C-49DB-8FB5-8550F3C1606B}">
      <dgm:prSet/>
      <dgm:spPr/>
      <dgm:t>
        <a:bodyPr/>
        <a:lstStyle/>
        <a:p>
          <a:endParaRPr lang="fr-FR"/>
        </a:p>
      </dgm:t>
    </dgm:pt>
    <dgm:pt modelId="{DAABCCCC-EA28-43BC-9397-AA74FDEA4D52}" type="sibTrans" cxnId="{1F39665F-972C-49DB-8FB5-8550F3C1606B}">
      <dgm:prSet/>
      <dgm:spPr/>
      <dgm:t>
        <a:bodyPr/>
        <a:lstStyle/>
        <a:p>
          <a:endParaRPr lang="fr-FR"/>
        </a:p>
      </dgm:t>
    </dgm:pt>
    <dgm:pt modelId="{7F6E315F-F4DB-4119-A027-C18B2116C704}" type="pres">
      <dgm:prSet presAssocID="{5EF23D0D-291B-4893-A67D-7D2581F97D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643C65-82B6-40D3-BFD0-8083497AB904}" type="pres">
      <dgm:prSet presAssocID="{B6C0199F-22C3-49F4-903E-A439A97DEA54}" presName="composite" presStyleCnt="0"/>
      <dgm:spPr/>
    </dgm:pt>
    <dgm:pt modelId="{B32FCEB5-773D-471A-89D2-3E91469AB042}" type="pres">
      <dgm:prSet presAssocID="{B6C0199F-22C3-49F4-903E-A439A97DEA54}" presName="rect1" presStyleLbl="trAlignAcc1" presStyleIdx="0" presStyleCnt="3" custScaleX="151568" custScaleY="1031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973AA-3969-437A-8D60-B3DC44885E91}" type="pres">
      <dgm:prSet presAssocID="{B6C0199F-22C3-49F4-903E-A439A97DEA54}" presName="rect2" presStyleLbl="fgImgPlace1" presStyleIdx="0" presStyleCnt="3" custLinFactNeighborX="-92752" custLinFactNeighborY="8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1D1E08EB-9581-494A-BEB3-50DE42CB6998}" type="pres">
      <dgm:prSet presAssocID="{C2413928-8419-425C-8543-108A1D3716B7}" presName="sibTrans" presStyleCnt="0"/>
      <dgm:spPr/>
    </dgm:pt>
    <dgm:pt modelId="{EC2B4612-BCB9-4D62-B8D8-BBE4D0C19CC4}" type="pres">
      <dgm:prSet presAssocID="{31FCAEFD-D5D3-4AD2-8244-E13790B898F8}" presName="composite" presStyleCnt="0"/>
      <dgm:spPr/>
    </dgm:pt>
    <dgm:pt modelId="{8928BE2D-9705-4AF8-BB0C-14A04CABF670}" type="pres">
      <dgm:prSet presAssocID="{31FCAEFD-D5D3-4AD2-8244-E13790B898F8}" presName="rect1" presStyleLbl="trAlignAcc1" presStyleIdx="1" presStyleCnt="3" custScaleX="150967" custScaleY="172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D981E5-C91B-4E25-9347-16AC0BE1CE4C}" type="pres">
      <dgm:prSet presAssocID="{31FCAEFD-D5D3-4AD2-8244-E13790B898F8}" presName="rect2" presStyleLbl="fgImgPlace1" presStyleIdx="1" presStyleCnt="3" custLinFactNeighborX="-92752" custLinFactNeighborY="-9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7B2924FE-4D2C-4E11-ADA9-90523C66615F}" type="pres">
      <dgm:prSet presAssocID="{8BB0254A-E73C-495C-8108-34D992C555D2}" presName="sibTrans" presStyleCnt="0"/>
      <dgm:spPr/>
    </dgm:pt>
    <dgm:pt modelId="{B4A3FFC9-2BAB-40C0-B838-A04DE994F254}" type="pres">
      <dgm:prSet presAssocID="{639F578B-C809-4AB9-9662-0577EEE6AD67}" presName="composite" presStyleCnt="0"/>
      <dgm:spPr/>
    </dgm:pt>
    <dgm:pt modelId="{ECC9204D-1C98-4E77-9168-D54D9D29E881}" type="pres">
      <dgm:prSet presAssocID="{639F578B-C809-4AB9-9662-0577EEE6AD67}" presName="rect1" presStyleLbl="trAlignAcc1" presStyleIdx="2" presStyleCnt="3" custScaleX="149312" custScaleY="1251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5FA702-8176-423E-84AF-5624B327EEA9}" type="pres">
      <dgm:prSet presAssocID="{639F578B-C809-4AB9-9662-0577EEE6AD67}" presName="rect2" presStyleLbl="fgImgPlace1" presStyleIdx="2" presStyleCnt="3" custScaleX="92560" custLinFactNeighborX="-84117" custLinFactNeighborY="-31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</dgm:ptLst>
  <dgm:cxnLst>
    <dgm:cxn modelId="{4CA5E87E-A93C-454C-A939-902A4512DC86}" srcId="{5EF23D0D-291B-4893-A67D-7D2581F97D4A}" destId="{B6C0199F-22C3-49F4-903E-A439A97DEA54}" srcOrd="0" destOrd="0" parTransId="{A8908EB0-4B39-4184-A24F-578BB6F3EA34}" sibTransId="{C2413928-8419-425C-8543-108A1D3716B7}"/>
    <dgm:cxn modelId="{23FA39D1-266A-44EC-957B-15DE4D5A1D52}" type="presOf" srcId="{B6C0199F-22C3-49F4-903E-A439A97DEA54}" destId="{B32FCEB5-773D-471A-89D2-3E91469AB042}" srcOrd="0" destOrd="0" presId="urn:microsoft.com/office/officeart/2008/layout/PictureStrips"/>
    <dgm:cxn modelId="{C64216D9-ED2E-486E-B057-0518A109049C}" srcId="{5EF23D0D-291B-4893-A67D-7D2581F97D4A}" destId="{31FCAEFD-D5D3-4AD2-8244-E13790B898F8}" srcOrd="1" destOrd="0" parTransId="{8E5E8F7D-A01E-4C3E-8FB4-CAF794849600}" sibTransId="{8BB0254A-E73C-495C-8108-34D992C555D2}"/>
    <dgm:cxn modelId="{1F39665F-972C-49DB-8FB5-8550F3C1606B}" srcId="{5EF23D0D-291B-4893-A67D-7D2581F97D4A}" destId="{639F578B-C809-4AB9-9662-0577EEE6AD67}" srcOrd="2" destOrd="0" parTransId="{F5787AED-8545-42FD-89D1-90338C9544FA}" sibTransId="{DAABCCCC-EA28-43BC-9397-AA74FDEA4D52}"/>
    <dgm:cxn modelId="{C3667607-425A-4974-84EB-84FC7582F707}" type="presOf" srcId="{5EF23D0D-291B-4893-A67D-7D2581F97D4A}" destId="{7F6E315F-F4DB-4119-A027-C18B2116C704}" srcOrd="0" destOrd="0" presId="urn:microsoft.com/office/officeart/2008/layout/PictureStrips"/>
    <dgm:cxn modelId="{2F447984-6EDB-4E4D-853E-02E653A0BDD3}" type="presOf" srcId="{31FCAEFD-D5D3-4AD2-8244-E13790B898F8}" destId="{8928BE2D-9705-4AF8-BB0C-14A04CABF670}" srcOrd="0" destOrd="0" presId="urn:microsoft.com/office/officeart/2008/layout/PictureStrips"/>
    <dgm:cxn modelId="{46EC0D46-6FCF-4B46-BEED-CF75C378704D}" type="presOf" srcId="{639F578B-C809-4AB9-9662-0577EEE6AD67}" destId="{ECC9204D-1C98-4E77-9168-D54D9D29E881}" srcOrd="0" destOrd="0" presId="urn:microsoft.com/office/officeart/2008/layout/PictureStrips"/>
    <dgm:cxn modelId="{D3F44B9C-2FA2-41BE-A1D7-90DDED7B61E4}" type="presParOf" srcId="{7F6E315F-F4DB-4119-A027-C18B2116C704}" destId="{F1643C65-82B6-40D3-BFD0-8083497AB904}" srcOrd="0" destOrd="0" presId="urn:microsoft.com/office/officeart/2008/layout/PictureStrips"/>
    <dgm:cxn modelId="{5256BFDB-AFA3-468E-979C-C74C04A5D513}" type="presParOf" srcId="{F1643C65-82B6-40D3-BFD0-8083497AB904}" destId="{B32FCEB5-773D-471A-89D2-3E91469AB042}" srcOrd="0" destOrd="0" presId="urn:microsoft.com/office/officeart/2008/layout/PictureStrips"/>
    <dgm:cxn modelId="{B3BFF67D-CE11-48FB-81F5-5E8221680126}" type="presParOf" srcId="{F1643C65-82B6-40D3-BFD0-8083497AB904}" destId="{5DA973AA-3969-437A-8D60-B3DC44885E91}" srcOrd="1" destOrd="0" presId="urn:microsoft.com/office/officeart/2008/layout/PictureStrips"/>
    <dgm:cxn modelId="{52E97663-793B-4356-9427-84D1EFEE9D96}" type="presParOf" srcId="{7F6E315F-F4DB-4119-A027-C18B2116C704}" destId="{1D1E08EB-9581-494A-BEB3-50DE42CB6998}" srcOrd="1" destOrd="0" presId="urn:microsoft.com/office/officeart/2008/layout/PictureStrips"/>
    <dgm:cxn modelId="{50122C78-6884-4843-9871-AA4C31BD547A}" type="presParOf" srcId="{7F6E315F-F4DB-4119-A027-C18B2116C704}" destId="{EC2B4612-BCB9-4D62-B8D8-BBE4D0C19CC4}" srcOrd="2" destOrd="0" presId="urn:microsoft.com/office/officeart/2008/layout/PictureStrips"/>
    <dgm:cxn modelId="{3760CD5C-BFEF-4637-9087-5A36E7E898FD}" type="presParOf" srcId="{EC2B4612-BCB9-4D62-B8D8-BBE4D0C19CC4}" destId="{8928BE2D-9705-4AF8-BB0C-14A04CABF670}" srcOrd="0" destOrd="0" presId="urn:microsoft.com/office/officeart/2008/layout/PictureStrips"/>
    <dgm:cxn modelId="{055767C5-25E5-42CE-A526-65A8A254E596}" type="presParOf" srcId="{EC2B4612-BCB9-4D62-B8D8-BBE4D0C19CC4}" destId="{9FD981E5-C91B-4E25-9347-16AC0BE1CE4C}" srcOrd="1" destOrd="0" presId="urn:microsoft.com/office/officeart/2008/layout/PictureStrips"/>
    <dgm:cxn modelId="{D7CB59CE-A3C2-435E-AC0C-CAC66B9771BA}" type="presParOf" srcId="{7F6E315F-F4DB-4119-A027-C18B2116C704}" destId="{7B2924FE-4D2C-4E11-ADA9-90523C66615F}" srcOrd="3" destOrd="0" presId="urn:microsoft.com/office/officeart/2008/layout/PictureStrips"/>
    <dgm:cxn modelId="{F5F813E7-0ADE-4EE2-8600-70FBDDA9A5C6}" type="presParOf" srcId="{7F6E315F-F4DB-4119-A027-C18B2116C704}" destId="{B4A3FFC9-2BAB-40C0-B838-A04DE994F254}" srcOrd="4" destOrd="0" presId="urn:microsoft.com/office/officeart/2008/layout/PictureStrips"/>
    <dgm:cxn modelId="{D285610A-25B7-4960-A05F-6DEFB2C0F0F2}" type="presParOf" srcId="{B4A3FFC9-2BAB-40C0-B838-A04DE994F254}" destId="{ECC9204D-1C98-4E77-9168-D54D9D29E881}" srcOrd="0" destOrd="0" presId="urn:microsoft.com/office/officeart/2008/layout/PictureStrips"/>
    <dgm:cxn modelId="{EEC8E4FB-A30A-4778-A250-719ED164C86F}" type="presParOf" srcId="{B4A3FFC9-2BAB-40C0-B838-A04DE994F254}" destId="{225FA702-8176-423E-84AF-5624B327EEA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B72BA-57F5-4BEB-8DE0-3532BEC51B06}">
      <dsp:nvSpPr>
        <dsp:cNvPr id="0" name=""/>
        <dsp:cNvSpPr/>
      </dsp:nvSpPr>
      <dsp:spPr>
        <a:xfrm>
          <a:off x="1146660" y="1925878"/>
          <a:ext cx="244573" cy="963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86" y="0"/>
              </a:lnTo>
              <a:lnTo>
                <a:pt x="122286" y="963992"/>
              </a:lnTo>
              <a:lnTo>
                <a:pt x="244573" y="963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44083" y="2383011"/>
        <a:ext cx="49726" cy="49726"/>
      </dsp:txXfrm>
    </dsp:sp>
    <dsp:sp modelId="{4125ABFD-05B4-45DC-B4D8-43B3B2381F24}">
      <dsp:nvSpPr>
        <dsp:cNvPr id="0" name=""/>
        <dsp:cNvSpPr/>
      </dsp:nvSpPr>
      <dsp:spPr>
        <a:xfrm>
          <a:off x="1146660" y="1880158"/>
          <a:ext cx="2445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2286" y="45720"/>
              </a:lnTo>
              <a:lnTo>
                <a:pt x="122286" y="52173"/>
              </a:lnTo>
              <a:lnTo>
                <a:pt x="244573" y="52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62830" y="1919762"/>
        <a:ext cx="12232" cy="12232"/>
      </dsp:txXfrm>
    </dsp:sp>
    <dsp:sp modelId="{2C70C81D-2E1C-426A-BEE1-D439F43C1645}">
      <dsp:nvSpPr>
        <dsp:cNvPr id="0" name=""/>
        <dsp:cNvSpPr/>
      </dsp:nvSpPr>
      <dsp:spPr>
        <a:xfrm>
          <a:off x="1146660" y="799861"/>
          <a:ext cx="244573" cy="1126016"/>
        </a:xfrm>
        <a:custGeom>
          <a:avLst/>
          <a:gdLst/>
          <a:ahLst/>
          <a:cxnLst/>
          <a:rect l="0" t="0" r="0" b="0"/>
          <a:pathLst>
            <a:path>
              <a:moveTo>
                <a:pt x="0" y="1126016"/>
              </a:moveTo>
              <a:lnTo>
                <a:pt x="122286" y="1126016"/>
              </a:lnTo>
              <a:lnTo>
                <a:pt x="122286" y="0"/>
              </a:lnTo>
              <a:lnTo>
                <a:pt x="2445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40140" y="1334063"/>
        <a:ext cx="57613" cy="57613"/>
      </dsp:txXfrm>
    </dsp:sp>
    <dsp:sp modelId="{EDDBCFD8-AE04-44A8-BA5D-1AFE03F4ACE4}">
      <dsp:nvSpPr>
        <dsp:cNvPr id="0" name=""/>
        <dsp:cNvSpPr/>
      </dsp:nvSpPr>
      <dsp:spPr>
        <a:xfrm rot="16200000">
          <a:off x="-930259" y="1352548"/>
          <a:ext cx="3007179" cy="1146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Leçon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 </a:t>
          </a:r>
          <a:r>
            <a:rPr lang="fr-FR" sz="1600" i="1" kern="1200" dirty="0" smtClean="0"/>
            <a:t>Méthodes et les techniques d’instruction</a:t>
          </a:r>
          <a:r>
            <a:rPr lang="fr-FR" sz="1600" kern="1200" dirty="0" smtClean="0"/>
            <a:t> </a:t>
          </a:r>
          <a:endParaRPr lang="fr-FR" sz="1600" kern="1200" dirty="0"/>
        </a:p>
      </dsp:txBody>
      <dsp:txXfrm>
        <a:off x="-930259" y="1352548"/>
        <a:ext cx="3007179" cy="1146660"/>
      </dsp:txXfrm>
    </dsp:sp>
    <dsp:sp modelId="{1D956F14-ABBF-4267-9A29-4472639B3E20}">
      <dsp:nvSpPr>
        <dsp:cNvPr id="0" name=""/>
        <dsp:cNvSpPr/>
      </dsp:nvSpPr>
      <dsp:spPr>
        <a:xfrm>
          <a:off x="1391233" y="393330"/>
          <a:ext cx="2335435" cy="81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/>
            <a:t>Activité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 dirty="0" smtClean="0"/>
            <a:t>But : Rappel des connaissances acquises</a:t>
          </a:r>
        </a:p>
      </dsp:txBody>
      <dsp:txXfrm>
        <a:off x="1391233" y="393330"/>
        <a:ext cx="2335435" cy="813062"/>
      </dsp:txXfrm>
    </dsp:sp>
    <dsp:sp modelId="{622500FF-BCB1-492F-8CB1-C077C7523614}">
      <dsp:nvSpPr>
        <dsp:cNvPr id="0" name=""/>
        <dsp:cNvSpPr/>
      </dsp:nvSpPr>
      <dsp:spPr>
        <a:xfrm>
          <a:off x="1391233" y="1548152"/>
          <a:ext cx="2300957" cy="768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>
              <a:solidFill>
                <a:srgbClr val="F1F1F2"/>
              </a:solidFill>
            </a:rPr>
            <a:t>Activité 2 : Casse-tête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 dirty="0" smtClean="0"/>
            <a:t>But : Identifier les méthodes et les techniques d’instruction</a:t>
          </a:r>
          <a:endParaRPr lang="fr-FR" sz="1050" kern="1200" dirty="0"/>
        </a:p>
      </dsp:txBody>
      <dsp:txXfrm>
        <a:off x="1391233" y="1548152"/>
        <a:ext cx="2300957" cy="768359"/>
      </dsp:txXfrm>
    </dsp:sp>
    <dsp:sp modelId="{A1442B95-B8A0-4116-9689-25CC3BD056B3}">
      <dsp:nvSpPr>
        <dsp:cNvPr id="0" name=""/>
        <dsp:cNvSpPr/>
      </dsp:nvSpPr>
      <dsp:spPr>
        <a:xfrm>
          <a:off x="1391233" y="2518907"/>
          <a:ext cx="2335435" cy="741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/>
            <a:t>Activité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 dirty="0" smtClean="0"/>
            <a:t>But : Choisir les méthodes et les techniques d’instruction </a:t>
          </a:r>
          <a:endParaRPr lang="fr-FR" sz="1100" i="1" kern="1200" dirty="0"/>
        </a:p>
      </dsp:txBody>
      <dsp:txXfrm>
        <a:off x="1391233" y="2518907"/>
        <a:ext cx="2335435" cy="74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FCEB5-773D-471A-89D2-3E91469AB042}">
      <dsp:nvSpPr>
        <dsp:cNvPr id="0" name=""/>
        <dsp:cNvSpPr/>
      </dsp:nvSpPr>
      <dsp:spPr>
        <a:xfrm>
          <a:off x="640102" y="203550"/>
          <a:ext cx="3845977" cy="817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1. Préparation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Expliquer en quoi consiste l’activité du casse-tête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Distribuer les « morceaux A ou B ou C » du casse-tête entre les apprenants </a:t>
          </a:r>
          <a:endParaRPr lang="fr-FR" sz="1000" kern="1200" dirty="0"/>
        </a:p>
      </dsp:txBody>
      <dsp:txXfrm>
        <a:off x="640102" y="203550"/>
        <a:ext cx="3845977" cy="817633"/>
      </dsp:txXfrm>
    </dsp:sp>
    <dsp:sp modelId="{5DA973AA-3969-437A-8D60-B3DC44885E91}">
      <dsp:nvSpPr>
        <dsp:cNvPr id="0" name=""/>
        <dsp:cNvSpPr/>
      </dsp:nvSpPr>
      <dsp:spPr>
        <a:xfrm>
          <a:off x="673795" y="108294"/>
          <a:ext cx="555069" cy="8326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8BE2D-9705-4AF8-BB0C-14A04CABF670}">
      <dsp:nvSpPr>
        <dsp:cNvPr id="0" name=""/>
        <dsp:cNvSpPr/>
      </dsp:nvSpPr>
      <dsp:spPr>
        <a:xfrm>
          <a:off x="647727" y="1111932"/>
          <a:ext cx="3830727" cy="1365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2. Réalisation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Chaque apprenant lit son morceau A ou B ou C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 petits groupes, les apprenants qui ont lu le même morceau discutent et clarifient le contenu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  petits groupes, réunissant les trois morceaux A+ B + C , les apprenants enseignent les uns aux autres ce qu’ils ont appris  sur leur « morceau »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647727" y="1111932"/>
        <a:ext cx="3830727" cy="1365462"/>
      </dsp:txXfrm>
    </dsp:sp>
    <dsp:sp modelId="{9FD981E5-C91B-4E25-9347-16AC0BE1CE4C}">
      <dsp:nvSpPr>
        <dsp:cNvPr id="0" name=""/>
        <dsp:cNvSpPr/>
      </dsp:nvSpPr>
      <dsp:spPr>
        <a:xfrm>
          <a:off x="673795" y="1275846"/>
          <a:ext cx="555069" cy="8326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9204D-1C98-4E77-9168-D54D9D29E881}">
      <dsp:nvSpPr>
        <dsp:cNvPr id="0" name=""/>
        <dsp:cNvSpPr/>
      </dsp:nvSpPr>
      <dsp:spPr>
        <a:xfrm>
          <a:off x="668724" y="2582830"/>
          <a:ext cx="3788732" cy="992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  3. Retour en grand groupe avec l’instructeur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Valider  la compréhension de l’ensemble des morceaux (A, B, C)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Corriger  des erreurs éventuelles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668724" y="2582830"/>
        <a:ext cx="3788732" cy="992662"/>
      </dsp:txXfrm>
    </dsp:sp>
    <dsp:sp modelId="{225FA702-8176-423E-84AF-5624B327EEA9}">
      <dsp:nvSpPr>
        <dsp:cNvPr id="0" name=""/>
        <dsp:cNvSpPr/>
      </dsp:nvSpPr>
      <dsp:spPr>
        <a:xfrm>
          <a:off x="742374" y="2542134"/>
          <a:ext cx="513772" cy="8326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C8EE49-369F-4A3E-AFBA-826B5E3795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62BE1D-0B6C-4065-8BC7-B7715516C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3BD9-19DE-46F5-BFA5-FC49AC7B0F73}" type="datetimeFigureOut">
              <a:rPr lang="fr-CA" smtClean="0"/>
              <a:t>2022-04-22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82EF86-97B5-446C-9F73-148D251AD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310CA2-CD4B-42B2-9F78-C746D87AD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94241-CD87-4C72-8503-9D8633C587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61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1037-2713-8045-8150-DE4D61D1C355}" type="datetimeFigureOut">
              <a:t>22/04/2022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1B6E-A724-E046-9C92-E6295C5FB80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670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121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670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514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64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20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006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964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F6412E2-97C3-794C-AAC8-955EAF41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EAA236-6D1B-4846-8333-EBEBA191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15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D92E-A189-A542-9882-EDAF45B7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1F48A-D788-5C4D-8C05-62749265C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B9CA-333C-0847-B198-A3FC12D11E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60EB13-DE5B-2D42-991B-913BA2C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329A-1938-C442-967B-AC36AD03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ED4A-23A5-2246-B53B-0368B20F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AA3A-87CA-B94D-A1B9-56EA59E149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A7BC66-1501-624E-921E-E5CDE0A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C7-10BD-CB49-88BF-C7C5155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C6BD3-CE47-4244-9877-BFBF6FB7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2F91-AAD9-FD40-B865-729E4E68D3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D6AA2-2753-F646-A15B-685F67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41D-64F5-DD40-972D-0D9E6AB18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A6F8-ECEE-B14F-92D2-82F8B52A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6677-ECC1-1A45-B72F-D80475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D02D1D-FF99-354B-9259-BF40CD6C4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7C8B763-8E54-CF48-BB94-160160C9358C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B495-F78E-064A-BC7D-3C8B1F6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93B8-89FB-DE4D-A18D-D908B6B8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E973-63A1-A446-B84F-9D60C90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1E752F-50F6-FF49-9C50-AE08D83BB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6E9025E-E634-994E-8038-02BE838DED92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A987-D21A-7947-9E6B-F8A3F08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E5D4-9039-2B4A-ACAC-661F5F5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0F60-A371-BE4E-B7D6-8B67D16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286561-9283-0547-BB7A-3366258D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03651AEF-7CB1-2E4A-A5BD-15CC847BD62A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914-76C0-5543-B1D3-93377994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0CC8-8B3B-D747-A07E-E06F6A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9D1B-60CC-2744-B249-DB9087E9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0D90-184A-E54C-9A82-115505CF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948507-24D1-984D-BACD-59D7D9459F0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8B03A9B-446F-FA4C-9626-8BEB177B25BC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4582-296D-CE4A-BCB3-3E65696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EAD6-BBF0-BE47-B22D-CCD9533E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AC02E5-D1C1-C245-829D-1E8653EB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84CB2743-E19F-4842-B247-3EAC07985ED6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BFE990C-8EC1-BE40-ACD0-0404DC5256E2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C0AF8900-5C27-F548-AB2D-9893FBE697C7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A0BEFB75-0BC2-C04A-9CD8-769A496E1150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1B1FAD93-2423-5A4A-923D-528A4B2FB904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EBD846F6-E36D-3C46-9BD3-34BDE9A89370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3A4C1-7A50-924D-BEE7-E4A8DE6A8096}"/>
              </a:ext>
            </a:extLst>
          </p:cNvPr>
          <p:cNvGrpSpPr/>
          <p:nvPr userDrawn="1"/>
        </p:nvGrpSpPr>
        <p:grpSpPr>
          <a:xfrm>
            <a:off x="-1970024" y="3273421"/>
            <a:ext cx="4361899" cy="3435116"/>
            <a:chOff x="-871015" y="4282806"/>
            <a:chExt cx="3333562" cy="2625272"/>
          </a:xfrm>
        </p:grpSpPr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FA4D2D2C-63D2-7848-A19A-2951516A0A0E}"/>
                </a:ext>
              </a:extLst>
            </p:cNvPr>
            <p:cNvSpPr/>
            <p:nvPr userDrawn="1"/>
          </p:nvSpPr>
          <p:spPr>
            <a:xfrm>
              <a:off x="-871015" y="6047874"/>
              <a:ext cx="679744" cy="679744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4" name="Round Diagonal Corner Rectangle 33">
              <a:extLst>
                <a:ext uri="{FF2B5EF4-FFF2-40B4-BE49-F238E27FC236}">
                  <a16:creationId xmlns:a16="http://schemas.microsoft.com/office/drawing/2014/main" id="{796114F0-D86E-3B46-B89C-AB354910F00B}"/>
                </a:ext>
              </a:extLst>
            </p:cNvPr>
            <p:cNvSpPr/>
            <p:nvPr userDrawn="1"/>
          </p:nvSpPr>
          <p:spPr>
            <a:xfrm>
              <a:off x="9491" y="5644963"/>
              <a:ext cx="1263115" cy="126311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5" name="Round Diagonal Corner Rectangle 34">
              <a:extLst>
                <a:ext uri="{FF2B5EF4-FFF2-40B4-BE49-F238E27FC236}">
                  <a16:creationId xmlns:a16="http://schemas.microsoft.com/office/drawing/2014/main" id="{6433F8F8-D278-8F40-91CA-DBEE0A3A5F43}"/>
                </a:ext>
              </a:extLst>
            </p:cNvPr>
            <p:cNvSpPr/>
            <p:nvPr userDrawn="1"/>
          </p:nvSpPr>
          <p:spPr>
            <a:xfrm>
              <a:off x="1499744" y="5329467"/>
              <a:ext cx="818372" cy="818372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6" name="Round Diagonal Corner Rectangle 35">
              <a:extLst>
                <a:ext uri="{FF2B5EF4-FFF2-40B4-BE49-F238E27FC236}">
                  <a16:creationId xmlns:a16="http://schemas.microsoft.com/office/drawing/2014/main" id="{3883827C-8D5C-1C42-B946-0ADA1FDBE834}"/>
                </a:ext>
              </a:extLst>
            </p:cNvPr>
            <p:cNvSpPr/>
            <p:nvPr userDrawn="1"/>
          </p:nvSpPr>
          <p:spPr>
            <a:xfrm>
              <a:off x="469622" y="4282806"/>
              <a:ext cx="1159886" cy="1159886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7" name="Round Diagonal Corner Rectangle 36">
              <a:extLst>
                <a:ext uri="{FF2B5EF4-FFF2-40B4-BE49-F238E27FC236}">
                  <a16:creationId xmlns:a16="http://schemas.microsoft.com/office/drawing/2014/main" id="{676DD739-42FE-3F44-8667-D6F2548667E7}"/>
                </a:ext>
              </a:extLst>
            </p:cNvPr>
            <p:cNvSpPr/>
            <p:nvPr userDrawn="1"/>
          </p:nvSpPr>
          <p:spPr>
            <a:xfrm>
              <a:off x="1810102" y="4480154"/>
              <a:ext cx="652445" cy="65244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01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853867B5-5449-3544-B6C8-FC00C5DEEB55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77C93E4A-1DD8-F94E-9282-C327C2AB9A31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684E270-4BFD-B44D-A851-A74B8F63ADDA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8B08091-EE7F-4C40-9850-F52B9672DE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B0E55ABF-34A0-6042-9F6A-FFE637BD1629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0F8B88E2-CB98-6149-BD36-07A5D74728D0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5E4CF211-E60F-F343-8767-653A65A88C6A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019BEE28-7CCA-2547-ACA5-4AAF861C3575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E0136A34-28D7-3D45-97E4-FB9903F5D30E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33F8664-266F-AB4C-BA6B-F2BDCD0B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1D90676-F418-8E40-A199-774758F4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0F5D37-3094-9B40-810D-630C3FC2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63D9CD90-419B-B448-AE5B-9D25B2E9765E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913DCD7F-D4C9-BB43-A094-DBCB1931F8D6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A278F5FE-412F-9248-A642-C9AEDCAB2214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EC4E731-F276-0A4A-AC50-8349D110C639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EAC96456-EEE7-1E46-94BF-9780A5D32277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39E34EEE-08A0-044C-8743-48AA007C61FC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37C21B60-A6FC-B948-9694-F5721F3782E9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21FE4E93-C0EE-544E-9440-01F5F2E398C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D48E47CD-1493-7240-995E-52706D3EDCA9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E533731-EB5C-0747-B20C-48E907F3B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CEBD6B3C-17B7-4348-85ED-9866F73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53DE1CA-88F5-B044-8324-EA94D91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0E49925F-F134-7A46-89DA-AE8130618A13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F3A0ECF0-687B-4649-AF4E-6BEE6DAD33C9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2C0A8F4F-D12E-EC47-8F66-EF58EFEC62DC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EB7A54C-81B7-3C4E-AC4B-E362EE8369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C03F12D-CE1F-304B-9DB6-A5ABDCAA3F0D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C1735633-1D87-C242-886C-8D90B88F0BD7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8F736CB9-8445-4A48-973B-8CBE630D55BB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7D9B912B-A4BB-B546-AA1E-9FFAB7AAB8B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65241F9E-44AF-044B-AEA4-23F41171A541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3873227-3CE3-134C-9722-3F6D4A07F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390F0-7357-A446-B35D-3875F3E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5CA0-8A4D-EA47-96CF-913CB461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4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996DB83B-D69F-234A-A5E7-7AA0F1DE3923}"/>
              </a:ext>
            </a:extLst>
          </p:cNvPr>
          <p:cNvSpPr/>
          <p:nvPr userDrawn="1"/>
        </p:nvSpPr>
        <p:spPr>
          <a:xfrm>
            <a:off x="10550437" y="675347"/>
            <a:ext cx="1015341" cy="101534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DF0EFF73-8369-BA45-9C4E-8063A1391D05}"/>
              </a:ext>
            </a:extLst>
          </p:cNvPr>
          <p:cNvSpPr/>
          <p:nvPr userDrawn="1"/>
        </p:nvSpPr>
        <p:spPr>
          <a:xfrm>
            <a:off x="11708577" y="421740"/>
            <a:ext cx="657839" cy="657839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693B532A-33E4-F24B-93DF-8EAD80907704}"/>
              </a:ext>
            </a:extLst>
          </p:cNvPr>
          <p:cNvSpPr/>
          <p:nvPr userDrawn="1"/>
        </p:nvSpPr>
        <p:spPr>
          <a:xfrm>
            <a:off x="10920308" y="-419607"/>
            <a:ext cx="932361" cy="9323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FC21A54F-7828-524F-8B1A-3B606B523641}"/>
              </a:ext>
            </a:extLst>
          </p:cNvPr>
          <p:cNvSpPr/>
          <p:nvPr userDrawn="1"/>
        </p:nvSpPr>
        <p:spPr>
          <a:xfrm>
            <a:off x="11958054" y="-260971"/>
            <a:ext cx="524461" cy="524460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1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7E6-3052-214F-95C9-51ACA86017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CF843A0-F00F-074F-9FEC-9AEA582A0B9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F9B2AE04-FCDB-F84A-96F9-5DFB2CAB86CA}"/>
              </a:ext>
            </a:extLst>
          </p:cNvPr>
          <p:cNvSpPr/>
          <p:nvPr userDrawn="1"/>
        </p:nvSpPr>
        <p:spPr>
          <a:xfrm>
            <a:off x="9792583" y="1009626"/>
            <a:ext cx="615055" cy="61505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2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https://creativecommons.org/licenses/by-sa/4.0/deed.fr" TargetMode="Externa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image" Target="../media/image2.JP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Layout" Target="../diagrams/layout1.xml"/><Relationship Id="rId18" Type="http://schemas.openxmlformats.org/officeDocument/2006/relationships/diagramLayout" Target="../diagrams/layout2.xml"/><Relationship Id="rId3" Type="http://schemas.openxmlformats.org/officeDocument/2006/relationships/tags" Target="../tags/tag49.xml"/><Relationship Id="rId21" Type="http://schemas.microsoft.com/office/2007/relationships/diagramDrawing" Target="../diagrams/drawing2.xml"/><Relationship Id="rId7" Type="http://schemas.openxmlformats.org/officeDocument/2006/relationships/audio" Target="../media/media7.mp3"/><Relationship Id="rId12" Type="http://schemas.openxmlformats.org/officeDocument/2006/relationships/diagramData" Target="../diagrams/data1.xml"/><Relationship Id="rId17" Type="http://schemas.openxmlformats.org/officeDocument/2006/relationships/diagramData" Target="../diagrams/data2.xml"/><Relationship Id="rId2" Type="http://schemas.openxmlformats.org/officeDocument/2006/relationships/tags" Target="../tags/tag48.xml"/><Relationship Id="rId16" Type="http://schemas.microsoft.com/office/2007/relationships/diagramDrawing" Target="../diagrams/drawing1.xml"/><Relationship Id="rId20" Type="http://schemas.openxmlformats.org/officeDocument/2006/relationships/diagramColors" Target="../diagrams/colors2.xml"/><Relationship Id="rId1" Type="http://schemas.openxmlformats.org/officeDocument/2006/relationships/tags" Target="../tags/tag47.xml"/><Relationship Id="rId6" Type="http://schemas.microsoft.com/office/2007/relationships/media" Target="../media/media7.mp3"/><Relationship Id="rId11" Type="http://schemas.openxmlformats.org/officeDocument/2006/relationships/image" Target="../media/image6.png"/><Relationship Id="rId5" Type="http://schemas.openxmlformats.org/officeDocument/2006/relationships/tags" Target="../tags/tag51.xml"/><Relationship Id="rId1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19" Type="http://schemas.openxmlformats.org/officeDocument/2006/relationships/diagramQuickStyle" Target="../diagrams/quickStyle2.xml"/><Relationship Id="rId4" Type="http://schemas.openxmlformats.org/officeDocument/2006/relationships/tags" Target="../tags/tag50.xml"/><Relationship Id="rId9" Type="http://schemas.openxmlformats.org/officeDocument/2006/relationships/notesSlide" Target="../notesSlides/notesSlide6.xml"/><Relationship Id="rId1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4.xml"/><Relationship Id="rId7" Type="http://schemas.openxmlformats.org/officeDocument/2006/relationships/audio" Target="../media/media8.mp3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microsoft.com/office/2007/relationships/media" Target="../media/media8.mp3"/><Relationship Id="rId11" Type="http://schemas.openxmlformats.org/officeDocument/2006/relationships/image" Target="../media/image6.png"/><Relationship Id="rId5" Type="http://schemas.openxmlformats.org/officeDocument/2006/relationships/tags" Target="../tags/tag56.xml"/><Relationship Id="rId10" Type="http://schemas.openxmlformats.org/officeDocument/2006/relationships/image" Target="../media/image5.png"/><Relationship Id="rId4" Type="http://schemas.openxmlformats.org/officeDocument/2006/relationships/tags" Target="../tags/tag55.xml"/><Relationship Id="rId9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9.xml"/><Relationship Id="rId7" Type="http://schemas.openxmlformats.org/officeDocument/2006/relationships/audio" Target="../media/media9.mp3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microsoft.com/office/2007/relationships/media" Target="../media/media9.mp3"/><Relationship Id="rId11" Type="http://schemas.openxmlformats.org/officeDocument/2006/relationships/image" Target="../media/image6.png"/><Relationship Id="rId5" Type="http://schemas.openxmlformats.org/officeDocument/2006/relationships/tags" Target="../tags/tag61.xml"/><Relationship Id="rId10" Type="http://schemas.openxmlformats.org/officeDocument/2006/relationships/image" Target="../media/image5.png"/><Relationship Id="rId4" Type="http://schemas.openxmlformats.org/officeDocument/2006/relationships/tags" Target="../tags/tag60.xml"/><Relationship Id="rId9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teluq.ca/wikitedia/index.php/Bienvenue_dans_Wiki-TEDia." TargetMode="Externa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4.JPG"/><Relationship Id="rId5" Type="http://schemas.openxmlformats.org/officeDocument/2006/relationships/tags" Target="../tags/tag66.xml"/><Relationship Id="rId10" Type="http://schemas.openxmlformats.org/officeDocument/2006/relationships/image" Target="../media/image10.png"/><Relationship Id="rId4" Type="http://schemas.openxmlformats.org/officeDocument/2006/relationships/tags" Target="../tags/tag65.xml"/><Relationship Id="rId9" Type="http://schemas.openxmlformats.org/officeDocument/2006/relationships/hyperlink" Target="https://creativecommons.org/licenses/by-sa/4.0/deed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fr" TargetMode="External"/><Relationship Id="rId3" Type="http://schemas.openxmlformats.org/officeDocument/2006/relationships/tags" Target="../tags/tag11.xml"/><Relationship Id="rId7" Type="http://schemas.openxmlformats.org/officeDocument/2006/relationships/hyperlink" Target="https://wiki.teluq.ca/wikitedia/index.php/Banque_de_cas_d%27utilisation_des_strat%C3%A9gies_de_formation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hyperlink" Target="https://wiki.teluq.ca/wikitedia/index.php/Banque_de_strat%C3%A9gies_de_formation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tags" Target="../tags/tag15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tags" Target="../tags/tag16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9.xml"/><Relationship Id="rId7" Type="http://schemas.openxmlformats.org/officeDocument/2006/relationships/audio" Target="../media/media1.mp3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media" Target="../media/media1.mp3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0" Type="http://schemas.openxmlformats.org/officeDocument/2006/relationships/hyperlink" Target="https://www.canada.ca/fr/ministere-defense-nationale/services/cadets-rangers-juniors-canadiens/cadets.html" TargetMode="External"/><Relationship Id="rId4" Type="http://schemas.openxmlformats.org/officeDocument/2006/relationships/tags" Target="../tags/tag20.xml"/><Relationship Id="rId9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4.xml"/><Relationship Id="rId7" Type="http://schemas.openxmlformats.org/officeDocument/2006/relationships/audio" Target="../media/media2.mp3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microsoft.com/office/2007/relationships/media" Target="../media/media2.mp3"/><Relationship Id="rId11" Type="http://schemas.openxmlformats.org/officeDocument/2006/relationships/image" Target="../media/image6.png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9.xml"/><Relationship Id="rId7" Type="http://schemas.openxmlformats.org/officeDocument/2006/relationships/audio" Target="../media/media3.mp3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microsoft.com/office/2007/relationships/media" Target="../media/media3.mp3"/><Relationship Id="rId5" Type="http://schemas.openxmlformats.org/officeDocument/2006/relationships/tags" Target="../tags/tag31.xml"/><Relationship Id="rId10" Type="http://schemas.openxmlformats.org/officeDocument/2006/relationships/image" Target="../media/image6.png"/><Relationship Id="rId4" Type="http://schemas.openxmlformats.org/officeDocument/2006/relationships/tags" Target="../tags/tag30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4.xml"/><Relationship Id="rId7" Type="http://schemas.openxmlformats.org/officeDocument/2006/relationships/audio" Target="../media/media4.mp3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microsoft.com/office/2007/relationships/media" Target="../media/media4.mp3"/><Relationship Id="rId5" Type="http://schemas.openxmlformats.org/officeDocument/2006/relationships/tags" Target="../tags/tag36.xml"/><Relationship Id="rId10" Type="http://schemas.openxmlformats.org/officeDocument/2006/relationships/image" Target="../media/image6.png"/><Relationship Id="rId4" Type="http://schemas.openxmlformats.org/officeDocument/2006/relationships/tags" Target="../tags/tag3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9.xml"/><Relationship Id="rId7" Type="http://schemas.openxmlformats.org/officeDocument/2006/relationships/audio" Target="../media/media5.mp3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microsoft.com/office/2007/relationships/media" Target="../media/media5.mp3"/><Relationship Id="rId11" Type="http://schemas.openxmlformats.org/officeDocument/2006/relationships/image" Target="../media/image6.png"/><Relationship Id="rId5" Type="http://schemas.openxmlformats.org/officeDocument/2006/relationships/tags" Target="../tags/tag41.xml"/><Relationship Id="rId10" Type="http://schemas.openxmlformats.org/officeDocument/2006/relationships/image" Target="../media/image5.png"/><Relationship Id="rId4" Type="http://schemas.openxmlformats.org/officeDocument/2006/relationships/tags" Target="../tags/tag40.xml"/><Relationship Id="rId9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6.png"/><Relationship Id="rId3" Type="http://schemas.openxmlformats.org/officeDocument/2006/relationships/tags" Target="../tags/tag44.xml"/><Relationship Id="rId7" Type="http://schemas.openxmlformats.org/officeDocument/2006/relationships/audio" Target="../media/media6.mp3"/><Relationship Id="rId12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microsoft.com/office/2007/relationships/media" Target="../media/media6.mp3"/><Relationship Id="rId11" Type="http://schemas.openxmlformats.org/officeDocument/2006/relationships/hyperlink" Target="https://wiki.teluq.ca/wikitedia/index.php/Connaissances_conceptuelles" TargetMode="External"/><Relationship Id="rId5" Type="http://schemas.openxmlformats.org/officeDocument/2006/relationships/tags" Target="../tags/tag46.xml"/><Relationship Id="rId10" Type="http://schemas.openxmlformats.org/officeDocument/2006/relationships/hyperlink" Target="https://wiki.teluq.ca/wikitedia/index.php/Connaissances_factuelles" TargetMode="External"/><Relationship Id="rId4" Type="http://schemas.openxmlformats.org/officeDocument/2006/relationships/tags" Target="../tags/tag45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79B74-F080-41E6-9BF7-E9A907F15FB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18099" y="1249379"/>
            <a:ext cx="9723655" cy="295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3600" dirty="0"/>
              <a:t>Un cas d’utilisation </a:t>
            </a:r>
            <a:br>
              <a:rPr lang="fr-FR" sz="3600" dirty="0"/>
            </a:br>
            <a:r>
              <a:rPr lang="fr-FR" sz="3600" dirty="0"/>
              <a:t>de la stratégie </a:t>
            </a:r>
            <a:r>
              <a:rPr lang="fr-FR" sz="3600" dirty="0" smtClean="0"/>
              <a:t>du casse-tête (</a:t>
            </a:r>
            <a:r>
              <a:rPr lang="fr-FR" sz="3600" i="1" dirty="0" err="1" smtClean="0"/>
              <a:t>jigsaw</a:t>
            </a:r>
            <a:r>
              <a:rPr lang="fr-FR" sz="3600" dirty="0" smtClean="0"/>
              <a:t>)</a:t>
            </a:r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3600" dirty="0" smtClean="0"/>
              <a:t>en  milieu </a:t>
            </a:r>
            <a:r>
              <a:rPr lang="fr-FR" sz="3600" dirty="0" smtClean="0"/>
              <a:t>associatif</a:t>
            </a:r>
            <a:br>
              <a:rPr lang="fr-FR" sz="3600" dirty="0" smtClean="0"/>
            </a:br>
            <a:r>
              <a:rPr lang="fr-FR" sz="2000" dirty="0">
                <a:solidFill>
                  <a:schemeClr val="tx2"/>
                </a:solidFill>
              </a:rPr>
              <a:t>Cas provenant de la Banque des cas d’utilisation des stratégies de formation de Wiki-</a:t>
            </a:r>
            <a:r>
              <a:rPr lang="fr-FR" sz="2000" dirty="0" err="1">
                <a:solidFill>
                  <a:schemeClr val="tx2"/>
                </a:solidFill>
              </a:rPr>
              <a:t>TEDia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endParaRPr lang="fr-CA" sz="2000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76" y="3558234"/>
            <a:ext cx="2290181" cy="826344"/>
          </a:xfrm>
        </p:spPr>
      </p:pic>
      <p:sp>
        <p:nvSpPr>
          <p:cNvPr id="7" name="Round Diagonal Corner Rectangle 6">
            <a:hlinkClick r:id="rId12"/>
            <a:extLst>
              <a:ext uri="{FF2B5EF4-FFF2-40B4-BE49-F238E27FC236}">
                <a16:creationId xmlns:a16="http://schemas.microsoft.com/office/drawing/2014/main" id="{8C3E8441-9FE4-4D5F-972F-B9A47C3B829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20249" y="4568346"/>
            <a:ext cx="8621505" cy="1530276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465C6C-6460-438C-8849-9916B8B73F7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817398" y="4811123"/>
            <a:ext cx="7794594" cy="1317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b="1" dirty="0">
                <a:solidFill>
                  <a:schemeClr val="tx2"/>
                </a:solidFill>
              </a:rPr>
              <a:t>Auteur : </a:t>
            </a:r>
            <a:r>
              <a:rPr lang="fr-CA" b="1" dirty="0" smtClean="0">
                <a:solidFill>
                  <a:schemeClr val="tx2"/>
                </a:solidFill>
              </a:rPr>
              <a:t>Claude II Guy</a:t>
            </a:r>
            <a:endParaRPr lang="fr-CA" b="1" dirty="0">
              <a:solidFill>
                <a:schemeClr val="tx2"/>
              </a:solidFill>
            </a:endParaRPr>
          </a:p>
          <a:p>
            <a:pPr algn="l"/>
            <a:r>
              <a:rPr lang="fr-CA" b="1" dirty="0" smtClean="0">
                <a:solidFill>
                  <a:schemeClr val="tx2"/>
                </a:solidFill>
              </a:rPr>
              <a:t>Ce document est </a:t>
            </a:r>
            <a:r>
              <a:rPr lang="fr-CA" b="1" dirty="0">
                <a:solidFill>
                  <a:schemeClr val="tx2"/>
                </a:solidFill>
              </a:rPr>
              <a:t>diffusé sous licence </a:t>
            </a:r>
            <a:r>
              <a:rPr lang="fr-CA" b="1" dirty="0">
                <a:solidFill>
                  <a:schemeClr val="tx2"/>
                </a:solidFill>
                <a:hlinkClick r:id="rId12"/>
              </a:rPr>
              <a:t>CC BY SA</a:t>
            </a:r>
            <a:endParaRPr lang="fr-CA" b="1" dirty="0">
              <a:solidFill>
                <a:schemeClr val="tx2"/>
              </a:solidFill>
            </a:endParaRPr>
          </a:p>
          <a:p>
            <a:pPr algn="l"/>
            <a:r>
              <a:rPr lang="fr-CA" b="1" dirty="0" smtClean="0">
                <a:solidFill>
                  <a:schemeClr val="tx2"/>
                </a:solidFill>
              </a:rPr>
              <a:t> </a:t>
            </a:r>
            <a:endParaRPr lang="fr-CA" sz="1600" b="1" dirty="0">
              <a:solidFill>
                <a:schemeClr val="tx2"/>
              </a:solidFill>
            </a:endParaRPr>
          </a:p>
          <a:p>
            <a:pPr algn="l"/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5" y="355238"/>
            <a:ext cx="1550558" cy="7872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78" y="5120666"/>
            <a:ext cx="1602414" cy="4256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4871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DÉROULEMENT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fr-CA" sz="2400" i="1" dirty="0"/>
          </a:p>
          <a:p>
            <a:r>
              <a:rPr lang="fr-CA" sz="2300" dirty="0"/>
              <a:t>Quel était le déroulement des activités de formation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500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8" name="Déroulement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21125" y="4271513"/>
            <a:ext cx="609600" cy="609600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571823075"/>
              </p:ext>
            </p:extLst>
          </p:nvPr>
        </p:nvGraphicFramePr>
        <p:xfrm>
          <a:off x="3199244" y="1080655"/>
          <a:ext cx="5353629" cy="505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Ellipse 8"/>
          <p:cNvSpPr/>
          <p:nvPr/>
        </p:nvSpPr>
        <p:spPr>
          <a:xfrm>
            <a:off x="4259694" y="2388370"/>
            <a:ext cx="3362037" cy="1200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880765087"/>
              </p:ext>
            </p:extLst>
          </p:nvPr>
        </p:nvGraphicFramePr>
        <p:xfrm>
          <a:off x="6622473" y="1421629"/>
          <a:ext cx="5126182" cy="367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932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POINTS IMPORTANTS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fr-CA" sz="2400" i="1" dirty="0"/>
          </a:p>
          <a:p>
            <a:endParaRPr lang="fr-CA" sz="2400" i="1" dirty="0"/>
          </a:p>
          <a:p>
            <a:pPr>
              <a:lnSpc>
                <a:spcPct val="110000"/>
              </a:lnSpc>
            </a:pPr>
            <a:r>
              <a:rPr lang="fr-CA" sz="2300" dirty="0"/>
              <a:t>Quels sont les points importants à souligner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600" i="1" dirty="0" smtClean="0"/>
          </a:p>
          <a:p>
            <a:r>
              <a:rPr lang="fr-CA" sz="26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3400" dirty="0" smtClean="0">
                <a:solidFill>
                  <a:schemeClr val="tx1"/>
                </a:solidFill>
              </a:rPr>
              <a:t>Points à surveiller pendant le déroulement des activités :</a:t>
            </a:r>
          </a:p>
          <a:p>
            <a:endParaRPr lang="fr-CA" sz="3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/>
              <a:t>Élément clé : la gestion du temps imparti à chaque activité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/>
              <a:t>S’assurer que les apprenants restent concentrés sur le sujet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/>
              <a:t>S’assurer que les apprenants collaborent bien</a:t>
            </a:r>
          </a:p>
          <a:p>
            <a:endParaRPr lang="fr-CA" dirty="0" smtClean="0"/>
          </a:p>
          <a:p>
            <a:r>
              <a:rPr lang="fr-CA" sz="3400" dirty="0">
                <a:solidFill>
                  <a:schemeClr val="tx1"/>
                </a:solidFill>
              </a:rPr>
              <a:t>Points à surveiller lors de la </a:t>
            </a:r>
            <a:r>
              <a:rPr lang="fr-CA" sz="3400" dirty="0" smtClean="0">
                <a:solidFill>
                  <a:schemeClr val="tx1"/>
                </a:solidFill>
              </a:rPr>
              <a:t>planification </a:t>
            </a:r>
            <a:r>
              <a:rPr lang="fr-CA" sz="3400" dirty="0">
                <a:solidFill>
                  <a:schemeClr val="tx1"/>
                </a:solidFill>
              </a:rPr>
              <a:t>des </a:t>
            </a:r>
            <a:r>
              <a:rPr lang="fr-CA" sz="3400" dirty="0" smtClean="0">
                <a:solidFill>
                  <a:schemeClr val="tx1"/>
                </a:solidFill>
              </a:rPr>
              <a:t>activités :</a:t>
            </a:r>
          </a:p>
          <a:p>
            <a:endParaRPr lang="fr-CA" sz="3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>
                <a:solidFill>
                  <a:schemeClr val="tx1"/>
                </a:solidFill>
              </a:rPr>
              <a:t>Répartir le contenu de formation dans les « morceaux du casse-tête » de façon égale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>
                <a:solidFill>
                  <a:schemeClr val="tx1"/>
                </a:solidFill>
              </a:rPr>
              <a:t>Adapter la quantité du contenu à la durée des activités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4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8" name="points importan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3922" y="42283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4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CONCLUSION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fr-CA" sz="2400" i="1" dirty="0"/>
          </a:p>
          <a:p>
            <a:r>
              <a:rPr lang="fr-CA" sz="2300" dirty="0">
                <a:solidFill>
                  <a:srgbClr val="F1F1F2"/>
                </a:solidFill>
              </a:rPr>
              <a:t>Pourquoi recommandez-vous cette stratégie ?</a:t>
            </a:r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3300" dirty="0" smtClean="0"/>
              <a:t>La stratégie du casse-tête a été appréciée :</a:t>
            </a:r>
          </a:p>
          <a:p>
            <a:endParaRPr lang="fr-CA" sz="3300" dirty="0" smtClean="0"/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Pour son caractère actif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Parce qu’elle permet de se pratiquer à enseigner, ce qui est aussi le but de la formation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Parce qu’elle valorise l’entraide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Parce qu’elle renforce la cohésion du groupe</a:t>
            </a:r>
            <a:endParaRPr lang="fr-CA" sz="33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2" name="conclusio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3922" y="435777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288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dirty="0"/>
          </a:p>
          <a:p>
            <a:endParaRPr lang="fr-CA" dirty="0"/>
          </a:p>
          <a:p>
            <a:pPr algn="ctr"/>
            <a:r>
              <a:rPr lang="fr-CA" sz="5000" dirty="0"/>
              <a:t>Merci !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2884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Pour découvrir, enrichir et réutiliser les savoirs </a:t>
            </a: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sur les stratégies de formation et leurs cas d’utilisation</a:t>
            </a: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 visitez :</a:t>
            </a: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L’encyclopédie collaborative libre </a:t>
            </a:r>
            <a:r>
              <a:rPr lang="fr-CA" sz="5500" b="1" dirty="0">
                <a:solidFill>
                  <a:srgbClr val="002060"/>
                </a:solidFill>
                <a:hlinkClick r:id="rId8"/>
              </a:rPr>
              <a:t>Wiki-TEDia</a:t>
            </a:r>
            <a:r>
              <a:rPr lang="fr-CA" sz="55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fr-CA" sz="3600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endParaRPr lang="fr-CA" sz="6000" b="1" dirty="0"/>
          </a:p>
          <a:p>
            <a:pPr algn="ctr"/>
            <a:endParaRPr lang="fr-CA" sz="6000" b="1" dirty="0"/>
          </a:p>
          <a:p>
            <a:pPr algn="ctr"/>
            <a:endParaRPr lang="fr-CA" sz="6000" b="1" dirty="0" smtClean="0"/>
          </a:p>
          <a:p>
            <a:pPr algn="ctr"/>
            <a:endParaRPr lang="fr-CA" sz="6000" b="1" dirty="0"/>
          </a:p>
          <a:p>
            <a:r>
              <a:rPr lang="fr-CA" sz="6600" dirty="0"/>
              <a:t>Guy, C. (2022). </a:t>
            </a:r>
            <a:r>
              <a:rPr lang="fr-CA" sz="6600" i="1" dirty="0"/>
              <a:t>Un cas d’utilisation </a:t>
            </a:r>
            <a:r>
              <a:rPr lang="fr-FR" sz="6600" i="1" dirty="0"/>
              <a:t>d’utilisation de la stratégie du casse-tête (</a:t>
            </a:r>
            <a:r>
              <a:rPr lang="fr-FR" sz="6600" i="1" dirty="0" err="1"/>
              <a:t>jigsaw</a:t>
            </a:r>
            <a:r>
              <a:rPr lang="fr-FR" sz="6600" i="1" dirty="0"/>
              <a:t>) en milieu associatif</a:t>
            </a:r>
            <a:r>
              <a:rPr lang="fr-CA" sz="6600" dirty="0"/>
              <a:t>. Université TÉLUQ, </a:t>
            </a:r>
            <a:r>
              <a:rPr lang="fr-CA" sz="6600" dirty="0" err="1"/>
              <a:t>fabriqueREL</a:t>
            </a:r>
            <a:r>
              <a:rPr lang="fr-CA" sz="6600" dirty="0"/>
              <a:t>. </a:t>
            </a:r>
            <a:r>
              <a:rPr lang="fr-CA" sz="6600" dirty="0">
                <a:hlinkClick r:id="rId9"/>
              </a:rPr>
              <a:t>Licence CC BY SA</a:t>
            </a:r>
            <a:r>
              <a:rPr lang="fr-CA" sz="6600" dirty="0"/>
              <a:t>. </a:t>
            </a:r>
          </a:p>
          <a:p>
            <a:pPr algn="ctr"/>
            <a:r>
              <a:rPr lang="fr-CA" sz="6000" dirty="0" smtClean="0"/>
              <a:t>. </a:t>
            </a:r>
            <a:endParaRPr lang="fr-CA" sz="6000" dirty="0"/>
          </a:p>
          <a:p>
            <a:endParaRPr lang="fr-CA" dirty="0"/>
          </a:p>
          <a:p>
            <a:r>
              <a:rPr lang="fr-CA" dirty="0"/>
              <a:t>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102431" y="6261819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548204" y="2726695"/>
            <a:ext cx="7353300" cy="1457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19" y="3776784"/>
            <a:ext cx="1205285" cy="4072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4759" y="6181897"/>
            <a:ext cx="1176630" cy="445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83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pPr algn="ctr"/>
            <a:r>
              <a:rPr lang="fr-CA" dirty="0"/>
              <a:t>  CRÉDITS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00876" y="1119116"/>
            <a:ext cx="10515600" cy="4888381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Ce document multimédia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P</a:t>
            </a:r>
            <a:r>
              <a:rPr lang="fr-CA" sz="2400" dirty="0" smtClean="0"/>
              <a:t>résente </a:t>
            </a:r>
            <a:r>
              <a:rPr lang="fr-CA" sz="2400" dirty="0"/>
              <a:t>un exemple d’utilisation de la stratégie </a:t>
            </a:r>
            <a:r>
              <a:rPr lang="fr-CA" sz="2400" dirty="0" smtClean="0"/>
              <a:t>du casse-tête (</a:t>
            </a:r>
            <a:r>
              <a:rPr lang="fr-CA" sz="2400" i="1" dirty="0" err="1" smtClean="0"/>
              <a:t>jigsaw</a:t>
            </a:r>
            <a:r>
              <a:rPr lang="fr-CA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Illustre </a:t>
            </a:r>
            <a:r>
              <a:rPr lang="fr-CA" sz="2400" dirty="0"/>
              <a:t>l’utilisation de cette stratégie auprès des </a:t>
            </a:r>
            <a:r>
              <a:rPr lang="fr-CA" sz="2400" dirty="0" smtClean="0"/>
              <a:t>adolescents et jeunes adultes, en milieu associatif</a:t>
            </a:r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C</a:t>
            </a:r>
            <a:r>
              <a:rPr lang="fr-CA" sz="2400" dirty="0" smtClean="0"/>
              <a:t>omplète </a:t>
            </a:r>
            <a:r>
              <a:rPr lang="fr-CA" sz="2400" dirty="0"/>
              <a:t>la description de la stratégie </a:t>
            </a:r>
            <a:r>
              <a:rPr lang="fr-CA" sz="2400" dirty="0" smtClean="0"/>
              <a:t>du casse-tête figurant </a:t>
            </a:r>
            <a:r>
              <a:rPr lang="fr-CA" sz="2400" dirty="0"/>
              <a:t>dans la </a:t>
            </a:r>
            <a:r>
              <a:rPr lang="fr-CA" sz="2400" dirty="0">
                <a:hlinkClick r:id="rId6"/>
              </a:rPr>
              <a:t>Banque de stratégies de formation </a:t>
            </a:r>
            <a:r>
              <a:rPr lang="fr-CA" sz="2400" dirty="0" smtClean="0">
                <a:hlinkClick r:id="rId6"/>
              </a:rPr>
              <a:t>Wiki-TEDia</a:t>
            </a:r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A</a:t>
            </a:r>
            <a:r>
              <a:rPr lang="fr-CA" sz="2400" dirty="0" smtClean="0"/>
              <a:t> </a:t>
            </a:r>
            <a:r>
              <a:rPr lang="fr-CA" sz="2400" dirty="0"/>
              <a:t>été élaboré à l’aide du </a:t>
            </a:r>
            <a:r>
              <a:rPr lang="fr-CA" sz="2400" dirty="0">
                <a:solidFill>
                  <a:schemeClr val="tx1"/>
                </a:solidFill>
                <a:hlinkClick r:id="rId7"/>
              </a:rPr>
              <a:t>Guide de conception d’un cas d’utilisation d’une stratégie de formation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/>
              <a:t>(</a:t>
            </a:r>
            <a:r>
              <a:rPr lang="fr-CA" sz="2400" dirty="0" err="1"/>
              <a:t>Pudelko</a:t>
            </a:r>
            <a:r>
              <a:rPr lang="fr-CA" sz="2400" dirty="0"/>
              <a:t> et Ross, 2022 – CC-BY-SA)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A</a:t>
            </a:r>
            <a:r>
              <a:rPr lang="fr-CA" sz="2400" dirty="0" smtClean="0"/>
              <a:t> </a:t>
            </a:r>
            <a:r>
              <a:rPr lang="fr-CA" sz="2400" dirty="0"/>
              <a:t>été élaboré dans le cadre du projet Wiki-TEDia+, grâce au soutien financier de la Fabrique REL</a:t>
            </a:r>
          </a:p>
          <a:p>
            <a:r>
              <a:rPr lang="fr-CA" sz="2600" b="1" dirty="0" smtClean="0"/>
              <a:t>Pour citer ce document :</a:t>
            </a:r>
            <a:endParaRPr lang="fr-CA" sz="2600" dirty="0"/>
          </a:p>
          <a:p>
            <a:r>
              <a:rPr lang="fr-CA" sz="2400" dirty="0" smtClean="0"/>
              <a:t>Guy, C. </a:t>
            </a:r>
            <a:r>
              <a:rPr lang="fr-CA" sz="2400" dirty="0"/>
              <a:t>(2022). </a:t>
            </a:r>
            <a:r>
              <a:rPr lang="fr-CA" sz="2400" i="1" dirty="0"/>
              <a:t>Un cas d’utilisation </a:t>
            </a:r>
            <a:r>
              <a:rPr lang="fr-FR" sz="2400" i="1" dirty="0"/>
              <a:t>d’utilisation de la stratégie </a:t>
            </a:r>
            <a:r>
              <a:rPr lang="fr-FR" sz="2400" i="1" dirty="0" smtClean="0"/>
              <a:t>du casse-tête (</a:t>
            </a:r>
            <a:r>
              <a:rPr lang="fr-FR" sz="2400" i="1" dirty="0" err="1" smtClean="0"/>
              <a:t>jigsaw</a:t>
            </a:r>
            <a:r>
              <a:rPr lang="fr-FR" sz="2400" i="1" dirty="0" smtClean="0"/>
              <a:t>) en milieu associatif</a:t>
            </a:r>
            <a:r>
              <a:rPr lang="fr-CA" sz="2400" dirty="0" smtClean="0"/>
              <a:t>. Université TÉLUQ, </a:t>
            </a:r>
            <a:r>
              <a:rPr lang="fr-CA" sz="2400" dirty="0" err="1" smtClean="0"/>
              <a:t>fabriqueREL</a:t>
            </a:r>
            <a:r>
              <a:rPr lang="fr-CA" sz="2400" dirty="0" smtClean="0"/>
              <a:t>. </a:t>
            </a:r>
            <a:r>
              <a:rPr lang="fr-CA" sz="2400" dirty="0" smtClean="0">
                <a:hlinkClick r:id="rId8"/>
              </a:rPr>
              <a:t>Licence CC </a:t>
            </a:r>
            <a:r>
              <a:rPr lang="fr-CA" sz="2400" dirty="0">
                <a:hlinkClick r:id="rId8"/>
              </a:rPr>
              <a:t>BY SA</a:t>
            </a:r>
            <a:r>
              <a:rPr lang="fr-CA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1143000" lvl="1" indent="-457200"/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6734" y="6208155"/>
            <a:ext cx="1176630" cy="445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4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740E9-CB95-499C-8BD8-6BD31DAE4AD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890469"/>
          </a:xfrm>
        </p:spPr>
        <p:txBody>
          <a:bodyPr>
            <a:noAutofit/>
          </a:bodyPr>
          <a:lstStyle/>
          <a:p>
            <a:pPr algn="ctr"/>
            <a:r>
              <a:rPr lang="fr-CA" sz="4000" dirty="0"/>
              <a:t/>
            </a:r>
            <a:br>
              <a:rPr lang="fr-CA" sz="4000" dirty="0"/>
            </a:br>
            <a:r>
              <a:rPr lang="fr-CA" sz="4000" dirty="0"/>
              <a:t>Composantes du cas d’utilisation </a:t>
            </a:r>
            <a:br>
              <a:rPr lang="fr-CA" sz="4000" dirty="0"/>
            </a:br>
            <a:endParaRPr lang="fr-CA" sz="3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2FA902-1449-4EDF-B420-851838D01EC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284169"/>
            <a:ext cx="10515600" cy="4701730"/>
          </a:xfrm>
        </p:spPr>
        <p:txBody>
          <a:bodyPr>
            <a:normAutofit lnSpcReduction="10000"/>
          </a:bodyPr>
          <a:lstStyle/>
          <a:p>
            <a:pPr algn="l"/>
            <a:r>
              <a:rPr lang="fr-CA" dirty="0">
                <a:solidFill>
                  <a:srgbClr val="0070C0"/>
                </a:solidFill>
                <a:hlinkClick r:id="rId6" action="ppaction://hlinksldjump"/>
              </a:rPr>
              <a:t>Présentation personnelle 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7" action="ppaction://hlinksldjump"/>
              </a:rPr>
              <a:t>Contexte 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8" action="ppaction://hlinksldjump"/>
              </a:rPr>
              <a:t>But de la formation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9" action="ppaction://hlinksldjump"/>
              </a:rPr>
              <a:t>P</a:t>
            </a:r>
            <a:r>
              <a:rPr lang="fr-CA" dirty="0" smtClean="0">
                <a:solidFill>
                  <a:srgbClr val="0070C0"/>
                </a:solidFill>
                <a:hlinkClick r:id="rId9" action="ppaction://hlinksldjump"/>
              </a:rPr>
              <a:t>ublic </a:t>
            </a:r>
            <a:r>
              <a:rPr lang="fr-CA" dirty="0">
                <a:solidFill>
                  <a:srgbClr val="0070C0"/>
                </a:solidFill>
                <a:hlinkClick r:id="rId9" action="ppaction://hlinksldjump"/>
              </a:rPr>
              <a:t>cible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0" action="ppaction://hlinksldjump"/>
              </a:rPr>
              <a:t>Problème </a:t>
            </a:r>
            <a:r>
              <a:rPr lang="fr-CA" dirty="0" smtClean="0">
                <a:solidFill>
                  <a:srgbClr val="0070C0"/>
                </a:solidFill>
                <a:hlinkClick r:id="rId10" action="ppaction://hlinksldjump"/>
              </a:rPr>
              <a:t>d’apprentissage</a:t>
            </a:r>
            <a:endParaRPr lang="fr-CA" dirty="0" smtClean="0">
              <a:solidFill>
                <a:srgbClr val="0070C0"/>
              </a:solidFill>
            </a:endParaRPr>
          </a:p>
          <a:p>
            <a:pPr algn="l"/>
            <a:r>
              <a:rPr lang="fr-CA" dirty="0" smtClean="0">
                <a:solidFill>
                  <a:srgbClr val="0070C0"/>
                </a:solidFill>
                <a:hlinkClick r:id="rId11" action="ppaction://hlinksldjump"/>
              </a:rPr>
              <a:t>Connaissances </a:t>
            </a:r>
            <a:r>
              <a:rPr lang="fr-CA" dirty="0">
                <a:solidFill>
                  <a:srgbClr val="0070C0"/>
                </a:solidFill>
                <a:hlinkClick r:id="rId11" action="ppaction://hlinksldjump"/>
              </a:rPr>
              <a:t>et </a:t>
            </a:r>
            <a:r>
              <a:rPr lang="fr-CA" dirty="0" smtClean="0">
                <a:solidFill>
                  <a:srgbClr val="0070C0"/>
                </a:solidFill>
                <a:hlinkClick r:id="rId11" action="ppaction://hlinksldjump"/>
              </a:rPr>
              <a:t>objectifs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2" action="ppaction://hlinksldjump"/>
              </a:rPr>
              <a:t>Déroulement </a:t>
            </a:r>
            <a:r>
              <a:rPr lang="fr-CA" dirty="0" smtClean="0">
                <a:solidFill>
                  <a:srgbClr val="0070C0"/>
                </a:solidFill>
                <a:hlinkClick r:id="rId12" action="ppaction://hlinksldjump"/>
              </a:rPr>
              <a:t>(1)</a:t>
            </a:r>
            <a:endParaRPr lang="fr-CA" dirty="0" smtClean="0">
              <a:solidFill>
                <a:srgbClr val="0070C0"/>
              </a:solidFill>
            </a:endParaRPr>
          </a:p>
          <a:p>
            <a:pPr algn="l"/>
            <a:r>
              <a:rPr lang="fr-CA" dirty="0" smtClean="0">
                <a:solidFill>
                  <a:srgbClr val="0070C0"/>
                </a:solidFill>
                <a:hlinkClick r:id="rId13" action="ppaction://hlinksldjump"/>
              </a:rPr>
              <a:t>Déroulement (2)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2" action="ppaction://hlinksldjump"/>
              </a:rPr>
              <a:t>Points importants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4" action="ppaction://hlinksldjump"/>
              </a:rPr>
              <a:t>Conclusion </a:t>
            </a:r>
            <a:endParaRPr lang="fr-CA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5E3546-CC13-4814-ADC4-A73FAB81C795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9865" y="6173241"/>
            <a:ext cx="1176630" cy="445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77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PRÉSENTATION PERSONNELLE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sz="2400" i="1" dirty="0"/>
          </a:p>
          <a:p>
            <a:r>
              <a:rPr lang="fr-CA" sz="2000" dirty="0"/>
              <a:t>Je me présente…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r>
              <a:rPr lang="fr-CA" sz="2000" i="1" dirty="0"/>
              <a:t>Cliquez sur l’icône pour entendre le commentaire</a:t>
            </a:r>
            <a:endParaRPr lang="fr-CA" sz="12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A" sz="3300" b="1" dirty="0" smtClean="0">
                <a:solidFill>
                  <a:schemeClr val="tx1"/>
                </a:solidFill>
              </a:rPr>
              <a:t>Claude II Guy : instructeur</a:t>
            </a:r>
          </a:p>
          <a:p>
            <a:endParaRPr lang="fr-CA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2"/>
                </a:solidFill>
              </a:rPr>
              <a:t>Nombreuses années d’expérience comme instructeur auprès des jeunes engagés dans le programme des </a:t>
            </a:r>
            <a:r>
              <a:rPr lang="fr-CA" sz="2400" dirty="0" smtClean="0">
                <a:solidFill>
                  <a:schemeClr val="tx2"/>
                </a:solidFill>
                <a:hlinkClick r:id="rId10"/>
              </a:rPr>
              <a:t>Cadets du Canada</a:t>
            </a:r>
            <a:endParaRPr lang="fr-CA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tx2"/>
                </a:solidFill>
              </a:rPr>
              <a:t>La stratégie présentée est </a:t>
            </a:r>
            <a:r>
              <a:rPr lang="fr-CA" sz="2400" dirty="0" smtClean="0">
                <a:solidFill>
                  <a:schemeClr val="tx2"/>
                </a:solidFill>
              </a:rPr>
              <a:t>le casse-tête (</a:t>
            </a:r>
            <a:r>
              <a:rPr lang="fr-CA" sz="2400" i="1" dirty="0" err="1" smtClean="0">
                <a:solidFill>
                  <a:schemeClr val="tx2"/>
                </a:solidFill>
              </a:rPr>
              <a:t>jigsaw</a:t>
            </a:r>
            <a:r>
              <a:rPr lang="fr-CA" sz="24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2"/>
                </a:solidFill>
              </a:rPr>
              <a:t>Une stratégie qui devrait être utilisée plus souvent car elle :</a:t>
            </a:r>
          </a:p>
          <a:p>
            <a:pPr marL="1028700" lvl="1" indent="-342900">
              <a:lnSpc>
                <a:spcPct val="120000"/>
              </a:lnSpc>
            </a:pPr>
            <a:r>
              <a:rPr lang="fr-CA" sz="2000" dirty="0">
                <a:solidFill>
                  <a:schemeClr val="tx2"/>
                </a:solidFill>
              </a:rPr>
              <a:t>P</a:t>
            </a:r>
            <a:r>
              <a:rPr lang="fr-CA" sz="2000" dirty="0" smtClean="0">
                <a:solidFill>
                  <a:schemeClr val="tx2"/>
                </a:solidFill>
              </a:rPr>
              <a:t>ermet de couvrir beaucoup de contenu </a:t>
            </a:r>
          </a:p>
          <a:p>
            <a:pPr marL="1028700" lvl="1" indent="-342900">
              <a:lnSpc>
                <a:spcPct val="120000"/>
              </a:lnSpc>
            </a:pPr>
            <a:r>
              <a:rPr lang="fr-CA" sz="2000" dirty="0">
                <a:solidFill>
                  <a:schemeClr val="tx2"/>
                </a:solidFill>
              </a:rPr>
              <a:t>G</a:t>
            </a:r>
            <a:r>
              <a:rPr lang="fr-CA" sz="2000" dirty="0" smtClean="0">
                <a:solidFill>
                  <a:schemeClr val="tx2"/>
                </a:solidFill>
              </a:rPr>
              <a:t>arde les apprenants actifs</a:t>
            </a:r>
          </a:p>
          <a:p>
            <a:pPr marL="1028700" lvl="1" indent="-342900">
              <a:lnSpc>
                <a:spcPct val="120000"/>
              </a:lnSpc>
            </a:pPr>
            <a:r>
              <a:rPr lang="fr-CA" sz="2000" dirty="0" smtClean="0">
                <a:solidFill>
                  <a:schemeClr val="tx2"/>
                </a:solidFill>
              </a:rPr>
              <a:t>Favorise la collaboration entre les apprenants</a:t>
            </a:r>
          </a:p>
          <a:p>
            <a:pPr marL="1028700" lvl="1" indent="-342900">
              <a:lnSpc>
                <a:spcPct val="120000"/>
              </a:lnSpc>
            </a:pPr>
            <a:endParaRPr lang="fr-CA" sz="2000" dirty="0">
              <a:solidFill>
                <a:schemeClr val="tx2"/>
              </a:solidFill>
            </a:endParaRPr>
          </a:p>
          <a:p>
            <a:endParaRPr lang="fr-CA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2581" y="6213201"/>
            <a:ext cx="1176630" cy="445047"/>
          </a:xfrm>
          <a:prstGeom prst="rect">
            <a:avLst/>
          </a:prstGeom>
        </p:spPr>
      </p:pic>
      <p:pic>
        <p:nvPicPr>
          <p:cNvPr id="9" name="Presentatio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3922" y="397036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5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CONTEXTE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200" dirty="0"/>
              <a:t>Dans quel contexte a été mise en place la stratégie </a:t>
            </a:r>
            <a:r>
              <a:rPr lang="fr-CA" sz="2200" dirty="0" smtClean="0">
                <a:solidFill>
                  <a:schemeClr val="bg1"/>
                </a:solidFill>
              </a:rPr>
              <a:t>du casse-tête</a:t>
            </a:r>
            <a:r>
              <a:rPr lang="fr-CA" sz="2200" dirty="0" smtClean="0"/>
              <a:t>?</a:t>
            </a:r>
            <a:endParaRPr lang="fr-CA" sz="2200" dirty="0"/>
          </a:p>
          <a:p>
            <a:endParaRPr lang="fr-CA" sz="24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r>
              <a:rPr lang="fr-CA" sz="2000" i="1" dirty="0"/>
              <a:t>Cliquez sur l’icône pour entendre le commentaire</a:t>
            </a:r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 smtClean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/>
              <a:t>Organisation des Cadets du Canada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 smtClean="0"/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S’adresse aux jeunes et jeunes adultes de 12 à 19 ans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Parrainée par le gouvernement du Canada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Chapeautée par les Forces armées canadiennes (mandat social)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/>
              <a:t>Programme de formation des Cadets du Canada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 smtClean="0"/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Est structuré par compétences et objectifs du rendement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Est divisé en cinq niveaux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Comporte des cours hebdomadaires, théoriques et pratiques</a:t>
            </a:r>
          </a:p>
          <a:p>
            <a:pPr marL="1028700" lvl="1" indent="-342900">
              <a:spcBef>
                <a:spcPts val="0"/>
              </a:spcBef>
            </a:pPr>
            <a:r>
              <a:rPr lang="fr-FR" sz="2000" dirty="0" smtClean="0"/>
              <a:t>Aussi des entraînements spéciaux, des camps d’été et un programme d’emploi</a:t>
            </a:r>
          </a:p>
          <a:p>
            <a:pPr lvl="1" indent="0">
              <a:spcBef>
                <a:spcPts val="0"/>
              </a:spcBef>
              <a:buNone/>
            </a:pPr>
            <a:endParaRPr lang="fr-FR" sz="2000" dirty="0" smtClean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/>
              <a:t>La stratégie du casse-tête a été employée dans un cours du 4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niveau sur les techniques d’instruction.</a:t>
            </a:r>
            <a:endParaRPr lang="fr-FR" sz="2400" dirty="0"/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4759" y="6213201"/>
            <a:ext cx="1176630" cy="445047"/>
          </a:xfrm>
          <a:prstGeom prst="rect">
            <a:avLst/>
          </a:prstGeom>
        </p:spPr>
      </p:pic>
      <p:pic>
        <p:nvPicPr>
          <p:cNvPr id="8" name="context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5803" y="40658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6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BUT DE LA FORMATION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sz="2400" i="1" dirty="0"/>
          </a:p>
          <a:p>
            <a:r>
              <a:rPr lang="fr-CA" sz="2200" dirty="0"/>
              <a:t>Quel était le but de la formation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/>
          </a:p>
          <a:p>
            <a:endParaRPr lang="fr-CA" sz="2000" i="1" dirty="0"/>
          </a:p>
          <a:p>
            <a:r>
              <a:rPr lang="fr-CA" sz="2000" i="1" dirty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Buts du cours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sur les méthodes et techniques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d’instruction :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1) Identifier les méthodes et techniques d’instruction </a:t>
            </a:r>
          </a:p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2) Choisir les méthodes et techniques appropriées</a:t>
            </a:r>
          </a:p>
          <a:p>
            <a:pPr>
              <a:spcAft>
                <a:spcPts val="0"/>
              </a:spcAft>
            </a:pP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stratégie du casse-tête a été utilisée dans le cadre de l’activité portant uniquement sur l’identification des méthodes et techniques d’instruction.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4759" y="6213201"/>
            <a:ext cx="1176630" cy="445047"/>
          </a:xfrm>
          <a:prstGeom prst="rect">
            <a:avLst/>
          </a:prstGeom>
        </p:spPr>
      </p:pic>
      <p:pic>
        <p:nvPicPr>
          <p:cNvPr id="8" name="But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3921" y="3925737"/>
            <a:ext cx="731089" cy="731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5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CARACTÉRISTIQUES DU PUBLIC CIBLE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fr-CA" sz="2400" i="1" dirty="0"/>
          </a:p>
          <a:p>
            <a:r>
              <a:rPr lang="fr-CA" sz="2000" dirty="0"/>
              <a:t>Qui étaient les </a:t>
            </a:r>
            <a:r>
              <a:rPr lang="fr-CA" sz="2000" dirty="0" smtClean="0"/>
              <a:t>apprenants </a:t>
            </a:r>
            <a:r>
              <a:rPr lang="fr-CA" sz="2000" dirty="0"/>
              <a:t>et apprenantes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 smtClean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Jeunes et jeunes adultes (16-18 ans)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nscrits au quatrième niveau du programme des Cadets 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déjà exercé des responsabilités de gestion du groupe et d’encadrement des plus jeunes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eu de nombreuses occasions de mettre les connaissances acquises en pratique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besoin d’être motivés par des activités d’apprentissage différentes de celles qu’ils rencontrent habituellement à l’école secondaire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2000" dirty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roupes homogènes 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Calibri" panose="020F0502020204030204" pitchFamily="34" charset="0"/>
              </a:rPr>
              <a:t>Se connaissent bien entre eux, ayant participé ensemble au programme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approximativement le même âge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Les groupes sont habituellement composés de garçons (deux tiers) et de filles (un tiers).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722" y="6213201"/>
            <a:ext cx="1176630" cy="445047"/>
          </a:xfrm>
          <a:prstGeom prst="rect">
            <a:avLst/>
          </a:prstGeom>
        </p:spPr>
      </p:pic>
      <p:pic>
        <p:nvPicPr>
          <p:cNvPr id="2" name="Public cibl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28159" y="41421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PROBLÈME D’APPRENTISSAGE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fr-CA" sz="2400" i="1" dirty="0"/>
          </a:p>
          <a:p>
            <a:r>
              <a:rPr lang="fr-CA" sz="2000" dirty="0"/>
              <a:t>Quel était le problème d’apprentissage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3300" dirty="0" smtClean="0">
                <a:solidFill>
                  <a:schemeClr val="tx2"/>
                </a:solidFill>
              </a:rPr>
              <a:t>Les préoccupations qui ont mené au choix de la stratégie :</a:t>
            </a:r>
          </a:p>
          <a:p>
            <a:endParaRPr lang="fr-CA" sz="33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chemeClr val="tx2"/>
                </a:solidFill>
              </a:rPr>
              <a:t>S’assurer que les  apprenants soient actifs dans leur apprentissage, qu’ils collaborent et qu’ils échangent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chemeClr val="tx2"/>
                </a:solidFill>
              </a:rPr>
              <a:t>« Passer » une quantité assez importante de matière factuelle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chemeClr val="tx2"/>
                </a:solidFill>
              </a:rPr>
              <a:t>Optimiser le temps disponible à la formation en salle</a:t>
            </a:r>
          </a:p>
          <a:p>
            <a:pPr marL="1143000" lvl="1" indent="-457200"/>
            <a:r>
              <a:rPr lang="fr-CA" sz="2800" dirty="0" smtClean="0">
                <a:solidFill>
                  <a:schemeClr val="tx2"/>
                </a:solidFill>
              </a:rPr>
              <a:t>Préparation préalable du matériel de la formation </a:t>
            </a:r>
          </a:p>
          <a:p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2" name="Problème d'apprentissage (2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3922" y="43232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2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CONNAISSANCES ET OBJECTIFS D’APPRENTISSAGE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fr-CA" sz="2400" i="1" dirty="0"/>
          </a:p>
          <a:p>
            <a:r>
              <a:rPr lang="fr-CA" sz="2300" dirty="0"/>
              <a:t>Quelles étaient les connaissances et les objectifs d’apprentissage visés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4000" u="sng" dirty="0" smtClean="0">
                <a:solidFill>
                  <a:schemeClr val="tx1"/>
                </a:solidFill>
              </a:rPr>
              <a:t>Types de connaissances visées</a:t>
            </a:r>
          </a:p>
          <a:p>
            <a:r>
              <a:rPr lang="fr-CA" sz="4000" u="sng" dirty="0" smtClean="0">
                <a:solidFill>
                  <a:schemeClr val="tx1"/>
                </a:solidFill>
              </a:rPr>
              <a:t> </a:t>
            </a:r>
            <a:endParaRPr lang="fr-CA" sz="4000" u="sng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4000" dirty="0" smtClean="0">
                <a:hlinkClick r:id="rId10"/>
              </a:rPr>
              <a:t>Connaissances factuelles</a:t>
            </a:r>
            <a:endParaRPr lang="fr-CA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4000" dirty="0" smtClean="0">
                <a:hlinkClick r:id="rId11"/>
              </a:rPr>
              <a:t>Connaissances conceptuelles</a:t>
            </a:r>
            <a:endParaRPr lang="fr-CA" sz="4000" dirty="0" smtClean="0"/>
          </a:p>
          <a:p>
            <a:endParaRPr lang="fr-CA" sz="4000" dirty="0"/>
          </a:p>
          <a:p>
            <a:r>
              <a:rPr lang="fr-CA" sz="4000" u="sng" dirty="0" smtClean="0"/>
              <a:t>Objectifs d’apprentissage visés</a:t>
            </a:r>
          </a:p>
          <a:p>
            <a:endParaRPr lang="fr-CA" sz="40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4000" dirty="0" smtClean="0"/>
              <a:t>Identifier les méthodes d’instruction</a:t>
            </a:r>
          </a:p>
          <a:p>
            <a:pPr marL="1143000" lvl="1" indent="-457200"/>
            <a:r>
              <a:rPr lang="fr-CA" sz="2900" dirty="0" smtClean="0"/>
              <a:t>Nommer les méthodes</a:t>
            </a:r>
          </a:p>
          <a:p>
            <a:pPr marL="1143000" lvl="1" indent="-457200"/>
            <a:r>
              <a:rPr lang="fr-CA" sz="2900" dirty="0" smtClean="0"/>
              <a:t>Reconnaître les méthodes</a:t>
            </a:r>
          </a:p>
          <a:p>
            <a:pPr marL="1143000" lvl="1" indent="-457200"/>
            <a:r>
              <a:rPr lang="fr-CA" sz="2900" dirty="0" smtClean="0"/>
              <a:t>Décrire sommairement les méthodes</a:t>
            </a:r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2" name="Connaissances objectif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3922" y="446129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7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73457"/>
    </a:dk2>
    <a:lt2>
      <a:srgbClr val="E8E8E8"/>
    </a:lt2>
    <a:accent1>
      <a:srgbClr val="008ECD"/>
    </a:accent1>
    <a:accent2>
      <a:srgbClr val="23A638"/>
    </a:accent2>
    <a:accent3>
      <a:srgbClr val="E73440"/>
    </a:accent3>
    <a:accent4>
      <a:srgbClr val="FECC00"/>
    </a:accent4>
    <a:accent5>
      <a:srgbClr val="C3243C"/>
    </a:accent5>
    <a:accent6>
      <a:srgbClr val="9BBC3C"/>
    </a:accent6>
    <a:hlink>
      <a:srgbClr val="0563C1"/>
    </a:hlink>
    <a:folHlink>
      <a:srgbClr val="F99F1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C1DF9891D5B40B34D83E061E95155" ma:contentTypeVersion="17" ma:contentTypeDescription="Crée un document." ma:contentTypeScope="" ma:versionID="103d94b8ae1397c221219545df3ad60d">
  <xsd:schema xmlns:xsd="http://www.w3.org/2001/XMLSchema" xmlns:xs="http://www.w3.org/2001/XMLSchema" xmlns:p="http://schemas.microsoft.com/office/2006/metadata/properties" xmlns:ns2="af8da14a-a552-414f-aa75-340d022d5ff3" xmlns:ns3="bc7123e2-5fe4-4571-b35e-1ed4fdd961a0" targetNamespace="http://schemas.microsoft.com/office/2006/metadata/properties" ma:root="true" ma:fieldsID="1bde8bd8b5a32dcdc64d7ac328b0cb8b" ns2:_="" ns3:_="">
    <xsd:import namespace="af8da14a-a552-414f-aa75-340d022d5ff3"/>
    <xsd:import namespace="bc7123e2-5fe4-4571-b35e-1ed4fdd96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da14a-a552-414f-aa75-340d022d5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123e2-5fe4-4571-b35e-1ed4fdd96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5b6b52-3e84-4214-9c19-83cb2ab95f83}" ma:internalName="TaxCatchAll" ma:showField="CatchAllData" ma:web="bc7123e2-5fe4-4571-b35e-1ed4fdd96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da14a-a552-414f-aa75-340d022d5ff3">
      <Terms xmlns="http://schemas.microsoft.com/office/infopath/2007/PartnerControls"/>
    </lcf76f155ced4ddcb4097134ff3c332f>
    <TaxCatchAll xmlns="bc7123e2-5fe4-4571-b35e-1ed4fdd961a0" xsi:nil="true"/>
  </documentManagement>
</p:properties>
</file>

<file path=customXml/itemProps1.xml><?xml version="1.0" encoding="utf-8"?>
<ds:datastoreItem xmlns:ds="http://schemas.openxmlformats.org/officeDocument/2006/customXml" ds:itemID="{D9BE93AD-0389-463F-8119-192592A6F9BB}"/>
</file>

<file path=customXml/itemProps2.xml><?xml version="1.0" encoding="utf-8"?>
<ds:datastoreItem xmlns:ds="http://schemas.openxmlformats.org/officeDocument/2006/customXml" ds:itemID="{4FBBEB61-2F99-4819-B519-CDB2C3B1C8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BD8F4-7A9B-4416-A29D-8E88347EE76E}">
  <ds:schemaRefs>
    <ds:schemaRef ds:uri="http://schemas.microsoft.com/office/2006/metadata/properties"/>
    <ds:schemaRef ds:uri="bc7123e2-5fe4-4571-b35e-1ed4fdd961a0"/>
    <ds:schemaRef ds:uri="http://purl.org/dc/dcmitype/"/>
    <ds:schemaRef ds:uri="http://www.w3.org/XML/1998/namespace"/>
    <ds:schemaRef ds:uri="af8da14a-a552-414f-aa75-340d022d5ff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22705</TotalTime>
  <Words>1091</Words>
  <Application>Microsoft Office PowerPoint</Application>
  <PresentationFormat>Grand écran</PresentationFormat>
  <Paragraphs>304</Paragraphs>
  <Slides>13</Slides>
  <Notes>8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3_Office Theme</vt:lpstr>
      <vt:lpstr>4_Office Theme</vt:lpstr>
      <vt:lpstr>5_Office Theme</vt:lpstr>
      <vt:lpstr>2_Office Theme</vt:lpstr>
      <vt:lpstr>Un cas d’utilisation  de la stratégie du casse-tête (jigsaw) en  milieu associatif Cas provenant de la Banque des cas d’utilisation des stratégies de formation de Wiki-TEDia </vt:lpstr>
      <vt:lpstr>  CRÉDITS</vt:lpstr>
      <vt:lpstr> Composantes du cas d’utilisation  </vt:lpstr>
      <vt:lpstr>PRÉSENTATION PERSONNELLE </vt:lpstr>
      <vt:lpstr>CONTEXTE </vt:lpstr>
      <vt:lpstr>BUT DE LA FORMATION</vt:lpstr>
      <vt:lpstr>CARACTÉRISTIQUES DU PUBLIC CIBLE </vt:lpstr>
      <vt:lpstr>PROBLÈME D’APPRENTISSAGE </vt:lpstr>
      <vt:lpstr>CONNAISSANCES ET OBJECTIFS D’APPRENTISSAGE</vt:lpstr>
      <vt:lpstr>DÉROULEMENT </vt:lpstr>
      <vt:lpstr>POINTS IMPORTANTS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mylène choquette</dc:creator>
  <cp:lastModifiedBy>Pudelko, Béatrice</cp:lastModifiedBy>
  <cp:revision>155</cp:revision>
  <dcterms:created xsi:type="dcterms:W3CDTF">2020-01-08T15:21:41Z</dcterms:created>
  <dcterms:modified xsi:type="dcterms:W3CDTF">2022-04-22T18:13:02Z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0x01010025DC1DF9891D5B40B34D83E061E95155</vt:lpwstr>
  </property>
  <property fmtid="{D5CDD505-2E9C-101B-9397-08002B2CF9AE}" pid="3" name="ArticulateGUID">
    <vt:lpwstr>D1650962-20C4-49EA-AEB6-474918E86598</vt:lpwstr>
  </property>
  <property fmtid="{D5CDD505-2E9C-101B-9397-08002B2CF9AE}" pid="4" name="ArticulatePath">
    <vt:lpwstr>https://d.docs.live.net/2da2127b10365380/OneNote/Gabarit-cas-stratégie_formation-vf-avec consignes</vt:lpwstr>
  </property>
  <property fmtid="{D5CDD505-2E9C-101B-9397-08002B2CF9AE}" pid="5" name="MediaServiceImageTags">
    <vt:lpwstr/>
  </property>
</Properties>
</file>