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25" r:id="rId1"/>
    <p:sldMasterId id="2147483731" r:id="rId2"/>
  </p:sldMasterIdLst>
  <p:notesMasterIdLst>
    <p:notesMasterId r:id="rId23"/>
  </p:notesMasterIdLst>
  <p:handoutMasterIdLst>
    <p:handoutMasterId r:id="rId24"/>
  </p:handoutMasterIdLst>
  <p:sldIdLst>
    <p:sldId id="300" r:id="rId3"/>
    <p:sldId id="257" r:id="rId4"/>
    <p:sldId id="301" r:id="rId5"/>
    <p:sldId id="283" r:id="rId6"/>
    <p:sldId id="302" r:id="rId7"/>
    <p:sldId id="303" r:id="rId8"/>
    <p:sldId id="304" r:id="rId9"/>
    <p:sldId id="306" r:id="rId10"/>
    <p:sldId id="307" r:id="rId11"/>
    <p:sldId id="308" r:id="rId12"/>
    <p:sldId id="310" r:id="rId13"/>
    <p:sldId id="305" r:id="rId14"/>
    <p:sldId id="309" r:id="rId15"/>
    <p:sldId id="311" r:id="rId16"/>
    <p:sldId id="312" r:id="rId17"/>
    <p:sldId id="313" r:id="rId18"/>
    <p:sldId id="314" r:id="rId19"/>
    <p:sldId id="315" r:id="rId20"/>
    <p:sldId id="316" r:id="rId21"/>
    <p:sldId id="282" r:id="rId22"/>
  </p:sldIdLst>
  <p:sldSz cx="24384000" cy="13716000"/>
  <p:notesSz cx="7010400" cy="9296400"/>
  <p:embeddedFontLst>
    <p:embeddedFont>
      <p:font typeface="Lato Light" charset="0"/>
      <p:regular r:id="rId25"/>
      <p:bold r:id="rId26"/>
      <p:italic r:id="rId27"/>
      <p:boldItalic r:id="rId28"/>
    </p:embeddedFont>
    <p:embeddedFont>
      <p:font typeface="Calibri" pitchFamily="34" charset="0"/>
      <p:regular r:id="rId29"/>
      <p:bold r:id="rId30"/>
      <p:italic r:id="rId31"/>
      <p:boldItalic r:id="rId32"/>
    </p:embeddedFont>
    <p:embeddedFont>
      <p:font typeface="Open Sans" charset="0"/>
      <p:regular r:id="rId33"/>
    </p:embeddedFont>
    <p:embeddedFont>
      <p:font typeface="Gill Sans" charset="0"/>
      <p:regular r:id="rId34"/>
      <p:bold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2810"/>
    <a:srgbClr val="6836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44803642-846C-4080-B5A1-9EA98E1174D5}">
  <a:tblStyle styleId="{44803642-846C-4080-B5A1-9EA98E1174D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3" d="100"/>
          <a:sy n="43" d="100"/>
        </p:scale>
        <p:origin x="-1518" y="-636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2.fntdata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10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32" Type="http://schemas.openxmlformats.org/officeDocument/2006/relationships/font" Target="fonts/font8.fntdata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4.fntdata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D7346A8-0779-475B-AA01-65E72B69ECC0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D72B57A-0D1A-4842-AD9F-0BE5E0168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4055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938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b" anchorCtr="0">
            <a:noAutofit/>
          </a:bodyPr>
          <a:lstStyle/>
          <a:p>
            <a:pPr algn="r"/>
            <a:fld id="{00000000-1234-1234-1234-123412341234}" type="slidenum">
              <a:rPr lang="en-US" sz="1200" smtClean="0"/>
              <a:pPr algn="r"/>
              <a:t>‹#›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85907032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74" name="Google Shape;27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74" name="Google Shape;27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74" name="Google Shape;27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74" name="Google Shape;27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74" name="Google Shape;27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74" name="Google Shape;27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74" name="Google Shape;27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74" name="Google Shape;27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74" name="Google Shape;27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74" name="Google Shape;27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74" name="Google Shape;27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363bc9d4b4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363bc9d4b4_2_0:notes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320" cy="366061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82" name="Google Shape;282;g363bc9d4b4_2_0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345"/>
          </a:xfrm>
          <a:prstGeom prst="rect">
            <a:avLst/>
          </a:prstGeom>
        </p:spPr>
        <p:txBody>
          <a:bodyPr spcFirstLastPara="1" wrap="square" lIns="93162" tIns="46568" rIns="93162" bIns="46568" anchor="b" anchorCtr="0">
            <a:noAutofit/>
          </a:bodyPr>
          <a:lstStyle/>
          <a:p>
            <a:pPr algn="r"/>
            <a:fld id="{00000000-1234-1234-1234-123412341234}" type="slidenum">
              <a:rPr lang="en-US"/>
              <a:pPr algn="r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27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446" name="Google Shape;446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74" name="Google Shape;27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74" name="Google Shape;27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74" name="Google Shape;27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74" name="Google Shape;27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74" name="Google Shape;27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74" name="Google Shape;27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74" name="Google Shape;27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ajd tytułowy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048000" y="2244726"/>
            <a:ext cx="18288001" cy="47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7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7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7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7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7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7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7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7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048000" y="7204075"/>
            <a:ext cx="18288001" cy="3311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spcBef>
                <a:spcPts val="5200"/>
              </a:spcBef>
              <a:spcAft>
                <a:spcPts val="0"/>
              </a:spcAft>
              <a:buClr>
                <a:schemeClr val="dk1"/>
              </a:buClr>
              <a:buSzPts val="4104"/>
              <a:buFont typeface="Gill Sans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5200"/>
              </a:spcBef>
              <a:spcAft>
                <a:spcPts val="0"/>
              </a:spcAft>
              <a:buClr>
                <a:schemeClr val="dk1"/>
              </a:buClr>
              <a:buSzPts val="3249"/>
              <a:buFont typeface="Gill Sans"/>
              <a:buNone/>
              <a:defRPr sz="1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ctr" rtl="0">
              <a:spcBef>
                <a:spcPts val="5200"/>
              </a:spcBef>
              <a:spcAft>
                <a:spcPts val="0"/>
              </a:spcAft>
              <a:buClr>
                <a:schemeClr val="dk1"/>
              </a:buClr>
              <a:buSzPts val="3249"/>
              <a:buFont typeface="Gill Sans"/>
              <a:buNone/>
              <a:defRPr sz="1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ctr" rtl="0">
              <a:spcBef>
                <a:spcPts val="5200"/>
              </a:spcBef>
              <a:spcAft>
                <a:spcPts val="0"/>
              </a:spcAft>
              <a:buClr>
                <a:schemeClr val="dk1"/>
              </a:buClr>
              <a:buSzPts val="2907"/>
              <a:buFont typeface="Gill Sans"/>
              <a:buNone/>
              <a:defRPr sz="17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ctr" rtl="0">
              <a:spcBef>
                <a:spcPts val="5200"/>
              </a:spcBef>
              <a:spcAft>
                <a:spcPts val="0"/>
              </a:spcAft>
              <a:buClr>
                <a:schemeClr val="dk1"/>
              </a:buClr>
              <a:buSzPts val="2907"/>
              <a:buFont typeface="Gill Sans"/>
              <a:buNone/>
              <a:defRPr sz="17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pionowy i tekst" type="vertTitleAndTx">
  <p:cSld name="VERTICAL_TITLE_AND_VERTICAL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2"/>
          <p:cNvSpPr txBox="1">
            <a:spLocks noGrp="1"/>
          </p:cNvSpPr>
          <p:nvPr>
            <p:ph type="title"/>
          </p:nvPr>
        </p:nvSpPr>
        <p:spPr>
          <a:xfrm rot="5400000">
            <a:off x="14266864" y="3913188"/>
            <a:ext cx="11623676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7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7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7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7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7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7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7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7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45" name="Google Shape;45;p12"/>
          <p:cNvSpPr txBox="1">
            <a:spLocks noGrp="1"/>
          </p:cNvSpPr>
          <p:nvPr>
            <p:ph type="body" idx="1"/>
          </p:nvPr>
        </p:nvSpPr>
        <p:spPr>
          <a:xfrm rot="5400000">
            <a:off x="3675064" y="-1268412"/>
            <a:ext cx="11623676" cy="15620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847534" algn="l" rtl="0">
              <a:spcBef>
                <a:spcPts val="5200"/>
              </a:spcBef>
              <a:spcAft>
                <a:spcPts val="0"/>
              </a:spcAft>
              <a:buClr>
                <a:schemeClr val="dk1"/>
              </a:buClr>
              <a:buSzPts val="9747"/>
              <a:buFont typeface="Gill Sans"/>
              <a:buChar char="•"/>
              <a:defRPr sz="5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847534" algn="l" rtl="0">
              <a:spcBef>
                <a:spcPts val="5200"/>
              </a:spcBef>
              <a:spcAft>
                <a:spcPts val="0"/>
              </a:spcAft>
              <a:buClr>
                <a:schemeClr val="dk1"/>
              </a:buClr>
              <a:buSzPts val="9747"/>
              <a:buFont typeface="Gill Sans"/>
              <a:buChar char="•"/>
              <a:defRPr sz="5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847534" algn="l" rtl="0">
              <a:spcBef>
                <a:spcPts val="5200"/>
              </a:spcBef>
              <a:spcAft>
                <a:spcPts val="0"/>
              </a:spcAft>
              <a:buClr>
                <a:schemeClr val="dk1"/>
              </a:buClr>
              <a:buSzPts val="9747"/>
              <a:buFont typeface="Gill Sans"/>
              <a:buChar char="•"/>
              <a:defRPr sz="5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847534" algn="l" rtl="0">
              <a:spcBef>
                <a:spcPts val="5200"/>
              </a:spcBef>
              <a:spcAft>
                <a:spcPts val="0"/>
              </a:spcAft>
              <a:buClr>
                <a:schemeClr val="dk1"/>
              </a:buClr>
              <a:buSzPts val="9747"/>
              <a:buFont typeface="Gill Sans"/>
              <a:buChar char="•"/>
              <a:defRPr sz="5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847534" algn="l" rtl="0">
              <a:spcBef>
                <a:spcPts val="5200"/>
              </a:spcBef>
              <a:spcAft>
                <a:spcPts val="0"/>
              </a:spcAft>
              <a:buClr>
                <a:schemeClr val="dk1"/>
              </a:buClr>
              <a:buSzPts val="9747"/>
              <a:buFont typeface="Gill Sans"/>
              <a:buChar char="•"/>
              <a:defRPr sz="5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i zawartość" type="obj">
  <p:cSld name="OBJECT"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74"/>
          <p:cNvSpPr txBox="1">
            <a:spLocks noGrp="1"/>
          </p:cNvSpPr>
          <p:nvPr>
            <p:ph type="title"/>
          </p:nvPr>
        </p:nvSpPr>
        <p:spPr>
          <a:xfrm>
            <a:off x="1676400" y="730253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7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7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7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7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7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7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7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7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38" name="Google Shape;238;p74"/>
          <p:cNvSpPr txBox="1">
            <a:spLocks noGrp="1"/>
          </p:cNvSpPr>
          <p:nvPr>
            <p:ph type="body" idx="1"/>
          </p:nvPr>
        </p:nvSpPr>
        <p:spPr>
          <a:xfrm>
            <a:off x="1676400" y="3651250"/>
            <a:ext cx="21031199" cy="8702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847534" algn="l" rtl="0">
              <a:spcBef>
                <a:spcPts val="5200"/>
              </a:spcBef>
              <a:spcAft>
                <a:spcPts val="0"/>
              </a:spcAft>
              <a:buClr>
                <a:schemeClr val="dk1"/>
              </a:buClr>
              <a:buSzPts val="9747"/>
              <a:buFont typeface="Gill Sans"/>
              <a:buChar char="•"/>
              <a:defRPr sz="5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847534" algn="l" rtl="0">
              <a:spcBef>
                <a:spcPts val="5200"/>
              </a:spcBef>
              <a:spcAft>
                <a:spcPts val="0"/>
              </a:spcAft>
              <a:buClr>
                <a:schemeClr val="dk1"/>
              </a:buClr>
              <a:buSzPts val="9747"/>
              <a:buFont typeface="Gill Sans"/>
              <a:buChar char="•"/>
              <a:defRPr sz="5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847534" algn="l" rtl="0">
              <a:spcBef>
                <a:spcPts val="5200"/>
              </a:spcBef>
              <a:spcAft>
                <a:spcPts val="0"/>
              </a:spcAft>
              <a:buClr>
                <a:schemeClr val="dk1"/>
              </a:buClr>
              <a:buSzPts val="9747"/>
              <a:buFont typeface="Gill Sans"/>
              <a:buChar char="•"/>
              <a:defRPr sz="5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847534" algn="l" rtl="0">
              <a:spcBef>
                <a:spcPts val="5200"/>
              </a:spcBef>
              <a:spcAft>
                <a:spcPts val="0"/>
              </a:spcAft>
              <a:buClr>
                <a:schemeClr val="dk1"/>
              </a:buClr>
              <a:buSzPts val="9747"/>
              <a:buFont typeface="Gill Sans"/>
              <a:buChar char="•"/>
              <a:defRPr sz="5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847534" algn="l" rtl="0">
              <a:spcBef>
                <a:spcPts val="5200"/>
              </a:spcBef>
              <a:spcAft>
                <a:spcPts val="0"/>
              </a:spcAft>
              <a:buClr>
                <a:schemeClr val="dk1"/>
              </a:buClr>
              <a:buSzPts val="9747"/>
              <a:buFont typeface="Gill Sans"/>
              <a:buChar char="•"/>
              <a:defRPr sz="5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ajd tytułowy" type="title">
  <p:cSld name="TITLE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75"/>
          <p:cNvSpPr txBox="1">
            <a:spLocks noGrp="1"/>
          </p:cNvSpPr>
          <p:nvPr>
            <p:ph type="ctrTitle"/>
          </p:nvPr>
        </p:nvSpPr>
        <p:spPr>
          <a:xfrm>
            <a:off x="3048000" y="2244726"/>
            <a:ext cx="18288001" cy="47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7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7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7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7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7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7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7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7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41" name="Google Shape;241;p75"/>
          <p:cNvSpPr txBox="1">
            <a:spLocks noGrp="1"/>
          </p:cNvSpPr>
          <p:nvPr>
            <p:ph type="subTitle" idx="1"/>
          </p:nvPr>
        </p:nvSpPr>
        <p:spPr>
          <a:xfrm>
            <a:off x="3048000" y="7204075"/>
            <a:ext cx="18288001" cy="3311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spcBef>
                <a:spcPts val="5200"/>
              </a:spcBef>
              <a:spcAft>
                <a:spcPts val="0"/>
              </a:spcAft>
              <a:buClr>
                <a:schemeClr val="dk1"/>
              </a:buClr>
              <a:buSzPts val="4104"/>
              <a:buFont typeface="Gill Sans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5200"/>
              </a:spcBef>
              <a:spcAft>
                <a:spcPts val="0"/>
              </a:spcAft>
              <a:buClr>
                <a:schemeClr val="dk1"/>
              </a:buClr>
              <a:buSzPts val="3249"/>
              <a:buFont typeface="Gill Sans"/>
              <a:buNone/>
              <a:defRPr sz="1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ctr" rtl="0">
              <a:spcBef>
                <a:spcPts val="5200"/>
              </a:spcBef>
              <a:spcAft>
                <a:spcPts val="0"/>
              </a:spcAft>
              <a:buClr>
                <a:schemeClr val="dk1"/>
              </a:buClr>
              <a:buSzPts val="3249"/>
              <a:buFont typeface="Gill Sans"/>
              <a:buNone/>
              <a:defRPr sz="1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ctr" rtl="0">
              <a:spcBef>
                <a:spcPts val="5200"/>
              </a:spcBef>
              <a:spcAft>
                <a:spcPts val="0"/>
              </a:spcAft>
              <a:buClr>
                <a:schemeClr val="dk1"/>
              </a:buClr>
              <a:buSzPts val="2907"/>
              <a:buFont typeface="Gill Sans"/>
              <a:buNone/>
              <a:defRPr sz="17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ctr" rtl="0">
              <a:spcBef>
                <a:spcPts val="5200"/>
              </a:spcBef>
              <a:spcAft>
                <a:spcPts val="0"/>
              </a:spcAft>
              <a:buClr>
                <a:schemeClr val="dk1"/>
              </a:buClr>
              <a:buSzPts val="2907"/>
              <a:buFont typeface="Gill Sans"/>
              <a:buNone/>
              <a:defRPr sz="17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główek sekcji" type="secHead">
  <p:cSld name="SECTION_HEADER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76"/>
          <p:cNvSpPr txBox="1">
            <a:spLocks noGrp="1"/>
          </p:cNvSpPr>
          <p:nvPr>
            <p:ph type="title"/>
          </p:nvPr>
        </p:nvSpPr>
        <p:spPr>
          <a:xfrm>
            <a:off x="1663699" y="3419474"/>
            <a:ext cx="21031199" cy="5705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7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7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7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7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7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7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7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7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44" name="Google Shape;244;p76"/>
          <p:cNvSpPr txBox="1">
            <a:spLocks noGrp="1"/>
          </p:cNvSpPr>
          <p:nvPr>
            <p:ph type="body" idx="1"/>
          </p:nvPr>
        </p:nvSpPr>
        <p:spPr>
          <a:xfrm>
            <a:off x="1663699" y="9178926"/>
            <a:ext cx="21031199" cy="3000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5200"/>
              </a:spcBef>
              <a:spcAft>
                <a:spcPts val="0"/>
              </a:spcAft>
              <a:buClr>
                <a:schemeClr val="dk1"/>
              </a:buClr>
              <a:buSzPts val="4104"/>
              <a:buFont typeface="Gill Sans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200"/>
              </a:spcBef>
              <a:spcAft>
                <a:spcPts val="0"/>
              </a:spcAft>
              <a:buClr>
                <a:schemeClr val="dk1"/>
              </a:buClr>
              <a:buSzPts val="3249"/>
              <a:buFont typeface="Gill Sans"/>
              <a:buNone/>
              <a:defRPr sz="1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228600" algn="l" rtl="0">
              <a:spcBef>
                <a:spcPts val="5200"/>
              </a:spcBef>
              <a:spcAft>
                <a:spcPts val="0"/>
              </a:spcAft>
              <a:buClr>
                <a:schemeClr val="dk1"/>
              </a:buClr>
              <a:buSzPts val="3249"/>
              <a:buFont typeface="Gill Sans"/>
              <a:buNone/>
              <a:defRPr sz="1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228600" algn="l" rtl="0">
              <a:spcBef>
                <a:spcPts val="5200"/>
              </a:spcBef>
              <a:spcAft>
                <a:spcPts val="0"/>
              </a:spcAft>
              <a:buClr>
                <a:schemeClr val="dk1"/>
              </a:buClr>
              <a:buSzPts val="2907"/>
              <a:buFont typeface="Gill Sans"/>
              <a:buNone/>
              <a:defRPr sz="17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228600" algn="l" rtl="0">
              <a:spcBef>
                <a:spcPts val="5200"/>
              </a:spcBef>
              <a:spcAft>
                <a:spcPts val="0"/>
              </a:spcAft>
              <a:buClr>
                <a:schemeClr val="dk1"/>
              </a:buClr>
              <a:buSzPts val="2907"/>
              <a:buFont typeface="Gill Sans"/>
              <a:buNone/>
              <a:defRPr sz="17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wa elementy zawartości" type="twoObj">
  <p:cSld name="TWO_OBJECTS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77"/>
          <p:cNvSpPr txBox="1">
            <a:spLocks noGrp="1"/>
          </p:cNvSpPr>
          <p:nvPr>
            <p:ph type="title"/>
          </p:nvPr>
        </p:nvSpPr>
        <p:spPr>
          <a:xfrm>
            <a:off x="1676400" y="730253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7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7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7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7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7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7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7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7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47" name="Google Shape;247;p77"/>
          <p:cNvSpPr txBox="1">
            <a:spLocks noGrp="1"/>
          </p:cNvSpPr>
          <p:nvPr>
            <p:ph type="body" idx="1"/>
          </p:nvPr>
        </p:nvSpPr>
        <p:spPr>
          <a:xfrm>
            <a:off x="1676401" y="3651250"/>
            <a:ext cx="10439400" cy="8702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847534" algn="l" rtl="0">
              <a:spcBef>
                <a:spcPts val="5200"/>
              </a:spcBef>
              <a:spcAft>
                <a:spcPts val="0"/>
              </a:spcAft>
              <a:buClr>
                <a:schemeClr val="dk1"/>
              </a:buClr>
              <a:buSzPts val="9747"/>
              <a:buFont typeface="Gill Sans"/>
              <a:buChar char="•"/>
              <a:defRPr sz="5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847534" algn="l" rtl="0">
              <a:spcBef>
                <a:spcPts val="5200"/>
              </a:spcBef>
              <a:spcAft>
                <a:spcPts val="0"/>
              </a:spcAft>
              <a:buClr>
                <a:schemeClr val="dk1"/>
              </a:buClr>
              <a:buSzPts val="9747"/>
              <a:buFont typeface="Gill Sans"/>
              <a:buChar char="•"/>
              <a:defRPr sz="5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847534" algn="l" rtl="0">
              <a:spcBef>
                <a:spcPts val="5200"/>
              </a:spcBef>
              <a:spcAft>
                <a:spcPts val="0"/>
              </a:spcAft>
              <a:buClr>
                <a:schemeClr val="dk1"/>
              </a:buClr>
              <a:buSzPts val="9747"/>
              <a:buFont typeface="Gill Sans"/>
              <a:buChar char="•"/>
              <a:defRPr sz="5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847534" algn="l" rtl="0">
              <a:spcBef>
                <a:spcPts val="5200"/>
              </a:spcBef>
              <a:spcAft>
                <a:spcPts val="0"/>
              </a:spcAft>
              <a:buClr>
                <a:schemeClr val="dk1"/>
              </a:buClr>
              <a:buSzPts val="9747"/>
              <a:buFont typeface="Gill Sans"/>
              <a:buChar char="•"/>
              <a:defRPr sz="5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847534" algn="l" rtl="0">
              <a:spcBef>
                <a:spcPts val="5200"/>
              </a:spcBef>
              <a:spcAft>
                <a:spcPts val="0"/>
              </a:spcAft>
              <a:buClr>
                <a:schemeClr val="dk1"/>
              </a:buClr>
              <a:buSzPts val="9747"/>
              <a:buFont typeface="Gill Sans"/>
              <a:buChar char="•"/>
              <a:defRPr sz="5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48" name="Google Shape;248;p77"/>
          <p:cNvSpPr txBox="1">
            <a:spLocks noGrp="1"/>
          </p:cNvSpPr>
          <p:nvPr>
            <p:ph type="body" idx="2"/>
          </p:nvPr>
        </p:nvSpPr>
        <p:spPr>
          <a:xfrm>
            <a:off x="12268201" y="3651250"/>
            <a:ext cx="10439400" cy="8702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847534" algn="l" rtl="0">
              <a:spcBef>
                <a:spcPts val="5200"/>
              </a:spcBef>
              <a:spcAft>
                <a:spcPts val="0"/>
              </a:spcAft>
              <a:buClr>
                <a:schemeClr val="dk1"/>
              </a:buClr>
              <a:buSzPts val="9747"/>
              <a:buFont typeface="Gill Sans"/>
              <a:buChar char="•"/>
              <a:defRPr sz="5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847534" algn="l" rtl="0">
              <a:spcBef>
                <a:spcPts val="5200"/>
              </a:spcBef>
              <a:spcAft>
                <a:spcPts val="0"/>
              </a:spcAft>
              <a:buClr>
                <a:schemeClr val="dk1"/>
              </a:buClr>
              <a:buSzPts val="9747"/>
              <a:buFont typeface="Gill Sans"/>
              <a:buChar char="•"/>
              <a:defRPr sz="5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847534" algn="l" rtl="0">
              <a:spcBef>
                <a:spcPts val="5200"/>
              </a:spcBef>
              <a:spcAft>
                <a:spcPts val="0"/>
              </a:spcAft>
              <a:buClr>
                <a:schemeClr val="dk1"/>
              </a:buClr>
              <a:buSzPts val="9747"/>
              <a:buFont typeface="Gill Sans"/>
              <a:buChar char="•"/>
              <a:defRPr sz="5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847534" algn="l" rtl="0">
              <a:spcBef>
                <a:spcPts val="5200"/>
              </a:spcBef>
              <a:spcAft>
                <a:spcPts val="0"/>
              </a:spcAft>
              <a:buClr>
                <a:schemeClr val="dk1"/>
              </a:buClr>
              <a:buSzPts val="9747"/>
              <a:buFont typeface="Gill Sans"/>
              <a:buChar char="•"/>
              <a:defRPr sz="5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847534" algn="l" rtl="0">
              <a:spcBef>
                <a:spcPts val="5200"/>
              </a:spcBef>
              <a:spcAft>
                <a:spcPts val="0"/>
              </a:spcAft>
              <a:buClr>
                <a:schemeClr val="dk1"/>
              </a:buClr>
              <a:buSzPts val="9747"/>
              <a:buFont typeface="Gill Sans"/>
              <a:buChar char="•"/>
              <a:defRPr sz="5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ównanie" type="twoTxTwoObj">
  <p:cSld name="TWO_OBJECTS_WITH_TEXT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78"/>
          <p:cNvSpPr txBox="1">
            <a:spLocks noGrp="1"/>
          </p:cNvSpPr>
          <p:nvPr>
            <p:ph type="title"/>
          </p:nvPr>
        </p:nvSpPr>
        <p:spPr>
          <a:xfrm>
            <a:off x="1679576" y="730253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7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7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7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7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7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7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7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7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51" name="Google Shape;251;p78"/>
          <p:cNvSpPr txBox="1">
            <a:spLocks noGrp="1"/>
          </p:cNvSpPr>
          <p:nvPr>
            <p:ph type="body" idx="1"/>
          </p:nvPr>
        </p:nvSpPr>
        <p:spPr>
          <a:xfrm>
            <a:off x="1679577" y="3362329"/>
            <a:ext cx="10315576" cy="1647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5200"/>
              </a:spcBef>
              <a:spcAft>
                <a:spcPts val="0"/>
              </a:spcAft>
              <a:buClr>
                <a:schemeClr val="dk1"/>
              </a:buClr>
              <a:buSzPts val="4104"/>
              <a:buFont typeface="Gill Sans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200"/>
              </a:spcBef>
              <a:spcAft>
                <a:spcPts val="0"/>
              </a:spcAft>
              <a:buClr>
                <a:schemeClr val="dk1"/>
              </a:buClr>
              <a:buSzPts val="3249"/>
              <a:buFont typeface="Gill Sans"/>
              <a:buNone/>
              <a:defRPr sz="19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228600" algn="l" rtl="0">
              <a:spcBef>
                <a:spcPts val="5200"/>
              </a:spcBef>
              <a:spcAft>
                <a:spcPts val="0"/>
              </a:spcAft>
              <a:buClr>
                <a:schemeClr val="dk1"/>
              </a:buClr>
              <a:buSzPts val="3249"/>
              <a:buFont typeface="Gill Sans"/>
              <a:buNone/>
              <a:defRPr sz="19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228600" algn="l" rtl="0">
              <a:spcBef>
                <a:spcPts val="5200"/>
              </a:spcBef>
              <a:spcAft>
                <a:spcPts val="0"/>
              </a:spcAft>
              <a:buClr>
                <a:schemeClr val="dk1"/>
              </a:buClr>
              <a:buSzPts val="2907"/>
              <a:buFont typeface="Gill Sans"/>
              <a:buNone/>
              <a:defRPr sz="17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228600" algn="l" rtl="0">
              <a:spcBef>
                <a:spcPts val="5200"/>
              </a:spcBef>
              <a:spcAft>
                <a:spcPts val="0"/>
              </a:spcAft>
              <a:buClr>
                <a:schemeClr val="dk1"/>
              </a:buClr>
              <a:buSzPts val="2907"/>
              <a:buFont typeface="Gill Sans"/>
              <a:buNone/>
              <a:defRPr sz="17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sz="17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sz="17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sz="17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sz="17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52" name="Google Shape;252;p78"/>
          <p:cNvSpPr txBox="1">
            <a:spLocks noGrp="1"/>
          </p:cNvSpPr>
          <p:nvPr>
            <p:ph type="body" idx="2"/>
          </p:nvPr>
        </p:nvSpPr>
        <p:spPr>
          <a:xfrm>
            <a:off x="1679577" y="5010150"/>
            <a:ext cx="10315576" cy="7369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847534" algn="l" rtl="0">
              <a:spcBef>
                <a:spcPts val="5200"/>
              </a:spcBef>
              <a:spcAft>
                <a:spcPts val="0"/>
              </a:spcAft>
              <a:buClr>
                <a:schemeClr val="dk1"/>
              </a:buClr>
              <a:buSzPts val="9747"/>
              <a:buFont typeface="Gill Sans"/>
              <a:buChar char="•"/>
              <a:defRPr sz="5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847534" algn="l" rtl="0">
              <a:spcBef>
                <a:spcPts val="5200"/>
              </a:spcBef>
              <a:spcAft>
                <a:spcPts val="0"/>
              </a:spcAft>
              <a:buClr>
                <a:schemeClr val="dk1"/>
              </a:buClr>
              <a:buSzPts val="9747"/>
              <a:buFont typeface="Gill Sans"/>
              <a:buChar char="•"/>
              <a:defRPr sz="5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847534" algn="l" rtl="0">
              <a:spcBef>
                <a:spcPts val="5200"/>
              </a:spcBef>
              <a:spcAft>
                <a:spcPts val="0"/>
              </a:spcAft>
              <a:buClr>
                <a:schemeClr val="dk1"/>
              </a:buClr>
              <a:buSzPts val="9747"/>
              <a:buFont typeface="Gill Sans"/>
              <a:buChar char="•"/>
              <a:defRPr sz="5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847534" algn="l" rtl="0">
              <a:spcBef>
                <a:spcPts val="5200"/>
              </a:spcBef>
              <a:spcAft>
                <a:spcPts val="0"/>
              </a:spcAft>
              <a:buClr>
                <a:schemeClr val="dk1"/>
              </a:buClr>
              <a:buSzPts val="9747"/>
              <a:buFont typeface="Gill Sans"/>
              <a:buChar char="•"/>
              <a:defRPr sz="5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847534" algn="l" rtl="0">
              <a:spcBef>
                <a:spcPts val="5200"/>
              </a:spcBef>
              <a:spcAft>
                <a:spcPts val="0"/>
              </a:spcAft>
              <a:buClr>
                <a:schemeClr val="dk1"/>
              </a:buClr>
              <a:buSzPts val="9747"/>
              <a:buFont typeface="Gill Sans"/>
              <a:buChar char="•"/>
              <a:defRPr sz="5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53" name="Google Shape;253;p78"/>
          <p:cNvSpPr txBox="1">
            <a:spLocks noGrp="1"/>
          </p:cNvSpPr>
          <p:nvPr>
            <p:ph type="body" idx="3"/>
          </p:nvPr>
        </p:nvSpPr>
        <p:spPr>
          <a:xfrm>
            <a:off x="12344401" y="3362329"/>
            <a:ext cx="10366376" cy="1647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5200"/>
              </a:spcBef>
              <a:spcAft>
                <a:spcPts val="0"/>
              </a:spcAft>
              <a:buClr>
                <a:schemeClr val="dk1"/>
              </a:buClr>
              <a:buSzPts val="4104"/>
              <a:buFont typeface="Gill Sans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200"/>
              </a:spcBef>
              <a:spcAft>
                <a:spcPts val="0"/>
              </a:spcAft>
              <a:buClr>
                <a:schemeClr val="dk1"/>
              </a:buClr>
              <a:buSzPts val="3249"/>
              <a:buFont typeface="Gill Sans"/>
              <a:buNone/>
              <a:defRPr sz="19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228600" algn="l" rtl="0">
              <a:spcBef>
                <a:spcPts val="5200"/>
              </a:spcBef>
              <a:spcAft>
                <a:spcPts val="0"/>
              </a:spcAft>
              <a:buClr>
                <a:schemeClr val="dk1"/>
              </a:buClr>
              <a:buSzPts val="3249"/>
              <a:buFont typeface="Gill Sans"/>
              <a:buNone/>
              <a:defRPr sz="19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228600" algn="l" rtl="0">
              <a:spcBef>
                <a:spcPts val="5200"/>
              </a:spcBef>
              <a:spcAft>
                <a:spcPts val="0"/>
              </a:spcAft>
              <a:buClr>
                <a:schemeClr val="dk1"/>
              </a:buClr>
              <a:buSzPts val="2907"/>
              <a:buFont typeface="Gill Sans"/>
              <a:buNone/>
              <a:defRPr sz="17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228600" algn="l" rtl="0">
              <a:spcBef>
                <a:spcPts val="5200"/>
              </a:spcBef>
              <a:spcAft>
                <a:spcPts val="0"/>
              </a:spcAft>
              <a:buClr>
                <a:schemeClr val="dk1"/>
              </a:buClr>
              <a:buSzPts val="2907"/>
              <a:buFont typeface="Gill Sans"/>
              <a:buNone/>
              <a:defRPr sz="17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sz="17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sz="17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sz="17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sz="17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54" name="Google Shape;254;p78"/>
          <p:cNvSpPr txBox="1">
            <a:spLocks noGrp="1"/>
          </p:cNvSpPr>
          <p:nvPr>
            <p:ph type="body" idx="4"/>
          </p:nvPr>
        </p:nvSpPr>
        <p:spPr>
          <a:xfrm>
            <a:off x="12344401" y="5010150"/>
            <a:ext cx="10366376" cy="7369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847534" algn="l" rtl="0">
              <a:spcBef>
                <a:spcPts val="5200"/>
              </a:spcBef>
              <a:spcAft>
                <a:spcPts val="0"/>
              </a:spcAft>
              <a:buClr>
                <a:schemeClr val="dk1"/>
              </a:buClr>
              <a:buSzPts val="9747"/>
              <a:buFont typeface="Gill Sans"/>
              <a:buChar char="•"/>
              <a:defRPr sz="5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847534" algn="l" rtl="0">
              <a:spcBef>
                <a:spcPts val="5200"/>
              </a:spcBef>
              <a:spcAft>
                <a:spcPts val="0"/>
              </a:spcAft>
              <a:buClr>
                <a:schemeClr val="dk1"/>
              </a:buClr>
              <a:buSzPts val="9747"/>
              <a:buFont typeface="Gill Sans"/>
              <a:buChar char="•"/>
              <a:defRPr sz="5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847534" algn="l" rtl="0">
              <a:spcBef>
                <a:spcPts val="5200"/>
              </a:spcBef>
              <a:spcAft>
                <a:spcPts val="0"/>
              </a:spcAft>
              <a:buClr>
                <a:schemeClr val="dk1"/>
              </a:buClr>
              <a:buSzPts val="9747"/>
              <a:buFont typeface="Gill Sans"/>
              <a:buChar char="•"/>
              <a:defRPr sz="5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847534" algn="l" rtl="0">
              <a:spcBef>
                <a:spcPts val="5200"/>
              </a:spcBef>
              <a:spcAft>
                <a:spcPts val="0"/>
              </a:spcAft>
              <a:buClr>
                <a:schemeClr val="dk1"/>
              </a:buClr>
              <a:buSzPts val="9747"/>
              <a:buFont typeface="Gill Sans"/>
              <a:buChar char="•"/>
              <a:defRPr sz="5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847534" algn="l" rtl="0">
              <a:spcBef>
                <a:spcPts val="5200"/>
              </a:spcBef>
              <a:spcAft>
                <a:spcPts val="0"/>
              </a:spcAft>
              <a:buClr>
                <a:schemeClr val="dk1"/>
              </a:buClr>
              <a:buSzPts val="9747"/>
              <a:buFont typeface="Gill Sans"/>
              <a:buChar char="•"/>
              <a:defRPr sz="5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lko tytuł" type="titleOnly">
  <p:cSld name="TITLE_ONLY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79"/>
          <p:cNvSpPr txBox="1">
            <a:spLocks noGrp="1"/>
          </p:cNvSpPr>
          <p:nvPr>
            <p:ph type="title"/>
          </p:nvPr>
        </p:nvSpPr>
        <p:spPr>
          <a:xfrm>
            <a:off x="1676400" y="730253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7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7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7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7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7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7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7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7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sty" type="blank">
  <p:cSld name="BLANK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awartość z podpisem" type="objTx">
  <p:cSld name="OBJECT_WITH_CAPTION_TEXT"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81"/>
          <p:cNvSpPr txBox="1">
            <a:spLocks noGrp="1"/>
          </p:cNvSpPr>
          <p:nvPr>
            <p:ph type="title"/>
          </p:nvPr>
        </p:nvSpPr>
        <p:spPr>
          <a:xfrm>
            <a:off x="1679576" y="914400"/>
            <a:ext cx="7864475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7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7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7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7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7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7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7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7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60" name="Google Shape;260;p81"/>
          <p:cNvSpPr txBox="1">
            <a:spLocks noGrp="1"/>
          </p:cNvSpPr>
          <p:nvPr>
            <p:ph type="body" idx="1"/>
          </p:nvPr>
        </p:nvSpPr>
        <p:spPr>
          <a:xfrm>
            <a:off x="10366376" y="1974853"/>
            <a:ext cx="12344400" cy="974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565213" algn="l" rtl="0">
              <a:spcBef>
                <a:spcPts val="520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Gill Sans"/>
              <a:buChar char="•"/>
              <a:defRPr sz="3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543496" algn="l" rtl="0">
              <a:spcBef>
                <a:spcPts val="5200"/>
              </a:spcBef>
              <a:spcAft>
                <a:spcPts val="0"/>
              </a:spcAft>
              <a:buClr>
                <a:schemeClr val="dk1"/>
              </a:buClr>
              <a:buSzPts val="4959"/>
              <a:buFont typeface="Gill Sans"/>
              <a:buChar char="•"/>
              <a:defRPr sz="2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89204" algn="l" rtl="0">
              <a:spcBef>
                <a:spcPts val="5200"/>
              </a:spcBef>
              <a:spcAft>
                <a:spcPts val="0"/>
              </a:spcAft>
              <a:buClr>
                <a:schemeClr val="dk1"/>
              </a:buClr>
              <a:buSzPts val="4104"/>
              <a:buFont typeface="Gill Sans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34911" algn="l" rtl="0">
              <a:spcBef>
                <a:spcPts val="5200"/>
              </a:spcBef>
              <a:spcAft>
                <a:spcPts val="0"/>
              </a:spcAft>
              <a:buClr>
                <a:schemeClr val="dk1"/>
              </a:buClr>
              <a:buSzPts val="3249"/>
              <a:buFont typeface="Gill Sans"/>
              <a:buChar char="•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34911" algn="l" rtl="0">
              <a:spcBef>
                <a:spcPts val="5200"/>
              </a:spcBef>
              <a:spcAft>
                <a:spcPts val="0"/>
              </a:spcAft>
              <a:buClr>
                <a:schemeClr val="dk1"/>
              </a:buClr>
              <a:buSzPts val="3249"/>
              <a:buFont typeface="Gill Sans"/>
              <a:buChar char="•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61" name="Google Shape;261;p81"/>
          <p:cNvSpPr txBox="1">
            <a:spLocks noGrp="1"/>
          </p:cNvSpPr>
          <p:nvPr>
            <p:ph type="body" idx="2"/>
          </p:nvPr>
        </p:nvSpPr>
        <p:spPr>
          <a:xfrm>
            <a:off x="1679576" y="4114800"/>
            <a:ext cx="7864475" cy="7623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5200"/>
              </a:spcBef>
              <a:spcAft>
                <a:spcPts val="0"/>
              </a:spcAft>
              <a:buClr>
                <a:schemeClr val="dk1"/>
              </a:buClr>
              <a:buSzPts val="2907"/>
              <a:buFont typeface="Gill Sans"/>
              <a:buNone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200"/>
              </a:spcBef>
              <a:spcAft>
                <a:spcPts val="0"/>
              </a:spcAft>
              <a:buClr>
                <a:schemeClr val="dk1"/>
              </a:buClr>
              <a:buSzPts val="2394"/>
              <a:buFont typeface="Gill Sans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228600" algn="l" rtl="0">
              <a:spcBef>
                <a:spcPts val="5200"/>
              </a:spcBef>
              <a:spcAft>
                <a:spcPts val="0"/>
              </a:spcAft>
              <a:buClr>
                <a:schemeClr val="dk1"/>
              </a:buClr>
              <a:buSzPts val="2052"/>
              <a:buFont typeface="Gill Sans"/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228600" algn="l" rtl="0">
              <a:spcBef>
                <a:spcPts val="5200"/>
              </a:spcBef>
              <a:spcAft>
                <a:spcPts val="0"/>
              </a:spcAft>
              <a:buClr>
                <a:schemeClr val="dk1"/>
              </a:buClr>
              <a:buSzPts val="1710"/>
              <a:buFont typeface="Gill Sans"/>
              <a:buNone/>
              <a:defRPr sz="1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228600" algn="l" rtl="0">
              <a:spcBef>
                <a:spcPts val="5200"/>
              </a:spcBef>
              <a:spcAft>
                <a:spcPts val="0"/>
              </a:spcAft>
              <a:buClr>
                <a:schemeClr val="dk1"/>
              </a:buClr>
              <a:buSzPts val="1710"/>
              <a:buFont typeface="Gill Sans"/>
              <a:buNone/>
              <a:defRPr sz="1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az z podpisem" type="picTx">
  <p:cSld name="PICTURE_WITH_CAPTION_TEXT"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82"/>
          <p:cNvSpPr txBox="1">
            <a:spLocks noGrp="1"/>
          </p:cNvSpPr>
          <p:nvPr>
            <p:ph type="title"/>
          </p:nvPr>
        </p:nvSpPr>
        <p:spPr>
          <a:xfrm>
            <a:off x="1679576" y="914400"/>
            <a:ext cx="7864475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7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7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7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7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7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7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7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7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64" name="Google Shape;264;p82"/>
          <p:cNvSpPr>
            <a:spLocks noGrp="1"/>
          </p:cNvSpPr>
          <p:nvPr>
            <p:ph type="pic" idx="2"/>
          </p:nvPr>
        </p:nvSpPr>
        <p:spPr>
          <a:xfrm>
            <a:off x="10366376" y="1974853"/>
            <a:ext cx="12344400" cy="974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520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Gill Sans"/>
              <a:buNone/>
              <a:defRPr sz="3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200"/>
              </a:spcBef>
              <a:spcAft>
                <a:spcPts val="0"/>
              </a:spcAft>
              <a:buClr>
                <a:schemeClr val="dk1"/>
              </a:buClr>
              <a:buSzPts val="4959"/>
              <a:buFont typeface="Gill Sans"/>
              <a:buNone/>
              <a:defRPr sz="2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5200"/>
              </a:spcBef>
              <a:spcAft>
                <a:spcPts val="0"/>
              </a:spcAft>
              <a:buClr>
                <a:schemeClr val="dk1"/>
              </a:buClr>
              <a:buSzPts val="4104"/>
              <a:buFont typeface="Gill Sans"/>
              <a:buNone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5200"/>
              </a:spcBef>
              <a:spcAft>
                <a:spcPts val="0"/>
              </a:spcAft>
              <a:buClr>
                <a:schemeClr val="dk1"/>
              </a:buClr>
              <a:buSzPts val="3249"/>
              <a:buFont typeface="Gill Sans"/>
              <a:buNone/>
              <a:defRPr sz="1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5200"/>
              </a:spcBef>
              <a:spcAft>
                <a:spcPts val="0"/>
              </a:spcAft>
              <a:buClr>
                <a:schemeClr val="dk1"/>
              </a:buClr>
              <a:buSzPts val="3249"/>
              <a:buFont typeface="Gill Sans"/>
              <a:buNone/>
              <a:defRPr sz="1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65" name="Google Shape;265;p82"/>
          <p:cNvSpPr txBox="1">
            <a:spLocks noGrp="1"/>
          </p:cNvSpPr>
          <p:nvPr>
            <p:ph type="body" idx="1"/>
          </p:nvPr>
        </p:nvSpPr>
        <p:spPr>
          <a:xfrm>
            <a:off x="1679576" y="4114800"/>
            <a:ext cx="7864475" cy="7623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5200"/>
              </a:spcBef>
              <a:spcAft>
                <a:spcPts val="0"/>
              </a:spcAft>
              <a:buClr>
                <a:schemeClr val="dk1"/>
              </a:buClr>
              <a:buSzPts val="2907"/>
              <a:buFont typeface="Gill Sans"/>
              <a:buNone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200"/>
              </a:spcBef>
              <a:spcAft>
                <a:spcPts val="0"/>
              </a:spcAft>
              <a:buClr>
                <a:schemeClr val="dk1"/>
              </a:buClr>
              <a:buSzPts val="2394"/>
              <a:buFont typeface="Gill Sans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228600" algn="l" rtl="0">
              <a:spcBef>
                <a:spcPts val="5200"/>
              </a:spcBef>
              <a:spcAft>
                <a:spcPts val="0"/>
              </a:spcAft>
              <a:buClr>
                <a:schemeClr val="dk1"/>
              </a:buClr>
              <a:buSzPts val="2052"/>
              <a:buFont typeface="Gill Sans"/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228600" algn="l" rtl="0">
              <a:spcBef>
                <a:spcPts val="5200"/>
              </a:spcBef>
              <a:spcAft>
                <a:spcPts val="0"/>
              </a:spcAft>
              <a:buClr>
                <a:schemeClr val="dk1"/>
              </a:buClr>
              <a:buSzPts val="1710"/>
              <a:buFont typeface="Gill Sans"/>
              <a:buNone/>
              <a:defRPr sz="1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228600" algn="l" rtl="0">
              <a:spcBef>
                <a:spcPts val="5200"/>
              </a:spcBef>
              <a:spcAft>
                <a:spcPts val="0"/>
              </a:spcAft>
              <a:buClr>
                <a:schemeClr val="dk1"/>
              </a:buClr>
              <a:buSzPts val="1710"/>
              <a:buFont typeface="Gill Sans"/>
              <a:buNone/>
              <a:defRPr sz="1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główek sekcji" type="secHead">
  <p:cSld name="SECTION_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1663699" y="3419474"/>
            <a:ext cx="21031199" cy="5705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7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7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7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7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7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7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7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7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1663699" y="9178926"/>
            <a:ext cx="21031199" cy="3000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5200"/>
              </a:spcBef>
              <a:spcAft>
                <a:spcPts val="0"/>
              </a:spcAft>
              <a:buClr>
                <a:schemeClr val="dk1"/>
              </a:buClr>
              <a:buSzPts val="4104"/>
              <a:buFont typeface="Gill Sans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200"/>
              </a:spcBef>
              <a:spcAft>
                <a:spcPts val="0"/>
              </a:spcAft>
              <a:buClr>
                <a:schemeClr val="dk1"/>
              </a:buClr>
              <a:buSzPts val="3249"/>
              <a:buFont typeface="Gill Sans"/>
              <a:buNone/>
              <a:defRPr sz="1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228600" algn="l" rtl="0">
              <a:spcBef>
                <a:spcPts val="5200"/>
              </a:spcBef>
              <a:spcAft>
                <a:spcPts val="0"/>
              </a:spcAft>
              <a:buClr>
                <a:schemeClr val="dk1"/>
              </a:buClr>
              <a:buSzPts val="3249"/>
              <a:buFont typeface="Gill Sans"/>
              <a:buNone/>
              <a:defRPr sz="1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228600" algn="l" rtl="0">
              <a:spcBef>
                <a:spcPts val="5200"/>
              </a:spcBef>
              <a:spcAft>
                <a:spcPts val="0"/>
              </a:spcAft>
              <a:buClr>
                <a:schemeClr val="dk1"/>
              </a:buClr>
              <a:buSzPts val="2907"/>
              <a:buFont typeface="Gill Sans"/>
              <a:buNone/>
              <a:defRPr sz="17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228600" algn="l" rtl="0">
              <a:spcBef>
                <a:spcPts val="5200"/>
              </a:spcBef>
              <a:spcAft>
                <a:spcPts val="0"/>
              </a:spcAft>
              <a:buClr>
                <a:schemeClr val="dk1"/>
              </a:buClr>
              <a:buSzPts val="2907"/>
              <a:buFont typeface="Gill Sans"/>
              <a:buNone/>
              <a:defRPr sz="17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i tekst pionowy" type="vertTx">
  <p:cSld name="VERTICAL_TEXT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83"/>
          <p:cNvSpPr txBox="1">
            <a:spLocks noGrp="1"/>
          </p:cNvSpPr>
          <p:nvPr>
            <p:ph type="title"/>
          </p:nvPr>
        </p:nvSpPr>
        <p:spPr>
          <a:xfrm>
            <a:off x="1676400" y="730253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7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7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7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7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7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7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7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7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68" name="Google Shape;268;p83"/>
          <p:cNvSpPr txBox="1">
            <a:spLocks noGrp="1"/>
          </p:cNvSpPr>
          <p:nvPr>
            <p:ph type="body" idx="1"/>
          </p:nvPr>
        </p:nvSpPr>
        <p:spPr>
          <a:xfrm rot="5400000">
            <a:off x="7840662" y="-2513012"/>
            <a:ext cx="8702676" cy="21031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847534" algn="l" rtl="0">
              <a:spcBef>
                <a:spcPts val="5200"/>
              </a:spcBef>
              <a:spcAft>
                <a:spcPts val="0"/>
              </a:spcAft>
              <a:buClr>
                <a:schemeClr val="dk1"/>
              </a:buClr>
              <a:buSzPts val="9747"/>
              <a:buFont typeface="Gill Sans"/>
              <a:buChar char="•"/>
              <a:defRPr sz="5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847534" algn="l" rtl="0">
              <a:spcBef>
                <a:spcPts val="5200"/>
              </a:spcBef>
              <a:spcAft>
                <a:spcPts val="0"/>
              </a:spcAft>
              <a:buClr>
                <a:schemeClr val="dk1"/>
              </a:buClr>
              <a:buSzPts val="9747"/>
              <a:buFont typeface="Gill Sans"/>
              <a:buChar char="•"/>
              <a:defRPr sz="5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847534" algn="l" rtl="0">
              <a:spcBef>
                <a:spcPts val="5200"/>
              </a:spcBef>
              <a:spcAft>
                <a:spcPts val="0"/>
              </a:spcAft>
              <a:buClr>
                <a:schemeClr val="dk1"/>
              </a:buClr>
              <a:buSzPts val="9747"/>
              <a:buFont typeface="Gill Sans"/>
              <a:buChar char="•"/>
              <a:defRPr sz="5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847534" algn="l" rtl="0">
              <a:spcBef>
                <a:spcPts val="5200"/>
              </a:spcBef>
              <a:spcAft>
                <a:spcPts val="0"/>
              </a:spcAft>
              <a:buClr>
                <a:schemeClr val="dk1"/>
              </a:buClr>
              <a:buSzPts val="9747"/>
              <a:buFont typeface="Gill Sans"/>
              <a:buChar char="•"/>
              <a:defRPr sz="5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847534" algn="l" rtl="0">
              <a:spcBef>
                <a:spcPts val="5200"/>
              </a:spcBef>
              <a:spcAft>
                <a:spcPts val="0"/>
              </a:spcAft>
              <a:buClr>
                <a:schemeClr val="dk1"/>
              </a:buClr>
              <a:buSzPts val="9747"/>
              <a:buFont typeface="Gill Sans"/>
              <a:buChar char="•"/>
              <a:defRPr sz="5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pionowy i tekst" type="vertTitleAndTx">
  <p:cSld name="VERTICAL_TITLE_AND_VERTICAL_TEXT"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84"/>
          <p:cNvSpPr txBox="1">
            <a:spLocks noGrp="1"/>
          </p:cNvSpPr>
          <p:nvPr>
            <p:ph type="title"/>
          </p:nvPr>
        </p:nvSpPr>
        <p:spPr>
          <a:xfrm rot="5400000">
            <a:off x="14266864" y="3913188"/>
            <a:ext cx="11623676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7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7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7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7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7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7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7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7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71" name="Google Shape;271;p84"/>
          <p:cNvSpPr txBox="1">
            <a:spLocks noGrp="1"/>
          </p:cNvSpPr>
          <p:nvPr>
            <p:ph type="body" idx="1"/>
          </p:nvPr>
        </p:nvSpPr>
        <p:spPr>
          <a:xfrm rot="5400000">
            <a:off x="3675064" y="-1268412"/>
            <a:ext cx="11623676" cy="15620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847534" algn="l" rtl="0">
              <a:spcBef>
                <a:spcPts val="5200"/>
              </a:spcBef>
              <a:spcAft>
                <a:spcPts val="0"/>
              </a:spcAft>
              <a:buClr>
                <a:schemeClr val="dk1"/>
              </a:buClr>
              <a:buSzPts val="9747"/>
              <a:buFont typeface="Gill Sans"/>
              <a:buChar char="•"/>
              <a:defRPr sz="5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847534" algn="l" rtl="0">
              <a:spcBef>
                <a:spcPts val="5200"/>
              </a:spcBef>
              <a:spcAft>
                <a:spcPts val="0"/>
              </a:spcAft>
              <a:buClr>
                <a:schemeClr val="dk1"/>
              </a:buClr>
              <a:buSzPts val="9747"/>
              <a:buFont typeface="Gill Sans"/>
              <a:buChar char="•"/>
              <a:defRPr sz="5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847534" algn="l" rtl="0">
              <a:spcBef>
                <a:spcPts val="5200"/>
              </a:spcBef>
              <a:spcAft>
                <a:spcPts val="0"/>
              </a:spcAft>
              <a:buClr>
                <a:schemeClr val="dk1"/>
              </a:buClr>
              <a:buSzPts val="9747"/>
              <a:buFont typeface="Gill Sans"/>
              <a:buChar char="•"/>
              <a:defRPr sz="5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847534" algn="l" rtl="0">
              <a:spcBef>
                <a:spcPts val="5200"/>
              </a:spcBef>
              <a:spcAft>
                <a:spcPts val="0"/>
              </a:spcAft>
              <a:buClr>
                <a:schemeClr val="dk1"/>
              </a:buClr>
              <a:buSzPts val="9747"/>
              <a:buFont typeface="Gill Sans"/>
              <a:buChar char="•"/>
              <a:defRPr sz="5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847534" algn="l" rtl="0">
              <a:spcBef>
                <a:spcPts val="5200"/>
              </a:spcBef>
              <a:spcAft>
                <a:spcPts val="0"/>
              </a:spcAft>
              <a:buClr>
                <a:schemeClr val="dk1"/>
              </a:buClr>
              <a:buSzPts val="9747"/>
              <a:buFont typeface="Gill Sans"/>
              <a:buChar char="•"/>
              <a:defRPr sz="5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wa elementy zawartości" type="twoObj">
  <p:cSld name="TWO_OBJECT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>
            <a:spLocks noGrp="1"/>
          </p:cNvSpPr>
          <p:nvPr>
            <p:ph type="title"/>
          </p:nvPr>
        </p:nvSpPr>
        <p:spPr>
          <a:xfrm>
            <a:off x="1676400" y="730253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7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7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7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7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7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7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7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7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1"/>
          </p:nvPr>
        </p:nvSpPr>
        <p:spPr>
          <a:xfrm>
            <a:off x="1676401" y="3651250"/>
            <a:ext cx="10439400" cy="8702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847534" algn="l" rtl="0">
              <a:spcBef>
                <a:spcPts val="5200"/>
              </a:spcBef>
              <a:spcAft>
                <a:spcPts val="0"/>
              </a:spcAft>
              <a:buClr>
                <a:schemeClr val="dk1"/>
              </a:buClr>
              <a:buSzPts val="9747"/>
              <a:buFont typeface="Gill Sans"/>
              <a:buChar char="•"/>
              <a:defRPr sz="5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847534" algn="l" rtl="0">
              <a:spcBef>
                <a:spcPts val="5200"/>
              </a:spcBef>
              <a:spcAft>
                <a:spcPts val="0"/>
              </a:spcAft>
              <a:buClr>
                <a:schemeClr val="dk1"/>
              </a:buClr>
              <a:buSzPts val="9747"/>
              <a:buFont typeface="Gill Sans"/>
              <a:buChar char="•"/>
              <a:defRPr sz="5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847534" algn="l" rtl="0">
              <a:spcBef>
                <a:spcPts val="5200"/>
              </a:spcBef>
              <a:spcAft>
                <a:spcPts val="0"/>
              </a:spcAft>
              <a:buClr>
                <a:schemeClr val="dk1"/>
              </a:buClr>
              <a:buSzPts val="9747"/>
              <a:buFont typeface="Gill Sans"/>
              <a:buChar char="•"/>
              <a:defRPr sz="5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847534" algn="l" rtl="0">
              <a:spcBef>
                <a:spcPts val="5200"/>
              </a:spcBef>
              <a:spcAft>
                <a:spcPts val="0"/>
              </a:spcAft>
              <a:buClr>
                <a:schemeClr val="dk1"/>
              </a:buClr>
              <a:buSzPts val="9747"/>
              <a:buFont typeface="Gill Sans"/>
              <a:buChar char="•"/>
              <a:defRPr sz="5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847534" algn="l" rtl="0">
              <a:spcBef>
                <a:spcPts val="5200"/>
              </a:spcBef>
              <a:spcAft>
                <a:spcPts val="0"/>
              </a:spcAft>
              <a:buClr>
                <a:schemeClr val="dk1"/>
              </a:buClr>
              <a:buSzPts val="9747"/>
              <a:buFont typeface="Gill Sans"/>
              <a:buChar char="•"/>
              <a:defRPr sz="5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2"/>
          </p:nvPr>
        </p:nvSpPr>
        <p:spPr>
          <a:xfrm>
            <a:off x="12268201" y="3651250"/>
            <a:ext cx="10439400" cy="8702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847534" algn="l" rtl="0">
              <a:spcBef>
                <a:spcPts val="5200"/>
              </a:spcBef>
              <a:spcAft>
                <a:spcPts val="0"/>
              </a:spcAft>
              <a:buClr>
                <a:schemeClr val="dk1"/>
              </a:buClr>
              <a:buSzPts val="9747"/>
              <a:buFont typeface="Gill Sans"/>
              <a:buChar char="•"/>
              <a:defRPr sz="5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847534" algn="l" rtl="0">
              <a:spcBef>
                <a:spcPts val="5200"/>
              </a:spcBef>
              <a:spcAft>
                <a:spcPts val="0"/>
              </a:spcAft>
              <a:buClr>
                <a:schemeClr val="dk1"/>
              </a:buClr>
              <a:buSzPts val="9747"/>
              <a:buFont typeface="Gill Sans"/>
              <a:buChar char="•"/>
              <a:defRPr sz="5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847534" algn="l" rtl="0">
              <a:spcBef>
                <a:spcPts val="5200"/>
              </a:spcBef>
              <a:spcAft>
                <a:spcPts val="0"/>
              </a:spcAft>
              <a:buClr>
                <a:schemeClr val="dk1"/>
              </a:buClr>
              <a:buSzPts val="9747"/>
              <a:buFont typeface="Gill Sans"/>
              <a:buChar char="•"/>
              <a:defRPr sz="5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847534" algn="l" rtl="0">
              <a:spcBef>
                <a:spcPts val="5200"/>
              </a:spcBef>
              <a:spcAft>
                <a:spcPts val="0"/>
              </a:spcAft>
              <a:buClr>
                <a:schemeClr val="dk1"/>
              </a:buClr>
              <a:buSzPts val="9747"/>
              <a:buFont typeface="Gill Sans"/>
              <a:buChar char="•"/>
              <a:defRPr sz="5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847534" algn="l" rtl="0">
              <a:spcBef>
                <a:spcPts val="5200"/>
              </a:spcBef>
              <a:spcAft>
                <a:spcPts val="0"/>
              </a:spcAft>
              <a:buClr>
                <a:schemeClr val="dk1"/>
              </a:buClr>
              <a:buSzPts val="9747"/>
              <a:buFont typeface="Gill Sans"/>
              <a:buChar char="•"/>
              <a:defRPr sz="5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ównanie" type="twoTxTwoObj">
  <p:cSld name="TWO_OBJECTS_WITH_TEX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1679576" y="730253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7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7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7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7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7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7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7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7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body" idx="1"/>
          </p:nvPr>
        </p:nvSpPr>
        <p:spPr>
          <a:xfrm>
            <a:off x="1679577" y="3362329"/>
            <a:ext cx="10315576" cy="1647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5200"/>
              </a:spcBef>
              <a:spcAft>
                <a:spcPts val="0"/>
              </a:spcAft>
              <a:buClr>
                <a:schemeClr val="dk1"/>
              </a:buClr>
              <a:buSzPts val="4104"/>
              <a:buFont typeface="Gill Sans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200"/>
              </a:spcBef>
              <a:spcAft>
                <a:spcPts val="0"/>
              </a:spcAft>
              <a:buClr>
                <a:schemeClr val="dk1"/>
              </a:buClr>
              <a:buSzPts val="3249"/>
              <a:buFont typeface="Gill Sans"/>
              <a:buNone/>
              <a:defRPr sz="19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228600" algn="l" rtl="0">
              <a:spcBef>
                <a:spcPts val="5200"/>
              </a:spcBef>
              <a:spcAft>
                <a:spcPts val="0"/>
              </a:spcAft>
              <a:buClr>
                <a:schemeClr val="dk1"/>
              </a:buClr>
              <a:buSzPts val="3249"/>
              <a:buFont typeface="Gill Sans"/>
              <a:buNone/>
              <a:defRPr sz="19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228600" algn="l" rtl="0">
              <a:spcBef>
                <a:spcPts val="5200"/>
              </a:spcBef>
              <a:spcAft>
                <a:spcPts val="0"/>
              </a:spcAft>
              <a:buClr>
                <a:schemeClr val="dk1"/>
              </a:buClr>
              <a:buSzPts val="2907"/>
              <a:buFont typeface="Gill Sans"/>
              <a:buNone/>
              <a:defRPr sz="17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228600" algn="l" rtl="0">
              <a:spcBef>
                <a:spcPts val="5200"/>
              </a:spcBef>
              <a:spcAft>
                <a:spcPts val="0"/>
              </a:spcAft>
              <a:buClr>
                <a:schemeClr val="dk1"/>
              </a:buClr>
              <a:buSzPts val="2907"/>
              <a:buFont typeface="Gill Sans"/>
              <a:buNone/>
              <a:defRPr sz="17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sz="17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sz="17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sz="17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sz="17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body" idx="2"/>
          </p:nvPr>
        </p:nvSpPr>
        <p:spPr>
          <a:xfrm>
            <a:off x="1679577" y="5010150"/>
            <a:ext cx="10315576" cy="7369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847534" algn="l" rtl="0">
              <a:spcBef>
                <a:spcPts val="5200"/>
              </a:spcBef>
              <a:spcAft>
                <a:spcPts val="0"/>
              </a:spcAft>
              <a:buClr>
                <a:schemeClr val="dk1"/>
              </a:buClr>
              <a:buSzPts val="9747"/>
              <a:buFont typeface="Gill Sans"/>
              <a:buChar char="•"/>
              <a:defRPr sz="5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847534" algn="l" rtl="0">
              <a:spcBef>
                <a:spcPts val="5200"/>
              </a:spcBef>
              <a:spcAft>
                <a:spcPts val="0"/>
              </a:spcAft>
              <a:buClr>
                <a:schemeClr val="dk1"/>
              </a:buClr>
              <a:buSzPts val="9747"/>
              <a:buFont typeface="Gill Sans"/>
              <a:buChar char="•"/>
              <a:defRPr sz="5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847534" algn="l" rtl="0">
              <a:spcBef>
                <a:spcPts val="5200"/>
              </a:spcBef>
              <a:spcAft>
                <a:spcPts val="0"/>
              </a:spcAft>
              <a:buClr>
                <a:schemeClr val="dk1"/>
              </a:buClr>
              <a:buSzPts val="9747"/>
              <a:buFont typeface="Gill Sans"/>
              <a:buChar char="•"/>
              <a:defRPr sz="5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847534" algn="l" rtl="0">
              <a:spcBef>
                <a:spcPts val="5200"/>
              </a:spcBef>
              <a:spcAft>
                <a:spcPts val="0"/>
              </a:spcAft>
              <a:buClr>
                <a:schemeClr val="dk1"/>
              </a:buClr>
              <a:buSzPts val="9747"/>
              <a:buFont typeface="Gill Sans"/>
              <a:buChar char="•"/>
              <a:defRPr sz="5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847534" algn="l" rtl="0">
              <a:spcBef>
                <a:spcPts val="5200"/>
              </a:spcBef>
              <a:spcAft>
                <a:spcPts val="0"/>
              </a:spcAft>
              <a:buClr>
                <a:schemeClr val="dk1"/>
              </a:buClr>
              <a:buSzPts val="9747"/>
              <a:buFont typeface="Gill Sans"/>
              <a:buChar char="•"/>
              <a:defRPr sz="5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body" idx="3"/>
          </p:nvPr>
        </p:nvSpPr>
        <p:spPr>
          <a:xfrm>
            <a:off x="12344401" y="3362329"/>
            <a:ext cx="10366376" cy="1647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5200"/>
              </a:spcBef>
              <a:spcAft>
                <a:spcPts val="0"/>
              </a:spcAft>
              <a:buClr>
                <a:schemeClr val="dk1"/>
              </a:buClr>
              <a:buSzPts val="4104"/>
              <a:buFont typeface="Gill Sans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200"/>
              </a:spcBef>
              <a:spcAft>
                <a:spcPts val="0"/>
              </a:spcAft>
              <a:buClr>
                <a:schemeClr val="dk1"/>
              </a:buClr>
              <a:buSzPts val="3249"/>
              <a:buFont typeface="Gill Sans"/>
              <a:buNone/>
              <a:defRPr sz="19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228600" algn="l" rtl="0">
              <a:spcBef>
                <a:spcPts val="5200"/>
              </a:spcBef>
              <a:spcAft>
                <a:spcPts val="0"/>
              </a:spcAft>
              <a:buClr>
                <a:schemeClr val="dk1"/>
              </a:buClr>
              <a:buSzPts val="3249"/>
              <a:buFont typeface="Gill Sans"/>
              <a:buNone/>
              <a:defRPr sz="19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228600" algn="l" rtl="0">
              <a:spcBef>
                <a:spcPts val="5200"/>
              </a:spcBef>
              <a:spcAft>
                <a:spcPts val="0"/>
              </a:spcAft>
              <a:buClr>
                <a:schemeClr val="dk1"/>
              </a:buClr>
              <a:buSzPts val="2907"/>
              <a:buFont typeface="Gill Sans"/>
              <a:buNone/>
              <a:defRPr sz="17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228600" algn="l" rtl="0">
              <a:spcBef>
                <a:spcPts val="5200"/>
              </a:spcBef>
              <a:spcAft>
                <a:spcPts val="0"/>
              </a:spcAft>
              <a:buClr>
                <a:schemeClr val="dk1"/>
              </a:buClr>
              <a:buSzPts val="2907"/>
              <a:buFont typeface="Gill Sans"/>
              <a:buNone/>
              <a:defRPr sz="17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sz="17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sz="17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sz="17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sz="17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body" idx="4"/>
          </p:nvPr>
        </p:nvSpPr>
        <p:spPr>
          <a:xfrm>
            <a:off x="12344401" y="5010150"/>
            <a:ext cx="10366376" cy="7369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847534" algn="l" rtl="0">
              <a:spcBef>
                <a:spcPts val="5200"/>
              </a:spcBef>
              <a:spcAft>
                <a:spcPts val="0"/>
              </a:spcAft>
              <a:buClr>
                <a:schemeClr val="dk1"/>
              </a:buClr>
              <a:buSzPts val="9747"/>
              <a:buFont typeface="Gill Sans"/>
              <a:buChar char="•"/>
              <a:defRPr sz="5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847534" algn="l" rtl="0">
              <a:spcBef>
                <a:spcPts val="5200"/>
              </a:spcBef>
              <a:spcAft>
                <a:spcPts val="0"/>
              </a:spcAft>
              <a:buClr>
                <a:schemeClr val="dk1"/>
              </a:buClr>
              <a:buSzPts val="9747"/>
              <a:buFont typeface="Gill Sans"/>
              <a:buChar char="•"/>
              <a:defRPr sz="5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847534" algn="l" rtl="0">
              <a:spcBef>
                <a:spcPts val="5200"/>
              </a:spcBef>
              <a:spcAft>
                <a:spcPts val="0"/>
              </a:spcAft>
              <a:buClr>
                <a:schemeClr val="dk1"/>
              </a:buClr>
              <a:buSzPts val="9747"/>
              <a:buFont typeface="Gill Sans"/>
              <a:buChar char="•"/>
              <a:defRPr sz="5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847534" algn="l" rtl="0">
              <a:spcBef>
                <a:spcPts val="5200"/>
              </a:spcBef>
              <a:spcAft>
                <a:spcPts val="0"/>
              </a:spcAft>
              <a:buClr>
                <a:schemeClr val="dk1"/>
              </a:buClr>
              <a:buSzPts val="9747"/>
              <a:buFont typeface="Gill Sans"/>
              <a:buChar char="•"/>
              <a:defRPr sz="5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847534" algn="l" rtl="0">
              <a:spcBef>
                <a:spcPts val="5200"/>
              </a:spcBef>
              <a:spcAft>
                <a:spcPts val="0"/>
              </a:spcAft>
              <a:buClr>
                <a:schemeClr val="dk1"/>
              </a:buClr>
              <a:buSzPts val="9747"/>
              <a:buFont typeface="Gill Sans"/>
              <a:buChar char="•"/>
              <a:defRPr sz="5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lko tytuł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1676400" y="730253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7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7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7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7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7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7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7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7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sty" type="blank">
  <p:cSld name="BLANK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awartość z podpisem" type="objTx">
  <p:cSld name="OBJECT_WITH_CAPTIO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9"/>
          <p:cNvSpPr txBox="1">
            <a:spLocks noGrp="1"/>
          </p:cNvSpPr>
          <p:nvPr>
            <p:ph type="title"/>
          </p:nvPr>
        </p:nvSpPr>
        <p:spPr>
          <a:xfrm>
            <a:off x="1679576" y="914400"/>
            <a:ext cx="7864475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7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7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7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7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7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7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7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7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body" idx="1"/>
          </p:nvPr>
        </p:nvSpPr>
        <p:spPr>
          <a:xfrm>
            <a:off x="10366376" y="1974853"/>
            <a:ext cx="12344400" cy="974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565213" algn="l" rtl="0">
              <a:spcBef>
                <a:spcPts val="520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Gill Sans"/>
              <a:buChar char="•"/>
              <a:defRPr sz="3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543496" algn="l" rtl="0">
              <a:spcBef>
                <a:spcPts val="5200"/>
              </a:spcBef>
              <a:spcAft>
                <a:spcPts val="0"/>
              </a:spcAft>
              <a:buClr>
                <a:schemeClr val="dk1"/>
              </a:buClr>
              <a:buSzPts val="4959"/>
              <a:buFont typeface="Gill Sans"/>
              <a:buChar char="•"/>
              <a:defRPr sz="2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89204" algn="l" rtl="0">
              <a:spcBef>
                <a:spcPts val="5200"/>
              </a:spcBef>
              <a:spcAft>
                <a:spcPts val="0"/>
              </a:spcAft>
              <a:buClr>
                <a:schemeClr val="dk1"/>
              </a:buClr>
              <a:buSzPts val="4104"/>
              <a:buFont typeface="Gill Sans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34911" algn="l" rtl="0">
              <a:spcBef>
                <a:spcPts val="5200"/>
              </a:spcBef>
              <a:spcAft>
                <a:spcPts val="0"/>
              </a:spcAft>
              <a:buClr>
                <a:schemeClr val="dk1"/>
              </a:buClr>
              <a:buSzPts val="3249"/>
              <a:buFont typeface="Gill Sans"/>
              <a:buChar char="•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34911" algn="l" rtl="0">
              <a:spcBef>
                <a:spcPts val="5200"/>
              </a:spcBef>
              <a:spcAft>
                <a:spcPts val="0"/>
              </a:spcAft>
              <a:buClr>
                <a:schemeClr val="dk1"/>
              </a:buClr>
              <a:buSzPts val="3249"/>
              <a:buFont typeface="Gill Sans"/>
              <a:buChar char="•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body" idx="2"/>
          </p:nvPr>
        </p:nvSpPr>
        <p:spPr>
          <a:xfrm>
            <a:off x="1679576" y="4114800"/>
            <a:ext cx="7864475" cy="7623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5200"/>
              </a:spcBef>
              <a:spcAft>
                <a:spcPts val="0"/>
              </a:spcAft>
              <a:buClr>
                <a:schemeClr val="dk1"/>
              </a:buClr>
              <a:buSzPts val="2907"/>
              <a:buFont typeface="Gill Sans"/>
              <a:buNone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200"/>
              </a:spcBef>
              <a:spcAft>
                <a:spcPts val="0"/>
              </a:spcAft>
              <a:buClr>
                <a:schemeClr val="dk1"/>
              </a:buClr>
              <a:buSzPts val="2394"/>
              <a:buFont typeface="Gill Sans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228600" algn="l" rtl="0">
              <a:spcBef>
                <a:spcPts val="5200"/>
              </a:spcBef>
              <a:spcAft>
                <a:spcPts val="0"/>
              </a:spcAft>
              <a:buClr>
                <a:schemeClr val="dk1"/>
              </a:buClr>
              <a:buSzPts val="2052"/>
              <a:buFont typeface="Gill Sans"/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228600" algn="l" rtl="0">
              <a:spcBef>
                <a:spcPts val="5200"/>
              </a:spcBef>
              <a:spcAft>
                <a:spcPts val="0"/>
              </a:spcAft>
              <a:buClr>
                <a:schemeClr val="dk1"/>
              </a:buClr>
              <a:buSzPts val="1710"/>
              <a:buFont typeface="Gill Sans"/>
              <a:buNone/>
              <a:defRPr sz="1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228600" algn="l" rtl="0">
              <a:spcBef>
                <a:spcPts val="5200"/>
              </a:spcBef>
              <a:spcAft>
                <a:spcPts val="0"/>
              </a:spcAft>
              <a:buClr>
                <a:schemeClr val="dk1"/>
              </a:buClr>
              <a:buSzPts val="1710"/>
              <a:buFont typeface="Gill Sans"/>
              <a:buNone/>
              <a:defRPr sz="1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az z podpisem" type="picTx">
  <p:cSld name="PICTURE_WITH_CAPTIO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>
            <a:spLocks noGrp="1"/>
          </p:cNvSpPr>
          <p:nvPr>
            <p:ph type="title"/>
          </p:nvPr>
        </p:nvSpPr>
        <p:spPr>
          <a:xfrm>
            <a:off x="1679576" y="914400"/>
            <a:ext cx="7864475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7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7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7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7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7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7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7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7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38" name="Google Shape;38;p10"/>
          <p:cNvSpPr>
            <a:spLocks noGrp="1"/>
          </p:cNvSpPr>
          <p:nvPr>
            <p:ph type="pic" idx="2"/>
          </p:nvPr>
        </p:nvSpPr>
        <p:spPr>
          <a:xfrm>
            <a:off x="10366376" y="1974853"/>
            <a:ext cx="12344400" cy="974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520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Gill Sans"/>
              <a:buNone/>
              <a:defRPr sz="3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200"/>
              </a:spcBef>
              <a:spcAft>
                <a:spcPts val="0"/>
              </a:spcAft>
              <a:buClr>
                <a:schemeClr val="dk1"/>
              </a:buClr>
              <a:buSzPts val="4959"/>
              <a:buFont typeface="Gill Sans"/>
              <a:buNone/>
              <a:defRPr sz="2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5200"/>
              </a:spcBef>
              <a:spcAft>
                <a:spcPts val="0"/>
              </a:spcAft>
              <a:buClr>
                <a:schemeClr val="dk1"/>
              </a:buClr>
              <a:buSzPts val="4104"/>
              <a:buFont typeface="Gill Sans"/>
              <a:buNone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5200"/>
              </a:spcBef>
              <a:spcAft>
                <a:spcPts val="0"/>
              </a:spcAft>
              <a:buClr>
                <a:schemeClr val="dk1"/>
              </a:buClr>
              <a:buSzPts val="3249"/>
              <a:buFont typeface="Gill Sans"/>
              <a:buNone/>
              <a:defRPr sz="1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5200"/>
              </a:spcBef>
              <a:spcAft>
                <a:spcPts val="0"/>
              </a:spcAft>
              <a:buClr>
                <a:schemeClr val="dk1"/>
              </a:buClr>
              <a:buSzPts val="3249"/>
              <a:buFont typeface="Gill Sans"/>
              <a:buNone/>
              <a:defRPr sz="1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body" idx="1"/>
          </p:nvPr>
        </p:nvSpPr>
        <p:spPr>
          <a:xfrm>
            <a:off x="1679576" y="4114800"/>
            <a:ext cx="7864475" cy="7623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5200"/>
              </a:spcBef>
              <a:spcAft>
                <a:spcPts val="0"/>
              </a:spcAft>
              <a:buClr>
                <a:schemeClr val="dk1"/>
              </a:buClr>
              <a:buSzPts val="2907"/>
              <a:buFont typeface="Gill Sans"/>
              <a:buNone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200"/>
              </a:spcBef>
              <a:spcAft>
                <a:spcPts val="0"/>
              </a:spcAft>
              <a:buClr>
                <a:schemeClr val="dk1"/>
              </a:buClr>
              <a:buSzPts val="2394"/>
              <a:buFont typeface="Gill Sans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228600" algn="l" rtl="0">
              <a:spcBef>
                <a:spcPts val="5200"/>
              </a:spcBef>
              <a:spcAft>
                <a:spcPts val="0"/>
              </a:spcAft>
              <a:buClr>
                <a:schemeClr val="dk1"/>
              </a:buClr>
              <a:buSzPts val="2052"/>
              <a:buFont typeface="Gill Sans"/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228600" algn="l" rtl="0">
              <a:spcBef>
                <a:spcPts val="5200"/>
              </a:spcBef>
              <a:spcAft>
                <a:spcPts val="0"/>
              </a:spcAft>
              <a:buClr>
                <a:schemeClr val="dk1"/>
              </a:buClr>
              <a:buSzPts val="1710"/>
              <a:buFont typeface="Gill Sans"/>
              <a:buNone/>
              <a:defRPr sz="1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228600" algn="l" rtl="0">
              <a:spcBef>
                <a:spcPts val="5200"/>
              </a:spcBef>
              <a:spcAft>
                <a:spcPts val="0"/>
              </a:spcAft>
              <a:buClr>
                <a:schemeClr val="dk1"/>
              </a:buClr>
              <a:buSzPts val="1710"/>
              <a:buFont typeface="Gill Sans"/>
              <a:buNone/>
              <a:defRPr sz="1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i tekst pionowy" type="vertTx">
  <p:cSld name="VERTICAL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1676400" y="730253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7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7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7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7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7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7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7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7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 rot="5400000">
            <a:off x="7840662" y="-2513012"/>
            <a:ext cx="8702676" cy="21031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847534" algn="l" rtl="0">
              <a:spcBef>
                <a:spcPts val="5200"/>
              </a:spcBef>
              <a:spcAft>
                <a:spcPts val="0"/>
              </a:spcAft>
              <a:buClr>
                <a:schemeClr val="dk1"/>
              </a:buClr>
              <a:buSzPts val="9747"/>
              <a:buFont typeface="Gill Sans"/>
              <a:buChar char="•"/>
              <a:defRPr sz="5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847534" algn="l" rtl="0">
              <a:spcBef>
                <a:spcPts val="5200"/>
              </a:spcBef>
              <a:spcAft>
                <a:spcPts val="0"/>
              </a:spcAft>
              <a:buClr>
                <a:schemeClr val="dk1"/>
              </a:buClr>
              <a:buSzPts val="9747"/>
              <a:buFont typeface="Gill Sans"/>
              <a:buChar char="•"/>
              <a:defRPr sz="5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847534" algn="l" rtl="0">
              <a:spcBef>
                <a:spcPts val="5200"/>
              </a:spcBef>
              <a:spcAft>
                <a:spcPts val="0"/>
              </a:spcAft>
              <a:buClr>
                <a:schemeClr val="dk1"/>
              </a:buClr>
              <a:buSzPts val="9747"/>
              <a:buFont typeface="Gill Sans"/>
              <a:buChar char="•"/>
              <a:defRPr sz="5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847534" algn="l" rtl="0">
              <a:spcBef>
                <a:spcPts val="5200"/>
              </a:spcBef>
              <a:spcAft>
                <a:spcPts val="0"/>
              </a:spcAft>
              <a:buClr>
                <a:schemeClr val="dk1"/>
              </a:buClr>
              <a:buSzPts val="9747"/>
              <a:buFont typeface="Gill Sans"/>
              <a:buChar char="•"/>
              <a:defRPr sz="5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847534" algn="l" rtl="0">
              <a:spcBef>
                <a:spcPts val="5200"/>
              </a:spcBef>
              <a:spcAft>
                <a:spcPts val="0"/>
              </a:spcAft>
              <a:buClr>
                <a:schemeClr val="dk1"/>
              </a:buClr>
              <a:buSzPts val="9747"/>
              <a:buFont typeface="Gill Sans"/>
              <a:buChar char="•"/>
              <a:defRPr sz="5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73"/>
          <p:cNvSpPr/>
          <p:nvPr/>
        </p:nvSpPr>
        <p:spPr>
          <a:xfrm>
            <a:off x="8723312" y="-14285"/>
            <a:ext cx="15725776" cy="1380013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9247" y="23"/>
                </a:moveTo>
                <a:lnTo>
                  <a:pt x="21530" y="0"/>
                </a:lnTo>
                <a:lnTo>
                  <a:pt x="21600" y="21600"/>
                </a:lnTo>
                <a:lnTo>
                  <a:pt x="0" y="21548"/>
                </a:lnTo>
                <a:lnTo>
                  <a:pt x="9247" y="23"/>
                </a:lnTo>
                <a:close/>
                <a:moveTo>
                  <a:pt x="9247" y="23"/>
                </a:move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hyperlink" Target="https://www.nature.com/articles/s41598-018-37359-z/figures/3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85"/>
          <p:cNvSpPr/>
          <p:nvPr/>
        </p:nvSpPr>
        <p:spPr>
          <a:xfrm>
            <a:off x="5694943" y="0"/>
            <a:ext cx="11668976" cy="137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/>
            <a:endParaRPr lang="en-US" sz="4800" dirty="0" smtClean="0">
              <a:solidFill>
                <a:srgbClr val="762810"/>
              </a:solidFill>
            </a:endParaRPr>
          </a:p>
          <a:p>
            <a:pPr lvl="0" algn="ctr"/>
            <a:endParaRPr lang="en-US" sz="4800" dirty="0" smtClean="0">
              <a:solidFill>
                <a:srgbClr val="762810"/>
              </a:solidFill>
            </a:endParaRPr>
          </a:p>
          <a:p>
            <a:pPr lvl="0" algn="ctr"/>
            <a:endParaRPr lang="en-US" sz="4800" dirty="0">
              <a:solidFill>
                <a:srgbClr val="762810"/>
              </a:solidFill>
            </a:endParaRPr>
          </a:p>
          <a:p>
            <a:pPr lvl="0" algn="ctr"/>
            <a:endParaRPr lang="en-US" sz="4800" dirty="0">
              <a:solidFill>
                <a:srgbClr val="762810"/>
              </a:solidFill>
            </a:endParaRPr>
          </a:p>
          <a:p>
            <a:pPr algn="ctr"/>
            <a:r>
              <a:rPr lang="en-US" sz="3800" dirty="0" smtClean="0">
                <a:solidFill>
                  <a:srgbClr val="762810"/>
                </a:solidFill>
              </a:rPr>
              <a:t>Scientific Reports </a:t>
            </a:r>
            <a:r>
              <a:rPr lang="en-US" sz="3800" dirty="0">
                <a:solidFill>
                  <a:srgbClr val="762810"/>
                </a:solidFill>
              </a:rPr>
              <a:t>- </a:t>
            </a:r>
            <a:r>
              <a:rPr lang="en-US" sz="3800" dirty="0" smtClean="0">
                <a:solidFill>
                  <a:srgbClr val="762810"/>
                </a:solidFill>
              </a:rPr>
              <a:t>Nature</a:t>
            </a:r>
            <a:endParaRPr lang="en-US" sz="3800" dirty="0">
              <a:solidFill>
                <a:srgbClr val="762810"/>
              </a:solidFill>
            </a:endParaRPr>
          </a:p>
          <a:p>
            <a:pPr lvl="0" algn="ctr"/>
            <a:endParaRPr lang="en-US" sz="4800" dirty="0" smtClean="0">
              <a:solidFill>
                <a:srgbClr val="762810"/>
              </a:solidFill>
            </a:endParaRPr>
          </a:p>
          <a:p>
            <a:pPr lvl="0" algn="ctr"/>
            <a:r>
              <a:rPr lang="en-US" sz="4800" dirty="0" smtClean="0">
                <a:solidFill>
                  <a:srgbClr val="762810"/>
                </a:solidFill>
              </a:rPr>
              <a:t>Towards </a:t>
            </a:r>
            <a:r>
              <a:rPr lang="en-US" sz="4800" dirty="0">
                <a:solidFill>
                  <a:srgbClr val="762810"/>
                </a:solidFill>
              </a:rPr>
              <a:t>reconstructing intelligible speech from the human auditory </a:t>
            </a:r>
            <a:r>
              <a:rPr lang="en-US" sz="4800" dirty="0" smtClean="0">
                <a:solidFill>
                  <a:srgbClr val="762810"/>
                </a:solidFill>
              </a:rPr>
              <a:t>cortex</a:t>
            </a:r>
          </a:p>
          <a:p>
            <a:pPr lvl="0" algn="ctr"/>
            <a:r>
              <a:rPr lang="en-US" sz="4800" dirty="0" smtClean="0">
                <a:solidFill>
                  <a:srgbClr val="762810"/>
                </a:solidFill>
              </a:rPr>
              <a:t>-</a:t>
            </a:r>
          </a:p>
          <a:p>
            <a:pPr lvl="0" algn="ctr"/>
            <a:r>
              <a:rPr lang="en-US" sz="3000" dirty="0" smtClean="0">
                <a:solidFill>
                  <a:srgbClr val="762810"/>
                </a:solidFill>
              </a:rPr>
              <a:t>Hassan </a:t>
            </a:r>
            <a:r>
              <a:rPr lang="en-US" sz="3000" dirty="0" err="1" smtClean="0">
                <a:solidFill>
                  <a:srgbClr val="762810"/>
                </a:solidFill>
              </a:rPr>
              <a:t>Akbari</a:t>
            </a:r>
            <a:r>
              <a:rPr lang="en-US" sz="3000" dirty="0" smtClean="0">
                <a:solidFill>
                  <a:srgbClr val="762810"/>
                </a:solidFill>
              </a:rPr>
              <a:t>, </a:t>
            </a:r>
            <a:r>
              <a:rPr lang="en-US" sz="3000" dirty="0" err="1">
                <a:solidFill>
                  <a:srgbClr val="762810"/>
                </a:solidFill>
              </a:rPr>
              <a:t>Bahar</a:t>
            </a:r>
            <a:r>
              <a:rPr lang="en-US" sz="3000" dirty="0">
                <a:solidFill>
                  <a:srgbClr val="762810"/>
                </a:solidFill>
              </a:rPr>
              <a:t> </a:t>
            </a:r>
            <a:r>
              <a:rPr lang="en-US" sz="3000" dirty="0" err="1" smtClean="0">
                <a:solidFill>
                  <a:srgbClr val="762810"/>
                </a:solidFill>
              </a:rPr>
              <a:t>Khalighinejad</a:t>
            </a:r>
            <a:r>
              <a:rPr lang="en-US" sz="3000" dirty="0" smtClean="0">
                <a:solidFill>
                  <a:srgbClr val="762810"/>
                </a:solidFill>
              </a:rPr>
              <a:t>, </a:t>
            </a:r>
            <a:r>
              <a:rPr lang="en-US" sz="3000" dirty="0">
                <a:solidFill>
                  <a:srgbClr val="762810"/>
                </a:solidFill>
              </a:rPr>
              <a:t>Jose L. </a:t>
            </a:r>
            <a:r>
              <a:rPr lang="en-US" sz="3000" dirty="0" err="1" smtClean="0">
                <a:solidFill>
                  <a:srgbClr val="762810"/>
                </a:solidFill>
              </a:rPr>
              <a:t>Herrero</a:t>
            </a:r>
            <a:r>
              <a:rPr lang="en-US" sz="3000" dirty="0" smtClean="0">
                <a:solidFill>
                  <a:srgbClr val="762810"/>
                </a:solidFill>
              </a:rPr>
              <a:t>, </a:t>
            </a:r>
          </a:p>
          <a:p>
            <a:pPr lvl="0" algn="ctr"/>
            <a:r>
              <a:rPr lang="en-US" sz="3000" dirty="0" err="1" smtClean="0">
                <a:solidFill>
                  <a:srgbClr val="762810"/>
                </a:solidFill>
              </a:rPr>
              <a:t>Ashesh</a:t>
            </a:r>
            <a:r>
              <a:rPr lang="en-US" sz="3000" dirty="0" smtClean="0">
                <a:solidFill>
                  <a:srgbClr val="762810"/>
                </a:solidFill>
              </a:rPr>
              <a:t> </a:t>
            </a:r>
            <a:r>
              <a:rPr lang="en-US" sz="3000" dirty="0">
                <a:solidFill>
                  <a:srgbClr val="762810"/>
                </a:solidFill>
              </a:rPr>
              <a:t>D. </a:t>
            </a:r>
            <a:r>
              <a:rPr lang="en-US" sz="3000" dirty="0" smtClean="0">
                <a:solidFill>
                  <a:srgbClr val="762810"/>
                </a:solidFill>
              </a:rPr>
              <a:t>Mehta </a:t>
            </a:r>
            <a:r>
              <a:rPr lang="en-US" sz="3000" dirty="0">
                <a:solidFill>
                  <a:srgbClr val="762810"/>
                </a:solidFill>
              </a:rPr>
              <a:t>&amp; </a:t>
            </a:r>
            <a:r>
              <a:rPr lang="en-US" sz="3000" dirty="0" err="1">
                <a:solidFill>
                  <a:srgbClr val="762810"/>
                </a:solidFill>
              </a:rPr>
              <a:t>Nima</a:t>
            </a:r>
            <a:r>
              <a:rPr lang="en-US" sz="3000" dirty="0">
                <a:solidFill>
                  <a:srgbClr val="762810"/>
                </a:solidFill>
              </a:rPr>
              <a:t> </a:t>
            </a:r>
            <a:r>
              <a:rPr lang="en-US" sz="3000" dirty="0" err="1" smtClean="0">
                <a:solidFill>
                  <a:srgbClr val="762810"/>
                </a:solidFill>
              </a:rPr>
              <a:t>Mesgarani</a:t>
            </a:r>
            <a:endParaRPr lang="en-US" sz="3000" dirty="0" smtClean="0">
              <a:solidFill>
                <a:srgbClr val="762810"/>
              </a:solidFill>
            </a:endParaRPr>
          </a:p>
          <a:p>
            <a:pPr lvl="0" algn="ctr"/>
            <a:endParaRPr lang="en-US" sz="3000" dirty="0" smtClean="0">
              <a:solidFill>
                <a:srgbClr val="762810"/>
              </a:solidFill>
            </a:endParaRPr>
          </a:p>
          <a:p>
            <a:pPr lvl="0" algn="ctr"/>
            <a:r>
              <a:rPr lang="en-US" sz="3000" dirty="0" smtClean="0">
                <a:solidFill>
                  <a:srgbClr val="762810"/>
                </a:solidFill>
              </a:rPr>
              <a:t>29 January 2019</a:t>
            </a:r>
          </a:p>
          <a:p>
            <a:pPr lvl="0" algn="ctr"/>
            <a:endParaRPr lang="en-US" sz="3800" dirty="0">
              <a:solidFill>
                <a:srgbClr val="762810"/>
              </a:solidFill>
            </a:endParaRPr>
          </a:p>
          <a:p>
            <a:pPr lvl="0" algn="ctr"/>
            <a:endParaRPr lang="en-US" sz="3800" dirty="0">
              <a:solidFill>
                <a:srgbClr val="3C3C3C"/>
              </a:solidFill>
            </a:endParaRPr>
          </a:p>
          <a:p>
            <a:pPr lvl="0" algn="ctr"/>
            <a:endParaRPr lang="en-US" sz="4800" dirty="0" smtClean="0">
              <a:solidFill>
                <a:srgbClr val="3C3C3C"/>
              </a:solidFill>
            </a:endParaRPr>
          </a:p>
          <a:p>
            <a:pPr lvl="0" algn="ctr"/>
            <a:endParaRPr lang="en-US" sz="4800" dirty="0">
              <a:solidFill>
                <a:srgbClr val="3C3C3C"/>
              </a:solidFill>
            </a:endParaRPr>
          </a:p>
          <a:p>
            <a:pPr lvl="0" algn="ctr"/>
            <a:endParaRPr lang="en-US" sz="4800" dirty="0" smtClean="0">
              <a:solidFill>
                <a:srgbClr val="3C3C3C"/>
              </a:solidFill>
            </a:endParaRPr>
          </a:p>
          <a:p>
            <a:pPr lvl="0" algn="ctr"/>
            <a:endParaRPr lang="en-US" sz="4800" dirty="0">
              <a:solidFill>
                <a:srgbClr val="3C3C3C"/>
              </a:solidFill>
            </a:endParaRPr>
          </a:p>
          <a:p>
            <a:pPr lvl="0" algn="ctr"/>
            <a:endParaRPr sz="4800" dirty="0"/>
          </a:p>
        </p:txBody>
      </p:sp>
      <p:sp>
        <p:nvSpPr>
          <p:cNvPr id="11" name="Google Shape;277;p85"/>
          <p:cNvSpPr/>
          <p:nvPr/>
        </p:nvSpPr>
        <p:spPr>
          <a:xfrm>
            <a:off x="5694943" y="9601200"/>
            <a:ext cx="12059658" cy="28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/>
            <a:r>
              <a:rPr lang="en-US" sz="3800" b="1" dirty="0">
                <a:solidFill>
                  <a:srgbClr val="3C3C3C"/>
                </a:solidFill>
              </a:rPr>
              <a:t>NAFIZ ISHTIAQUE AHMED</a:t>
            </a:r>
          </a:p>
          <a:p>
            <a:pPr lvl="0" algn="ctr"/>
            <a:r>
              <a:rPr lang="en-US" sz="2800" dirty="0">
                <a:solidFill>
                  <a:srgbClr val="3C3C3C"/>
                </a:solidFill>
              </a:rPr>
              <a:t>LITERATURE REVIEW</a:t>
            </a:r>
          </a:p>
          <a:p>
            <a:pPr lvl="0" algn="ctr"/>
            <a:endParaRPr lang="en-US" sz="2800" dirty="0">
              <a:solidFill>
                <a:srgbClr val="3C3C3C"/>
              </a:solidFill>
            </a:endParaRPr>
          </a:p>
          <a:p>
            <a:pPr lvl="0" algn="ctr"/>
            <a:r>
              <a:rPr lang="en-US" sz="2800" dirty="0">
                <a:solidFill>
                  <a:srgbClr val="3C3C3C"/>
                </a:solidFill>
              </a:rPr>
              <a:t>UOU – UNIVERSITY OF ULSAN</a:t>
            </a:r>
            <a:endParaRPr lang="en-US" sz="2800" dirty="0"/>
          </a:p>
        </p:txBody>
      </p:sp>
      <p:pic>
        <p:nvPicPr>
          <p:cNvPr id="1026" name="Picture 2" descr="C:\Users\CNE-14\Desktop\logo_v2(CNE)_transparent_versi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7603" y="1300976"/>
            <a:ext cx="3743656" cy="1107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007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85"/>
          <p:cNvSpPr/>
          <p:nvPr/>
        </p:nvSpPr>
        <p:spPr>
          <a:xfrm>
            <a:off x="-10376" y="0"/>
            <a:ext cx="24394376" cy="32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Neural electrodes</a:t>
            </a:r>
          </a:p>
        </p:txBody>
      </p:sp>
      <p:sp>
        <p:nvSpPr>
          <p:cNvPr id="10" name="Google Shape;277;p85"/>
          <p:cNvSpPr/>
          <p:nvPr/>
        </p:nvSpPr>
        <p:spPr>
          <a:xfrm>
            <a:off x="3124200" y="2806390"/>
            <a:ext cx="18288000" cy="1089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endParaRPr lang="en-US" sz="4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/>
            <a: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endParaRPr lang="en-US" sz="4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/>
            <a:endParaRPr lang="en-US" sz="4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/>
            <a:endParaRPr sz="4800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6929012" y="2590800"/>
            <a:ext cx="105156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5" name="Picture 2" descr="C:\Users\CNE-14\Desktop\logo_v2(CNE_UOU)_transparent_versi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2600" y="304800"/>
            <a:ext cx="3200400" cy="572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Google Shape;277;p85"/>
          <p:cNvSpPr/>
          <p:nvPr/>
        </p:nvSpPr>
        <p:spPr>
          <a:xfrm>
            <a:off x="1905000" y="2590800"/>
            <a:ext cx="12801600" cy="1104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reconstruction from a combination of electrodes </a:t>
            </a:r>
            <a:r>
              <a:rPr 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lead </a:t>
            </a:r>
            <a: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 a higher </a:t>
            </a:r>
            <a:r>
              <a:rPr 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accuracy</a:t>
            </a:r>
          </a:p>
          <a:p>
            <a:pPr lvl="0"/>
            <a:endParaRPr lang="en-US" sz="4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/>
            <a: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reconstruction </a:t>
            </a:r>
            <a:r>
              <a:rPr 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accuracy -</a:t>
            </a:r>
          </a:p>
          <a:p>
            <a:pPr lvl="0"/>
            <a: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r>
              <a:rPr 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combined </a:t>
            </a:r>
            <a: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electrodes of all </a:t>
            </a:r>
            <a:r>
              <a:rPr 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five </a:t>
            </a:r>
            <a: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subjects </a:t>
            </a:r>
            <a:endParaRPr lang="en-US" sz="4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/>
            <a:r>
              <a:rPr 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r>
              <a:rPr lang="pt-BR" sz="4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randomly </a:t>
            </a:r>
            <a:r>
              <a:rPr lang="pt-BR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chose N electrodes </a:t>
            </a:r>
            <a:r>
              <a:rPr lang="pt-BR" sz="4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(N=1,2,4,8,16,32,64,128</a:t>
            </a:r>
            <a:r>
              <a:rPr lang="pt-BR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  <a:endParaRPr lang="en-US" sz="4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/>
            <a: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r>
              <a:rPr 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repeat </a:t>
            </a:r>
            <a: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twenty times for training</a:t>
            </a:r>
            <a:endParaRPr lang="en-US" sz="4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/>
            <a:endParaRPr lang="en-US" sz="4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/>
            <a: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increasing the number of electrodes improves the reconstruction accuracy </a:t>
            </a:r>
            <a:endParaRPr lang="en-US" sz="4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/>
            <a:r>
              <a:rPr 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again</a:t>
            </a:r>
            <a: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the rate of improvement decreased </a:t>
            </a:r>
            <a:r>
              <a:rPr 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significantly</a:t>
            </a:r>
            <a:endParaRPr lang="en-US" sz="4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/>
            <a:endParaRPr lang="en-US" sz="4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122" name="Picture 2" descr="C:\Users\CNE-14\Desktop\Capture5t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2400" y="3810000"/>
            <a:ext cx="8031526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589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85"/>
          <p:cNvSpPr/>
          <p:nvPr/>
        </p:nvSpPr>
        <p:spPr>
          <a:xfrm>
            <a:off x="-10376" y="0"/>
            <a:ext cx="24394376" cy="32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en-US" sz="4800" dirty="0" smtClean="0">
                <a:solidFill>
                  <a:schemeClr val="tx1"/>
                </a:solidFill>
              </a:rPr>
              <a:t>Deep neural network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10" name="Google Shape;277;p85"/>
          <p:cNvSpPr/>
          <p:nvPr/>
        </p:nvSpPr>
        <p:spPr>
          <a:xfrm>
            <a:off x="3124200" y="2806390"/>
            <a:ext cx="18288000" cy="1089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endParaRPr lang="en-US" sz="4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/>
            <a: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endParaRPr lang="en-US" sz="4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/>
            <a:endParaRPr lang="en-US" sz="4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/>
            <a:endParaRPr sz="4800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6929012" y="2590800"/>
            <a:ext cx="105156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5" name="Picture 2" descr="C:\Users\CNE-14\Desktop\logo_v2(CNE_UOU)_transparent_versi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2600" y="304800"/>
            <a:ext cx="3200400" cy="572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CNE-14\Desktop\Capture5t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731" y="3289610"/>
            <a:ext cx="18312161" cy="7565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551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85"/>
          <p:cNvSpPr/>
          <p:nvPr/>
        </p:nvSpPr>
        <p:spPr>
          <a:xfrm>
            <a:off x="-10376" y="0"/>
            <a:ext cx="24394376" cy="32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en-US" sz="4800" dirty="0" smtClean="0">
                <a:solidFill>
                  <a:schemeClr val="tx1"/>
                </a:solidFill>
              </a:rPr>
              <a:t>Feature </a:t>
            </a:r>
            <a:r>
              <a:rPr lang="en-US" sz="4800" dirty="0">
                <a:solidFill>
                  <a:schemeClr val="tx1"/>
                </a:solidFill>
              </a:rPr>
              <a:t>extraction</a:t>
            </a:r>
          </a:p>
        </p:txBody>
      </p:sp>
      <p:sp>
        <p:nvSpPr>
          <p:cNvPr id="10" name="Google Shape;277;p85"/>
          <p:cNvSpPr/>
          <p:nvPr/>
        </p:nvSpPr>
        <p:spPr>
          <a:xfrm>
            <a:off x="3124200" y="2806390"/>
            <a:ext cx="18288000" cy="1089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Neural response </a:t>
            </a:r>
            <a:r>
              <a:rPr 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 pitchFamily="2" charset="2"/>
              </a:rPr>
              <a:t> Feature extraction</a:t>
            </a:r>
            <a:endParaRPr lang="en-US" sz="4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/>
            <a:endParaRPr lang="en-US" sz="4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/>
            <a: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study </a:t>
            </a:r>
            <a:r>
              <a:rPr 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five different </a:t>
            </a:r>
            <a: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architectures </a:t>
            </a:r>
            <a:r>
              <a:rPr 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–</a:t>
            </a:r>
          </a:p>
          <a:p>
            <a: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1.</a:t>
            </a:r>
            <a: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itchFamily="2" charset="2"/>
              </a:rPr>
              <a:t> multi </a:t>
            </a:r>
            <a:r>
              <a:rPr 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 pitchFamily="2" charset="2"/>
              </a:rPr>
              <a:t>layer</a:t>
            </a:r>
            <a:r>
              <a:rPr 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fully </a:t>
            </a:r>
            <a: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connected network (</a:t>
            </a:r>
            <a:r>
              <a:rPr 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FCN) </a:t>
            </a:r>
            <a:r>
              <a:rPr 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 pitchFamily="2" charset="2"/>
              </a:rPr>
              <a:t> </a:t>
            </a:r>
            <a: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endParaRPr lang="en-US" sz="4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 2. locally </a:t>
            </a:r>
            <a: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connected network (LCN) </a:t>
            </a:r>
            <a:endParaRPr lang="en-US" sz="4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/>
            <a: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3. convolutional </a:t>
            </a:r>
            <a: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neural network (CNN) </a:t>
            </a:r>
            <a:endParaRPr lang="en-US" sz="4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/>
            <a: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4. FCN+CNN </a:t>
            </a:r>
          </a:p>
          <a:p>
            <a:pPr lvl="0"/>
            <a: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 </a:t>
            </a:r>
            <a:r>
              <a:rPr 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5 .FCN+LCN </a:t>
            </a:r>
          </a:p>
          <a:p>
            <a:pPr lvl="0"/>
            <a:r>
              <a:rPr 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concatenated </a:t>
            </a:r>
            <a: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output of two parallel </a:t>
            </a:r>
            <a:r>
              <a:rPr 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paths (4 &amp; 5) </a:t>
            </a:r>
          </a:p>
          <a:p>
            <a:pPr lvl="0"/>
            <a:endParaRPr lang="en-US" sz="4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/>
            <a:r>
              <a:rPr 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FCN+LCN </a:t>
            </a:r>
            <a: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constrains the connectivity of each node to only a </a:t>
            </a:r>
            <a:r>
              <a:rPr 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		               subset </a:t>
            </a:r>
            <a: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of nodes in the previous </a:t>
            </a:r>
            <a:r>
              <a:rPr 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layer</a:t>
            </a:r>
          </a:p>
          <a:p>
            <a:pPr lvl="0"/>
            <a:endParaRPr sz="4800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6929012" y="2590800"/>
            <a:ext cx="105156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5" name="Picture 2" descr="C:\Users\CNE-14\Desktop\logo_v2(CNE_UOU)_transparent_versi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2600" y="304800"/>
            <a:ext cx="3200400" cy="572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409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85"/>
          <p:cNvSpPr/>
          <p:nvPr/>
        </p:nvSpPr>
        <p:spPr>
          <a:xfrm>
            <a:off x="-10376" y="0"/>
            <a:ext cx="24394376" cy="32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en-US" sz="4800" dirty="0" smtClean="0">
                <a:solidFill>
                  <a:schemeClr val="tx1"/>
                </a:solidFill>
              </a:rPr>
              <a:t>Feature </a:t>
            </a:r>
            <a:r>
              <a:rPr lang="en-US" sz="4800" dirty="0">
                <a:solidFill>
                  <a:schemeClr val="tx1"/>
                </a:solidFill>
              </a:rPr>
              <a:t>extraction</a:t>
            </a:r>
          </a:p>
        </p:txBody>
      </p:sp>
      <p:sp>
        <p:nvSpPr>
          <p:cNvPr id="10" name="Google Shape;277;p85"/>
          <p:cNvSpPr/>
          <p:nvPr/>
        </p:nvSpPr>
        <p:spPr>
          <a:xfrm>
            <a:off x="4572000" y="2806390"/>
            <a:ext cx="19050000" cy="1089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Efficacy network architectures</a:t>
            </a:r>
          </a:p>
          <a:p>
            <a:pPr lvl="0"/>
            <a:endParaRPr lang="en-US" sz="4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/>
            <a:r>
              <a:rPr 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FCN          -  best auditory spectrogram</a:t>
            </a:r>
          </a:p>
          <a:p>
            <a:pPr lvl="0"/>
            <a:r>
              <a:rPr 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FCN+LCN </a:t>
            </a:r>
            <a: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</a:t>
            </a:r>
            <a:r>
              <a:rPr 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highest </a:t>
            </a:r>
            <a: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performance for the </a:t>
            </a:r>
            <a:endParaRPr lang="en-US" sz="4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/>
            <a: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                </a:t>
            </a:r>
            <a:r>
              <a:rPr lang="en-US" sz="4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vocoder</a:t>
            </a:r>
            <a:r>
              <a:rPr 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representation 	</a:t>
            </a:r>
          </a:p>
          <a:p>
            <a:pPr lvl="0"/>
            <a:endParaRPr lang="en-US" sz="4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/>
            <a:endParaRPr lang="en-US" sz="4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/>
            <a:endParaRPr lang="en-US" sz="4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/>
            <a:endParaRPr lang="en-US" sz="4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/>
            <a:endParaRPr sz="4800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6929012" y="2590800"/>
            <a:ext cx="105156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5" name="Picture 2" descr="C:\Users\CNE-14\Desktop\logo_v2(CNE_UOU)_transparent_versi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2600" y="304800"/>
            <a:ext cx="3200400" cy="572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110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85"/>
          <p:cNvSpPr/>
          <p:nvPr/>
        </p:nvSpPr>
        <p:spPr>
          <a:xfrm>
            <a:off x="-10376" y="0"/>
            <a:ext cx="24394376" cy="32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/>
            <a:r>
              <a:rPr lang="en-US" sz="4800" dirty="0" smtClean="0">
                <a:solidFill>
                  <a:schemeClr val="tx1"/>
                </a:solidFill>
              </a:rPr>
              <a:t>Feature summation</a:t>
            </a:r>
            <a:endParaRPr sz="4800" dirty="0">
              <a:solidFill>
                <a:schemeClr val="tx1"/>
              </a:solidFill>
            </a:endParaRPr>
          </a:p>
        </p:txBody>
      </p:sp>
      <p:sp>
        <p:nvSpPr>
          <p:cNvPr id="10" name="Google Shape;277;p85"/>
          <p:cNvSpPr/>
          <p:nvPr/>
        </p:nvSpPr>
        <p:spPr>
          <a:xfrm>
            <a:off x="3124200" y="2806390"/>
            <a:ext cx="18288000" cy="1089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/>
            <a:endParaRPr sz="4800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6929012" y="2590800"/>
            <a:ext cx="105156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6146" name="Picture 2" descr="C:\Users\CNE-14\Desktop\Capture5t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769219"/>
            <a:ext cx="15086013" cy="9320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CNE-14\Desktop\logo_v2(CNE_UOU)_transparent_versi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2600" y="304800"/>
            <a:ext cx="3200400" cy="572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7488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85"/>
          <p:cNvSpPr/>
          <p:nvPr/>
        </p:nvSpPr>
        <p:spPr>
          <a:xfrm>
            <a:off x="-10376" y="0"/>
            <a:ext cx="24394376" cy="32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/>
            <a:r>
              <a:rPr lang="en-US" sz="4800" dirty="0" smtClean="0">
                <a:solidFill>
                  <a:schemeClr val="tx1"/>
                </a:solidFill>
              </a:rPr>
              <a:t>Feature </a:t>
            </a:r>
            <a:r>
              <a:rPr lang="en-US" sz="4800" dirty="0">
                <a:solidFill>
                  <a:schemeClr val="tx1"/>
                </a:solidFill>
              </a:rPr>
              <a:t>summation</a:t>
            </a:r>
            <a:endParaRPr sz="4800" dirty="0">
              <a:solidFill>
                <a:schemeClr val="tx1"/>
              </a:solidFill>
            </a:endParaRPr>
          </a:p>
        </p:txBody>
      </p:sp>
      <p:sp>
        <p:nvSpPr>
          <p:cNvPr id="10" name="Google Shape;277;p85"/>
          <p:cNvSpPr/>
          <p:nvPr/>
        </p:nvSpPr>
        <p:spPr>
          <a:xfrm>
            <a:off x="3124200" y="2806390"/>
            <a:ext cx="18288000" cy="1089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Neural response </a:t>
            </a:r>
            <a: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itchFamily="2" charset="2"/>
              </a:rPr>
              <a:t> Feature extraction  </a:t>
            </a:r>
            <a:r>
              <a:rPr 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 pitchFamily="2" charset="2"/>
              </a:rPr>
              <a:t>Feature summation</a:t>
            </a:r>
          </a:p>
          <a:p>
            <a:pPr lvl="0"/>
            <a:endParaRPr lang="en-US" sz="4800" dirty="0" smtClean="0">
              <a:solidFill>
                <a:schemeClr val="tx1">
                  <a:lumMod val="65000"/>
                  <a:lumOff val="35000"/>
                </a:schemeClr>
              </a:solidFill>
              <a:sym typeface="Wingdings" pitchFamily="2" charset="2"/>
            </a:endParaRPr>
          </a:p>
          <a:p>
            <a:pPr lvl="0"/>
            <a:r>
              <a:rPr 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 pitchFamily="2" charset="2"/>
              </a:rPr>
              <a:t>feature summation –</a:t>
            </a:r>
          </a:p>
          <a:p>
            <a:pPr lvl="0"/>
            <a:r>
              <a:rPr 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 pitchFamily="2" charset="2"/>
              </a:rPr>
              <a:t>two-layer </a:t>
            </a:r>
            <a:r>
              <a:rPr 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fully </a:t>
            </a:r>
            <a: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connected network (FCN</a:t>
            </a:r>
            <a:r>
              <a:rPr 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 –</a:t>
            </a:r>
          </a:p>
          <a:p>
            <a:pPr lvl="0"/>
            <a: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itchFamily="2" charset="2"/>
              </a:rPr>
              <a:t>			 batch normalization 	 	 </a:t>
            </a:r>
            <a:endParaRPr lang="en-US" sz="4800" dirty="0" smtClean="0">
              <a:solidFill>
                <a:schemeClr val="tx1">
                  <a:lumMod val="65000"/>
                  <a:lumOff val="35000"/>
                </a:schemeClr>
              </a:solidFill>
              <a:sym typeface="Wingdings" pitchFamily="2" charset="2"/>
            </a:endParaRPr>
          </a:p>
          <a:p>
            <a:pPr lvl="0"/>
            <a:r>
              <a:rPr 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 pitchFamily="2" charset="2"/>
              </a:rPr>
              <a:t>			 regularization</a:t>
            </a:r>
          </a:p>
          <a:p>
            <a:pPr lvl="0"/>
            <a: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itchFamily="2" charset="2"/>
              </a:rPr>
              <a:t>			 </a:t>
            </a:r>
            <a:r>
              <a:rPr 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 pitchFamily="2" charset="2"/>
              </a:rPr>
              <a:t>dropout</a:t>
            </a:r>
          </a:p>
          <a:p>
            <a:pPr lvl="0"/>
            <a: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itchFamily="2" charset="2"/>
              </a:rPr>
              <a:t>			 </a:t>
            </a:r>
            <a:r>
              <a:rPr 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 pitchFamily="2" charset="2"/>
              </a:rPr>
              <a:t>nonlinearity</a:t>
            </a:r>
          </a:p>
          <a:p>
            <a:pPr lvl="0"/>
            <a:endParaRPr lang="en-US" sz="4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/>
            <a:r>
              <a:rPr 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deep </a:t>
            </a:r>
            <a:r>
              <a:rPr lang="en-US" sz="4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autoencoder</a:t>
            </a:r>
            <a: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network </a:t>
            </a:r>
            <a:r>
              <a:rPr 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</a:t>
            </a:r>
            <a:br>
              <a:rPr 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 516-dimensional </a:t>
            </a:r>
            <a:r>
              <a:rPr 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 pitchFamily="2" charset="2"/>
              </a:rPr>
              <a:t> </a:t>
            </a:r>
            <a:r>
              <a:rPr 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256 - dimensional </a:t>
            </a:r>
            <a:r>
              <a:rPr 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 pitchFamily="2" charset="2"/>
              </a:rPr>
              <a:t></a:t>
            </a:r>
            <a:r>
              <a:rPr 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516-dimensional</a:t>
            </a:r>
          </a:p>
          <a:p>
            <a:pPr lvl="0"/>
            <a: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r>
              <a:rPr 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recovers original </a:t>
            </a:r>
            <a:r>
              <a:rPr lang="en-US" sz="4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vocoder</a:t>
            </a:r>
            <a: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parameters from </a:t>
            </a:r>
            <a:r>
              <a:rPr 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compressed 		 	 		 features - called </a:t>
            </a:r>
            <a: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bottleneck </a:t>
            </a:r>
            <a:r>
              <a:rPr 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features</a:t>
            </a:r>
          </a:p>
          <a:p>
            <a:pPr lvl="0"/>
            <a:r>
              <a:rPr 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	</a:t>
            </a:r>
            <a:endParaRPr lang="en-US" sz="4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 algn="ctr"/>
            <a:endParaRPr sz="4800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6929012" y="2590800"/>
            <a:ext cx="105156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5" name="Picture 2" descr="C:\Users\CNE-14\Desktop\logo_v2(CNE_UOU)_transparent_versi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2600" y="304800"/>
            <a:ext cx="3200400" cy="572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970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85"/>
          <p:cNvSpPr/>
          <p:nvPr/>
        </p:nvSpPr>
        <p:spPr>
          <a:xfrm>
            <a:off x="-10376" y="0"/>
            <a:ext cx="24394376" cy="32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/>
            <a:r>
              <a:rPr lang="en-US" sz="4800" dirty="0" smtClean="0">
                <a:solidFill>
                  <a:schemeClr val="tx1"/>
                </a:solidFill>
              </a:rPr>
              <a:t>Training </a:t>
            </a:r>
            <a:r>
              <a:rPr lang="en-US" sz="4800" dirty="0">
                <a:solidFill>
                  <a:schemeClr val="tx1"/>
                </a:solidFill>
              </a:rPr>
              <a:t>and cross validation</a:t>
            </a:r>
            <a:endParaRPr sz="4800" dirty="0">
              <a:solidFill>
                <a:schemeClr val="tx1"/>
              </a:solidFill>
            </a:endParaRPr>
          </a:p>
        </p:txBody>
      </p:sp>
      <p:sp>
        <p:nvSpPr>
          <p:cNvPr id="10" name="Google Shape;277;p85"/>
          <p:cNvSpPr/>
          <p:nvPr/>
        </p:nvSpPr>
        <p:spPr>
          <a:xfrm>
            <a:off x="2590800" y="2806390"/>
            <a:ext cx="21488400" cy="1089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endParaRPr lang="en-US" sz="4800" dirty="0" smtClean="0">
              <a:solidFill>
                <a:schemeClr val="tx1">
                  <a:lumMod val="65000"/>
                  <a:lumOff val="35000"/>
                </a:schemeClr>
              </a:solidFill>
              <a:sym typeface="Wingdings" pitchFamily="2" charset="2"/>
            </a:endParaRPr>
          </a:p>
          <a:p>
            <a:pPr lvl="0"/>
            <a:r>
              <a:rPr 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 pitchFamily="2" charset="2"/>
              </a:rPr>
              <a:t>Batch </a:t>
            </a:r>
            <a: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itchFamily="2" charset="2"/>
              </a:rPr>
              <a:t>size of 256 with </a:t>
            </a:r>
            <a:r>
              <a:rPr lang="en-US" sz="4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 pitchFamily="2" charset="2"/>
              </a:rPr>
              <a:t>Tensorfow</a:t>
            </a:r>
            <a:r>
              <a:rPr 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 pitchFamily="2" charset="2"/>
              </a:rPr>
              <a:t>.</a:t>
            </a:r>
          </a:p>
          <a:p>
            <a:pPr lvl="0"/>
            <a: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itchFamily="2" charset="2"/>
              </a:rPr>
              <a:t>Gaussian </a:t>
            </a:r>
            <a:r>
              <a:rPr 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 pitchFamily="2" charset="2"/>
              </a:rPr>
              <a:t>noise performed in </a:t>
            </a:r>
            <a: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itchFamily="2" charset="2"/>
              </a:rPr>
              <a:t>the bottleneck </a:t>
            </a:r>
            <a:r>
              <a:rPr 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 pitchFamily="2" charset="2"/>
              </a:rPr>
              <a:t>with p&lt;0.001, </a:t>
            </a:r>
          </a:p>
          <a:p>
            <a:pPr lvl="0"/>
            <a: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itchFamily="2" charset="2"/>
              </a:rPr>
              <a:t>150 </a:t>
            </a:r>
            <a:r>
              <a:rPr 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 pitchFamily="2" charset="2"/>
              </a:rPr>
              <a:t>epochs</a:t>
            </a:r>
          </a:p>
          <a:p>
            <a:pPr lvl="0"/>
            <a:endParaRPr lang="en-US" sz="4800" dirty="0">
              <a:solidFill>
                <a:schemeClr val="tx1">
                  <a:lumMod val="65000"/>
                  <a:lumOff val="35000"/>
                </a:schemeClr>
              </a:solidFill>
              <a:sym typeface="Wingdings" pitchFamily="2" charset="2"/>
            </a:endParaRPr>
          </a:p>
          <a:p>
            <a:pPr lvl="0"/>
            <a:r>
              <a:rPr 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 pitchFamily="2" charset="2"/>
              </a:rPr>
              <a:t>loss function of the architecture  –</a:t>
            </a:r>
          </a:p>
          <a:p>
            <a:pPr lvl="0"/>
            <a:endParaRPr lang="en-US" sz="4800" dirty="0">
              <a:solidFill>
                <a:schemeClr val="tx1">
                  <a:lumMod val="65000"/>
                  <a:lumOff val="35000"/>
                </a:schemeClr>
              </a:solidFill>
              <a:sym typeface="Wingdings" pitchFamily="2" charset="2"/>
            </a:endParaRPr>
          </a:p>
          <a:p>
            <a:pPr lvl="0"/>
            <a:endParaRPr lang="en-US" sz="4800" dirty="0" smtClean="0">
              <a:solidFill>
                <a:schemeClr val="tx1">
                  <a:lumMod val="65000"/>
                  <a:lumOff val="35000"/>
                </a:schemeClr>
              </a:solidFill>
              <a:sym typeface="Wingdings" pitchFamily="2" charset="2"/>
            </a:endParaRPr>
          </a:p>
          <a:p>
            <a:pPr lvl="0"/>
            <a:endParaRPr lang="en-US" sz="4800" dirty="0" smtClean="0">
              <a:solidFill>
                <a:schemeClr val="tx1">
                  <a:lumMod val="65000"/>
                  <a:lumOff val="35000"/>
                </a:schemeClr>
              </a:solidFill>
              <a:sym typeface="Wingdings" pitchFamily="2" charset="2"/>
            </a:endParaRPr>
          </a:p>
          <a:p>
            <a:pPr lvl="0"/>
            <a:endParaRPr lang="en-US" sz="4800" dirty="0">
              <a:solidFill>
                <a:schemeClr val="tx1">
                  <a:lumMod val="65000"/>
                  <a:lumOff val="35000"/>
                </a:schemeClr>
              </a:solidFill>
              <a:sym typeface="Wingdings" pitchFamily="2" charset="2"/>
            </a:endParaRPr>
          </a:p>
          <a:p>
            <a:pPr lvl="0"/>
            <a:endParaRPr lang="en-US" sz="4800" dirty="0" smtClean="0">
              <a:solidFill>
                <a:schemeClr val="tx1">
                  <a:lumMod val="65000"/>
                  <a:lumOff val="35000"/>
                </a:schemeClr>
              </a:solidFill>
              <a:sym typeface="Wingdings" pitchFamily="2" charset="2"/>
            </a:endParaRPr>
          </a:p>
          <a:p>
            <a:pPr lvl="0"/>
            <a:r>
              <a:rPr 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 pitchFamily="2" charset="2"/>
              </a:rPr>
              <a:t>		</a:t>
            </a:r>
            <a: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y </a:t>
            </a:r>
            <a:r>
              <a:rPr 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= actual auditory </a:t>
            </a:r>
            <a: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spectrogram or </a:t>
            </a:r>
            <a:r>
              <a:rPr lang="en-US" sz="4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vocoder</a:t>
            </a:r>
            <a: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features </a:t>
            </a:r>
            <a:endParaRPr lang="en-US" sz="4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/>
            <a: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r>
              <a:rPr 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	y</a:t>
            </a:r>
            <a: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^ = reconstruction </a:t>
            </a:r>
            <a:r>
              <a:rPr 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of auditory </a:t>
            </a:r>
            <a: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spectrogram or </a:t>
            </a:r>
            <a:r>
              <a:rPr lang="en-US" sz="4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vocoder</a:t>
            </a:r>
            <a: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features </a:t>
            </a:r>
            <a:r>
              <a:rPr 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endParaRPr lang="en-US" sz="4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 algn="ctr"/>
            <a:endParaRPr sz="4800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6929012" y="2590800"/>
            <a:ext cx="105156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7170" name="Picture 2" descr="C:\Users\CNE-14\Desktop\Capture5t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204" y="7924800"/>
            <a:ext cx="13359011" cy="2655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CNE-14\Desktop\logo_v2(CNE_UOU)_transparent_versi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2600" y="304800"/>
            <a:ext cx="3200400" cy="572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59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85"/>
          <p:cNvSpPr/>
          <p:nvPr/>
        </p:nvSpPr>
        <p:spPr>
          <a:xfrm>
            <a:off x="-10376" y="0"/>
            <a:ext cx="24394376" cy="32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en-US" sz="4800" dirty="0" smtClean="0">
                <a:solidFill>
                  <a:schemeClr val="tx1"/>
                </a:solidFill>
              </a:rPr>
              <a:t>Discussion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10" name="Google Shape;277;p85"/>
          <p:cNvSpPr/>
          <p:nvPr/>
        </p:nvSpPr>
        <p:spPr>
          <a:xfrm>
            <a:off x="16078200" y="3276600"/>
            <a:ext cx="7010400" cy="10426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DNN perform 75</a:t>
            </a:r>
            <a: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% accuracy on </a:t>
            </a:r>
            <a:r>
              <a:rPr lang="en-US" sz="4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vocoder</a:t>
            </a:r>
            <a: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combination for digit </a:t>
            </a:r>
            <a:r>
              <a:rPr lang="en-US" sz="4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recognation</a:t>
            </a:r>
            <a:endParaRPr lang="en-US" sz="4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/>
            <a:endParaRPr lang="en-US" sz="4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/>
            <a: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DNN perform </a:t>
            </a:r>
            <a:r>
              <a:rPr 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p&lt;0.001, 80% </a:t>
            </a:r>
            <a:br>
              <a:rPr 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 gender identification.</a:t>
            </a:r>
            <a:endParaRPr lang="en-US" sz="4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/>
            <a:endParaRPr lang="en-US" sz="4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/>
            <a:endParaRPr lang="en-US" sz="4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/>
            <a:endParaRPr lang="en-US" sz="4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/>
            <a:endParaRPr sz="4800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6929012" y="2590800"/>
            <a:ext cx="105156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5" name="Picture 2" descr="C:\Users\CNE-14\Desktop\logo_v2(CNE_UOU)_transparent_versi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2600" y="304800"/>
            <a:ext cx="3200400" cy="572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CNE-14\Downloads\41598_2018_37359_Fig3_HTML.p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12" y="3276600"/>
            <a:ext cx="15378545" cy="845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527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85"/>
          <p:cNvSpPr/>
          <p:nvPr/>
        </p:nvSpPr>
        <p:spPr>
          <a:xfrm>
            <a:off x="-10376" y="0"/>
            <a:ext cx="24394376" cy="32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en-US" sz="4800" dirty="0" smtClean="0">
                <a:solidFill>
                  <a:schemeClr val="tx1"/>
                </a:solidFill>
              </a:rPr>
              <a:t>Discussion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10" name="Google Shape;277;p85"/>
          <p:cNvSpPr/>
          <p:nvPr/>
        </p:nvSpPr>
        <p:spPr>
          <a:xfrm>
            <a:off x="15544800" y="3276600"/>
            <a:ext cx="7543800" cy="91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DNN performs with higher accuracy in all subject</a:t>
            </a:r>
          </a:p>
          <a:p>
            <a:pPr lvl="0"/>
            <a:endParaRPr lang="en-US" sz="4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/>
            <a:endParaRPr sz="4800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6929012" y="2590800"/>
            <a:ext cx="105156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5" name="Picture 2" descr="C:\Users\CNE-14\Desktop\logo_v2(CNE_UOU)_transparent_versi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2600" y="304800"/>
            <a:ext cx="3200400" cy="572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CNE-14\Desktop\Capture5t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276600"/>
            <a:ext cx="14373867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36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85"/>
          <p:cNvSpPr/>
          <p:nvPr/>
        </p:nvSpPr>
        <p:spPr>
          <a:xfrm>
            <a:off x="-10376" y="0"/>
            <a:ext cx="24394376" cy="32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/>
            <a:r>
              <a:rPr lang="en-US" sz="4800" dirty="0">
                <a:solidFill>
                  <a:schemeClr val="tx1"/>
                </a:solidFill>
              </a:rPr>
              <a:t>Discussion</a:t>
            </a:r>
            <a:endParaRPr sz="4800" dirty="0">
              <a:solidFill>
                <a:schemeClr val="tx1"/>
              </a:solidFill>
            </a:endParaRPr>
          </a:p>
        </p:txBody>
      </p:sp>
      <p:sp>
        <p:nvSpPr>
          <p:cNvPr id="10" name="Google Shape;277;p85"/>
          <p:cNvSpPr/>
          <p:nvPr/>
        </p:nvSpPr>
        <p:spPr>
          <a:xfrm>
            <a:off x="2590800" y="2806390"/>
            <a:ext cx="20497800" cy="1089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Deep learning shows the </a:t>
            </a:r>
            <a: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benefit of accuracy in speech </a:t>
            </a:r>
            <a:r>
              <a:rPr lang="en-US" sz="4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neuroprosthesis</a:t>
            </a:r>
            <a: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research over previous </a:t>
            </a:r>
            <a:r>
              <a:rPr 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methods (SVM, LDA, </a:t>
            </a:r>
            <a: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LR, Bayes </a:t>
            </a:r>
            <a:r>
              <a:rPr lang="en-US" sz="4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classifers</a:t>
            </a:r>
            <a: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    </a:t>
            </a:r>
            <a:endParaRPr lang="en-US" sz="4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/>
            <a:r>
              <a:rPr 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lvl="0"/>
            <a:r>
              <a:rPr 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Reconstruction </a:t>
            </a:r>
            <a: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accuracy depends on number of electrodes and the duration of the data </a:t>
            </a:r>
            <a:r>
              <a:rPr 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 </a:t>
            </a:r>
            <a: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training also combination of low frequency and the </a:t>
            </a:r>
            <a:r>
              <a:rPr 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high </a:t>
            </a:r>
            <a: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gamma </a:t>
            </a:r>
            <a:r>
              <a:rPr 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envelope.</a:t>
            </a:r>
            <a:r>
              <a:rPr 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</a:p>
          <a:p>
            <a:pPr lvl="0"/>
            <a:endParaRPr lang="en-US" sz="4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/>
            <a:r>
              <a:rPr 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DNN can make accurate </a:t>
            </a:r>
            <a: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 intelligible reconstructed speech from the human auditory </a:t>
            </a:r>
            <a:r>
              <a:rPr 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cortex. </a:t>
            </a:r>
            <a: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Where more </a:t>
            </a:r>
            <a:r>
              <a:rPr 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fine-tuned model can make optimal BCI system.  </a:t>
            </a:r>
            <a:endParaRPr lang="en-US" sz="4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 algn="ctr"/>
            <a:endParaRPr sz="4800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6929012" y="2590800"/>
            <a:ext cx="105156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5" name="Picture 2" descr="C:\Users\CNE-14\Desktop\logo_v2(CNE_UOU)_transparent_versi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2600" y="304800"/>
            <a:ext cx="3200400" cy="572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909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86"/>
          <p:cNvSpPr txBox="1">
            <a:spLocks noGrp="1"/>
          </p:cNvSpPr>
          <p:nvPr>
            <p:ph type="ctrTitle"/>
          </p:nvPr>
        </p:nvSpPr>
        <p:spPr>
          <a:xfrm>
            <a:off x="3048000" y="509000"/>
            <a:ext cx="18288000" cy="212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Agenda </a:t>
            </a:r>
            <a:endParaRPr b="1" dirty="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7" name="Google Shape;287;p86"/>
          <p:cNvSpPr/>
          <p:nvPr/>
        </p:nvSpPr>
        <p:spPr>
          <a:xfrm>
            <a:off x="6225195" y="3454550"/>
            <a:ext cx="13626300" cy="1935600"/>
          </a:xfrm>
          <a:prstGeom prst="flowChartAlternateProcess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latin typeface="Open Sans"/>
              <a:ea typeface="Open Sans"/>
              <a:cs typeface="Open Sans"/>
              <a:sym typeface="Open Sans"/>
            </a:endParaRPr>
          </a:p>
          <a:p>
            <a:pPr marL="1371600" lvl="0" indent="-381000">
              <a:buSzPts val="2400"/>
              <a:buFont typeface="Open Sans"/>
              <a:buChar char="●"/>
            </a:pPr>
            <a:r>
              <a:rPr lang="en-US" sz="2400" b="1" dirty="0" smtClean="0">
                <a:latin typeface="Open Sans"/>
                <a:ea typeface="Open Sans"/>
                <a:cs typeface="Open Sans"/>
                <a:sym typeface="Open Sans"/>
              </a:rPr>
              <a:t>Background</a:t>
            </a:r>
          </a:p>
          <a:p>
            <a:pPr marL="1371600" lvl="0" indent="-381000">
              <a:buSzPts val="2400"/>
              <a:buFont typeface="Open Sans"/>
              <a:buChar char="●"/>
            </a:pPr>
            <a:r>
              <a:rPr lang="en-US" sz="2400" b="1" dirty="0" smtClean="0">
                <a:latin typeface="Open Sans"/>
                <a:ea typeface="Open Sans"/>
                <a:cs typeface="Open Sans"/>
                <a:sym typeface="Open Sans"/>
              </a:rPr>
              <a:t>Introduction</a:t>
            </a:r>
          </a:p>
          <a:p>
            <a:pPr marL="1371600" lvl="0" indent="-381000">
              <a:buSzPts val="2400"/>
              <a:buFont typeface="Open Sans"/>
              <a:buChar char="●"/>
            </a:pPr>
            <a:endParaRPr sz="2400" b="1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8" name="Google Shape;288;p86"/>
          <p:cNvSpPr/>
          <p:nvPr/>
        </p:nvSpPr>
        <p:spPr>
          <a:xfrm>
            <a:off x="2514600" y="3454550"/>
            <a:ext cx="3980095" cy="2373475"/>
          </a:xfrm>
          <a:prstGeom prst="flowChartOffpageConnector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 smtClean="0">
                <a:latin typeface="Open Sans"/>
                <a:ea typeface="Open Sans"/>
                <a:cs typeface="Open Sans"/>
                <a:sym typeface="Open Sans"/>
              </a:rPr>
              <a:t>Introduction</a:t>
            </a:r>
            <a:endParaRPr sz="4800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9" name="Google Shape;289;p86"/>
          <p:cNvSpPr/>
          <p:nvPr/>
        </p:nvSpPr>
        <p:spPr>
          <a:xfrm>
            <a:off x="6232629" y="6187150"/>
            <a:ext cx="13648516" cy="1677300"/>
          </a:xfrm>
          <a:prstGeom prst="flowChartAlternateProcess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 smtClean="0">
              <a:latin typeface="Open Sans"/>
              <a:ea typeface="Open Sans"/>
              <a:cs typeface="Open Sans"/>
              <a:sym typeface="Open Sans"/>
            </a:endParaRPr>
          </a:p>
          <a:p>
            <a:pPr marL="13716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Open Sans"/>
              <a:buChar char="●"/>
            </a:pPr>
            <a:r>
              <a:rPr lang="en-US" sz="2400" b="1" dirty="0" smtClean="0">
                <a:latin typeface="Open Sans"/>
                <a:ea typeface="Open Sans"/>
                <a:cs typeface="Open Sans"/>
                <a:sym typeface="Open Sans"/>
              </a:rPr>
              <a:t>Method</a:t>
            </a:r>
          </a:p>
          <a:p>
            <a:pPr marL="13716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Open Sans"/>
              <a:buChar char="●"/>
            </a:pPr>
            <a:r>
              <a:rPr lang="en-US" sz="2400" b="1" dirty="0" smtClean="0">
                <a:latin typeface="Open Sans"/>
                <a:ea typeface="Open Sans"/>
                <a:cs typeface="Open Sans"/>
                <a:sym typeface="Open Sans"/>
              </a:rPr>
              <a:t>Experiment</a:t>
            </a:r>
            <a:endParaRPr sz="2400" b="1" dirty="0" smtClean="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0" name="Google Shape;290;p86"/>
          <p:cNvSpPr/>
          <p:nvPr/>
        </p:nvSpPr>
        <p:spPr>
          <a:xfrm>
            <a:off x="2514600" y="6187150"/>
            <a:ext cx="3980095" cy="2126400"/>
          </a:xfrm>
          <a:prstGeom prst="flowChartOffpageConnector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4800" dirty="0">
                <a:latin typeface="Open Sans"/>
                <a:ea typeface="Open Sans"/>
                <a:cs typeface="Open Sans"/>
                <a:sym typeface="Open Sans"/>
              </a:rPr>
              <a:t>Approach</a:t>
            </a:r>
            <a:endParaRPr sz="4800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" name="Google Shape;289;p86"/>
          <p:cNvSpPr/>
          <p:nvPr/>
        </p:nvSpPr>
        <p:spPr>
          <a:xfrm>
            <a:off x="6225195" y="8672675"/>
            <a:ext cx="13655950" cy="1929150"/>
          </a:xfrm>
          <a:prstGeom prst="flowChartAlternateProcess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latin typeface="Open Sans"/>
              <a:ea typeface="Open Sans"/>
              <a:cs typeface="Open Sans"/>
              <a:sym typeface="Open Sans"/>
            </a:endParaRPr>
          </a:p>
          <a:p>
            <a:pPr marL="1371600" lvl="0" indent="-381000">
              <a:buSzPts val="2400"/>
              <a:buFont typeface="Open Sans"/>
              <a:buChar char="●"/>
            </a:pPr>
            <a:r>
              <a:rPr lang="en-US" sz="2400" b="1" dirty="0" smtClean="0">
                <a:latin typeface="Open Sans"/>
                <a:ea typeface="Open Sans"/>
                <a:cs typeface="Open Sans"/>
                <a:sym typeface="Open Sans"/>
              </a:rPr>
              <a:t>Finding</a:t>
            </a:r>
            <a:endParaRPr lang="en-US" sz="2400" b="1" dirty="0">
              <a:latin typeface="Open Sans"/>
              <a:ea typeface="Open Sans"/>
              <a:cs typeface="Open Sans"/>
              <a:sym typeface="Open Sans"/>
            </a:endParaRPr>
          </a:p>
          <a:p>
            <a:pPr marL="1371600" lvl="0" indent="-381000">
              <a:buSzPts val="2400"/>
              <a:buFont typeface="Open Sans"/>
              <a:buChar char="●"/>
            </a:pPr>
            <a:r>
              <a:rPr lang="en-US" sz="2400" b="1" dirty="0" smtClean="0">
                <a:latin typeface="Open Sans"/>
                <a:ea typeface="Open Sans"/>
                <a:cs typeface="Open Sans"/>
                <a:sym typeface="Open Sans"/>
              </a:rPr>
              <a:t>Discussion</a:t>
            </a:r>
            <a:endParaRPr sz="2400" b="1" dirty="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2" name="Google Shape;292;p86"/>
          <p:cNvSpPr/>
          <p:nvPr/>
        </p:nvSpPr>
        <p:spPr>
          <a:xfrm>
            <a:off x="2514600" y="8672675"/>
            <a:ext cx="3980095" cy="2373475"/>
          </a:xfrm>
          <a:prstGeom prst="flowChartOffpageConnector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 smtClean="0">
                <a:latin typeface="Open Sans"/>
                <a:ea typeface="Open Sans"/>
                <a:cs typeface="Open Sans"/>
                <a:sym typeface="Open Sans"/>
              </a:rPr>
              <a:t>Overview</a:t>
            </a:r>
            <a:endParaRPr sz="4800" dirty="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111"/>
          <p:cNvSpPr/>
          <p:nvPr/>
        </p:nvSpPr>
        <p:spPr>
          <a:xfrm>
            <a:off x="1981200" y="7554099"/>
            <a:ext cx="9204463" cy="15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300" b="1" dirty="0" smtClean="0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9300" b="1" dirty="0" smtClean="0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Thank You</a:t>
            </a:r>
            <a:endParaRPr dirty="0"/>
          </a:p>
        </p:txBody>
      </p:sp>
      <p:sp>
        <p:nvSpPr>
          <p:cNvPr id="450" name="Google Shape;450;p111"/>
          <p:cNvSpPr/>
          <p:nvPr/>
        </p:nvSpPr>
        <p:spPr>
          <a:xfrm>
            <a:off x="16465549" y="889000"/>
            <a:ext cx="6788939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4300" b="1" dirty="0" err="1" smtClean="0">
                <a:solidFill>
                  <a:srgbClr val="3C3C3C"/>
                </a:solidFill>
              </a:rPr>
              <a:t>Nafiz</a:t>
            </a:r>
            <a:r>
              <a:rPr lang="en-US" sz="4300" b="1" dirty="0" smtClean="0">
                <a:solidFill>
                  <a:srgbClr val="3C3C3C"/>
                </a:solidFill>
              </a:rPr>
              <a:t> </a:t>
            </a:r>
            <a:r>
              <a:rPr lang="en-US" sz="4300" b="1" dirty="0" err="1" smtClean="0">
                <a:solidFill>
                  <a:srgbClr val="3C3C3C"/>
                </a:solidFill>
              </a:rPr>
              <a:t>Ishtiaque</a:t>
            </a:r>
            <a:r>
              <a:rPr lang="en-US" sz="4300" b="1" dirty="0" smtClean="0">
                <a:solidFill>
                  <a:srgbClr val="3C3C3C"/>
                </a:solidFill>
              </a:rPr>
              <a:t> Ahmed</a:t>
            </a:r>
            <a:endParaRPr sz="4300" b="1" dirty="0">
              <a:solidFill>
                <a:srgbClr val="3C3C3C"/>
              </a:solidFill>
            </a:endParaRPr>
          </a:p>
        </p:txBody>
      </p:sp>
      <p:grpSp>
        <p:nvGrpSpPr>
          <p:cNvPr id="458" name="Google Shape;458;p111"/>
          <p:cNvGrpSpPr/>
          <p:nvPr/>
        </p:nvGrpSpPr>
        <p:grpSpPr>
          <a:xfrm>
            <a:off x="14973299" y="5029200"/>
            <a:ext cx="7729061" cy="1600200"/>
            <a:chOff x="14973300" y="5029200"/>
            <a:chExt cx="7729061" cy="1600200"/>
          </a:xfrm>
        </p:grpSpPr>
        <p:sp>
          <p:nvSpPr>
            <p:cNvPr id="459" name="Google Shape;459;p111"/>
            <p:cNvSpPr/>
            <p:nvPr/>
          </p:nvSpPr>
          <p:spPr>
            <a:xfrm>
              <a:off x="16944530" y="5552301"/>
              <a:ext cx="5757831" cy="5539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dirty="0" smtClean="0">
                  <a:solidFill>
                    <a:srgbClr val="3C3C3C"/>
                  </a:solidFill>
                  <a:latin typeface="Lato Light"/>
                  <a:ea typeface="Lato Light"/>
                  <a:cs typeface="Lato Light"/>
                  <a:sym typeface="Lato Light"/>
                </a:rPr>
                <a:t>cse.ishtiaque@gmail.com</a:t>
              </a:r>
              <a:endParaRPr dirty="0"/>
            </a:p>
          </p:txBody>
        </p:sp>
        <p:grpSp>
          <p:nvGrpSpPr>
            <p:cNvPr id="460" name="Google Shape;460;p111"/>
            <p:cNvGrpSpPr/>
            <p:nvPr/>
          </p:nvGrpSpPr>
          <p:grpSpPr>
            <a:xfrm>
              <a:off x="14973300" y="5029200"/>
              <a:ext cx="1600200" cy="1600200"/>
              <a:chOff x="14973300" y="5029200"/>
              <a:chExt cx="1600200" cy="1600200"/>
            </a:xfrm>
          </p:grpSpPr>
          <p:sp>
            <p:nvSpPr>
              <p:cNvPr id="461" name="Google Shape;461;p111"/>
              <p:cNvSpPr/>
              <p:nvPr/>
            </p:nvSpPr>
            <p:spPr>
              <a:xfrm>
                <a:off x="14973300" y="5029200"/>
                <a:ext cx="1600200" cy="1600200"/>
              </a:xfrm>
              <a:custGeom>
                <a:avLst/>
                <a:gdLst/>
                <a:ahLst/>
                <a:cxnLst/>
                <a:rect l="l" t="t" r="r" b="b"/>
                <a:pathLst>
                  <a:path w="24942" h="21600" extrusionOk="0">
                    <a:moveTo>
                      <a:pt x="12471" y="0"/>
                    </a:moveTo>
                    <a:lnTo>
                      <a:pt x="23271" y="5400"/>
                    </a:lnTo>
                    <a:lnTo>
                      <a:pt x="23271" y="16200"/>
                    </a:lnTo>
                    <a:lnTo>
                      <a:pt x="12471" y="21600"/>
                    </a:lnTo>
                    <a:lnTo>
                      <a:pt x="1671" y="16200"/>
                    </a:lnTo>
                    <a:lnTo>
                      <a:pt x="1671" y="5400"/>
                    </a:lnTo>
                    <a:lnTo>
                      <a:pt x="12471" y="0"/>
                    </a:lnTo>
                    <a:close/>
                    <a:moveTo>
                      <a:pt x="12471" y="0"/>
                    </a:moveTo>
                  </a:path>
                </a:pathLst>
              </a:custGeom>
              <a:solidFill>
                <a:srgbClr val="E48A20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7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2" name="Google Shape;462;p111"/>
              <p:cNvSpPr/>
              <p:nvPr/>
            </p:nvSpPr>
            <p:spPr>
              <a:xfrm>
                <a:off x="15430500" y="5654675"/>
                <a:ext cx="1035050" cy="919163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8968" y="21600"/>
                    </a:moveTo>
                    <a:lnTo>
                      <a:pt x="21600" y="13514"/>
                    </a:lnTo>
                    <a:lnTo>
                      <a:pt x="21523" y="4158"/>
                    </a:lnTo>
                    <a:lnTo>
                      <a:pt x="17142" y="0"/>
                    </a:lnTo>
                    <a:lnTo>
                      <a:pt x="0" y="12995"/>
                    </a:lnTo>
                    <a:lnTo>
                      <a:pt x="8968" y="21600"/>
                    </a:lnTo>
                    <a:close/>
                    <a:moveTo>
                      <a:pt x="8968" y="21600"/>
                    </a:moveTo>
                  </a:path>
                </a:pathLst>
              </a:custGeom>
              <a:solidFill>
                <a:srgbClr val="DA730F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7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3" name="Google Shape;463;p111"/>
              <p:cNvSpPr/>
              <p:nvPr/>
            </p:nvSpPr>
            <p:spPr>
              <a:xfrm>
                <a:off x="15189200" y="5283200"/>
                <a:ext cx="1149350" cy="1149350"/>
              </a:xfrm>
              <a:custGeom>
                <a:avLst/>
                <a:gdLst/>
                <a:ahLst/>
                <a:cxnLst/>
                <a:rect l="l" t="t" r="r" b="b"/>
                <a:pathLst>
                  <a:path w="24942" h="21600" extrusionOk="0">
                    <a:moveTo>
                      <a:pt x="12471" y="0"/>
                    </a:moveTo>
                    <a:lnTo>
                      <a:pt x="23271" y="5400"/>
                    </a:lnTo>
                    <a:lnTo>
                      <a:pt x="23271" y="16200"/>
                    </a:lnTo>
                    <a:lnTo>
                      <a:pt x="12471" y="21600"/>
                    </a:lnTo>
                    <a:lnTo>
                      <a:pt x="1671" y="16200"/>
                    </a:lnTo>
                    <a:lnTo>
                      <a:pt x="1671" y="5400"/>
                    </a:lnTo>
                    <a:lnTo>
                      <a:pt x="12471" y="0"/>
                    </a:lnTo>
                    <a:close/>
                    <a:moveTo>
                      <a:pt x="12471" y="0"/>
                    </a:moveTo>
                  </a:path>
                </a:pathLst>
              </a:custGeom>
              <a:solidFill>
                <a:srgbClr val="E89D45"/>
              </a:solidFill>
              <a:ln w="25400" cap="flat" cmpd="sng">
                <a:solidFill>
                  <a:schemeClr val="dk1">
                    <a:alpha val="0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7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464" name="Google Shape;464;p111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15290800" y="5384800"/>
                <a:ext cx="952500" cy="9525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465" name="Google Shape;465;p111"/>
          <p:cNvGrpSpPr/>
          <p:nvPr/>
        </p:nvGrpSpPr>
        <p:grpSpPr>
          <a:xfrm>
            <a:off x="14173201" y="6477000"/>
            <a:ext cx="8528663" cy="1600200"/>
            <a:chOff x="14173200" y="6477000"/>
            <a:chExt cx="8528663" cy="1600200"/>
          </a:xfrm>
        </p:grpSpPr>
        <p:sp>
          <p:nvSpPr>
            <p:cNvPr id="466" name="Google Shape;466;p111"/>
            <p:cNvSpPr/>
            <p:nvPr/>
          </p:nvSpPr>
          <p:spPr>
            <a:xfrm>
              <a:off x="16080431" y="7000101"/>
              <a:ext cx="6621432" cy="5539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lvl="0"/>
              <a:r>
                <a:rPr lang="en-US" sz="3600" dirty="0">
                  <a:solidFill>
                    <a:srgbClr val="3C3C3C"/>
                  </a:solidFill>
                  <a:latin typeface="Lato Light"/>
                  <a:ea typeface="Lato Light"/>
                  <a:cs typeface="Lato Light"/>
                  <a:sym typeface="Lato Light"/>
                </a:rPr>
                <a:t>@</a:t>
              </a:r>
              <a:r>
                <a:rPr lang="en-US" sz="3600" dirty="0" err="1">
                  <a:solidFill>
                    <a:srgbClr val="3C3C3C"/>
                  </a:solidFill>
                  <a:latin typeface="Lato Light"/>
                  <a:ea typeface="Lato Light"/>
                  <a:cs typeface="Lato Light"/>
                  <a:sym typeface="Lato Light"/>
                </a:rPr>
                <a:t>Nafiz_Ishtiaque</a:t>
              </a:r>
              <a:endParaRPr sz="3600" dirty="0">
                <a:solidFill>
                  <a:srgbClr val="3C3C3C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grpSp>
          <p:nvGrpSpPr>
            <p:cNvPr id="467" name="Google Shape;467;p111"/>
            <p:cNvGrpSpPr/>
            <p:nvPr/>
          </p:nvGrpSpPr>
          <p:grpSpPr>
            <a:xfrm>
              <a:off x="14173200" y="6477000"/>
              <a:ext cx="1600200" cy="1600200"/>
              <a:chOff x="14173200" y="6477000"/>
              <a:chExt cx="1600200" cy="1600200"/>
            </a:xfrm>
          </p:grpSpPr>
          <p:sp>
            <p:nvSpPr>
              <p:cNvPr id="468" name="Google Shape;468;p111"/>
              <p:cNvSpPr/>
              <p:nvPr/>
            </p:nvSpPr>
            <p:spPr>
              <a:xfrm>
                <a:off x="14173200" y="6477000"/>
                <a:ext cx="1600200" cy="1600200"/>
              </a:xfrm>
              <a:custGeom>
                <a:avLst/>
                <a:gdLst/>
                <a:ahLst/>
                <a:cxnLst/>
                <a:rect l="l" t="t" r="r" b="b"/>
                <a:pathLst>
                  <a:path w="24942" h="21600" extrusionOk="0">
                    <a:moveTo>
                      <a:pt x="12471" y="0"/>
                    </a:moveTo>
                    <a:lnTo>
                      <a:pt x="23271" y="5400"/>
                    </a:lnTo>
                    <a:lnTo>
                      <a:pt x="23271" y="16200"/>
                    </a:lnTo>
                    <a:lnTo>
                      <a:pt x="12471" y="21600"/>
                    </a:lnTo>
                    <a:lnTo>
                      <a:pt x="1671" y="16200"/>
                    </a:lnTo>
                    <a:lnTo>
                      <a:pt x="1671" y="5400"/>
                    </a:lnTo>
                    <a:lnTo>
                      <a:pt x="12471" y="0"/>
                    </a:lnTo>
                    <a:close/>
                    <a:moveTo>
                      <a:pt x="12471" y="0"/>
                    </a:moveTo>
                  </a:path>
                </a:pathLst>
              </a:custGeom>
              <a:solidFill>
                <a:srgbClr val="672952"/>
              </a:solidFill>
              <a:ln w="9525" cap="flat" cmpd="sng">
                <a:solidFill>
                  <a:srgbClr val="67295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7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9" name="Google Shape;469;p111"/>
              <p:cNvSpPr/>
              <p:nvPr/>
            </p:nvSpPr>
            <p:spPr>
              <a:xfrm>
                <a:off x="14630400" y="7102475"/>
                <a:ext cx="1035050" cy="919163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8968" y="21600"/>
                    </a:moveTo>
                    <a:lnTo>
                      <a:pt x="21600" y="13514"/>
                    </a:lnTo>
                    <a:lnTo>
                      <a:pt x="21523" y="4158"/>
                    </a:lnTo>
                    <a:lnTo>
                      <a:pt x="17142" y="0"/>
                    </a:lnTo>
                    <a:lnTo>
                      <a:pt x="0" y="12995"/>
                    </a:lnTo>
                    <a:lnTo>
                      <a:pt x="8968" y="21600"/>
                    </a:lnTo>
                    <a:close/>
                    <a:moveTo>
                      <a:pt x="8968" y="21600"/>
                    </a:moveTo>
                  </a:path>
                </a:pathLst>
              </a:custGeom>
              <a:solidFill>
                <a:srgbClr val="421A36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7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0" name="Google Shape;470;p111"/>
              <p:cNvSpPr/>
              <p:nvPr/>
            </p:nvSpPr>
            <p:spPr>
              <a:xfrm>
                <a:off x="14401800" y="6705600"/>
                <a:ext cx="1149350" cy="1149350"/>
              </a:xfrm>
              <a:custGeom>
                <a:avLst/>
                <a:gdLst/>
                <a:ahLst/>
                <a:cxnLst/>
                <a:rect l="l" t="t" r="r" b="b"/>
                <a:pathLst>
                  <a:path w="24942" h="21600" extrusionOk="0">
                    <a:moveTo>
                      <a:pt x="12471" y="0"/>
                    </a:moveTo>
                    <a:lnTo>
                      <a:pt x="23271" y="5400"/>
                    </a:lnTo>
                    <a:lnTo>
                      <a:pt x="23271" y="16200"/>
                    </a:lnTo>
                    <a:lnTo>
                      <a:pt x="12471" y="21600"/>
                    </a:lnTo>
                    <a:lnTo>
                      <a:pt x="1671" y="16200"/>
                    </a:lnTo>
                    <a:lnTo>
                      <a:pt x="1671" y="5400"/>
                    </a:lnTo>
                    <a:lnTo>
                      <a:pt x="12471" y="0"/>
                    </a:lnTo>
                    <a:close/>
                    <a:moveTo>
                      <a:pt x="12471" y="0"/>
                    </a:moveTo>
                  </a:path>
                </a:pathLst>
              </a:custGeom>
              <a:solidFill>
                <a:srgbClr val="772F63"/>
              </a:solidFill>
              <a:ln w="25400" cap="flat" cmpd="sng">
                <a:solidFill>
                  <a:schemeClr val="dk1">
                    <a:alpha val="0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7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471" name="Google Shape;471;p111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14503400" y="6794500"/>
                <a:ext cx="952500" cy="9525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pic>
        <p:nvPicPr>
          <p:cNvPr id="20" name="Picture 2" descr="C:\Users\CNE-14\Desktop\logo_v2(CNE)_transparent_versio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889000"/>
            <a:ext cx="9619197" cy="284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85"/>
          <p:cNvSpPr/>
          <p:nvPr/>
        </p:nvSpPr>
        <p:spPr>
          <a:xfrm>
            <a:off x="-10376" y="0"/>
            <a:ext cx="24394376" cy="32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/>
            <a:r>
              <a:rPr lang="en-US" sz="4800" dirty="0" smtClean="0">
                <a:solidFill>
                  <a:schemeClr val="tx1"/>
                </a:solidFill>
              </a:rPr>
              <a:t>Reconstructing Intelligible Speech</a:t>
            </a:r>
            <a:endParaRPr sz="4800" dirty="0">
              <a:solidFill>
                <a:schemeClr val="tx1"/>
              </a:solidFill>
            </a:endParaRPr>
          </a:p>
        </p:txBody>
      </p:sp>
      <p:sp>
        <p:nvSpPr>
          <p:cNvPr id="10" name="Google Shape;277;p85"/>
          <p:cNvSpPr/>
          <p:nvPr/>
        </p:nvSpPr>
        <p:spPr>
          <a:xfrm>
            <a:off x="3124200" y="2806390"/>
            <a:ext cx="18288000" cy="1089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Restore </a:t>
            </a:r>
            <a: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speech from speaking disorder </a:t>
            </a:r>
            <a:r>
              <a:rPr 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patients.</a:t>
            </a:r>
          </a:p>
          <a:p>
            <a:pPr lvl="0"/>
            <a:endParaRPr lang="en-US" sz="4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/>
            <a:r>
              <a:rPr 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Inverse </a:t>
            </a:r>
            <a: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mapping technique from evoked neural </a:t>
            </a:r>
            <a:r>
              <a:rPr 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activity.</a:t>
            </a:r>
            <a:endParaRPr lang="en-US" sz="4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/>
            <a:endParaRPr lang="en-US" sz="4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/>
            <a:r>
              <a:rPr 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Establish </a:t>
            </a:r>
            <a: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direct communication with the </a:t>
            </a:r>
            <a:r>
              <a:rPr 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brain.</a:t>
            </a:r>
          </a:p>
          <a:p>
            <a:pPr lvl="0"/>
            <a: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Previous Limitation –</a:t>
            </a:r>
            <a:br>
              <a:rPr 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	low quality of reconstructing closed-set speech.</a:t>
            </a:r>
          </a:p>
          <a:p>
            <a:pPr lvl="0"/>
            <a:endParaRPr lang="en-US" sz="4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/>
            <a:endParaRPr lang="en-US" sz="4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 algn="ctr"/>
            <a:endParaRPr sz="4800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6929012" y="2590800"/>
            <a:ext cx="105156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2050" name="Picture 2" descr="C:\Users\CNE-14\Desktop\logo_v2(CNE_UOU)_transparent_versi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2600" y="304800"/>
            <a:ext cx="3200400" cy="572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709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85"/>
          <p:cNvSpPr/>
          <p:nvPr/>
        </p:nvSpPr>
        <p:spPr>
          <a:xfrm>
            <a:off x="-10376" y="0"/>
            <a:ext cx="24394376" cy="32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/>
            <a:r>
              <a:rPr lang="en-US" sz="4800" dirty="0" smtClean="0">
                <a:solidFill>
                  <a:schemeClr val="tx1"/>
                </a:solidFill>
              </a:rPr>
              <a:t>Deep Neural Network </a:t>
            </a:r>
            <a:r>
              <a:rPr lang="en-US" sz="4800" dirty="0">
                <a:solidFill>
                  <a:schemeClr val="tx1"/>
                </a:solidFill>
              </a:rPr>
              <a:t>to </a:t>
            </a:r>
            <a:r>
              <a:rPr lang="en-US" sz="4800" dirty="0" smtClean="0">
                <a:solidFill>
                  <a:schemeClr val="tx1"/>
                </a:solidFill>
              </a:rPr>
              <a:t>BCI </a:t>
            </a:r>
            <a:endParaRPr sz="4800" dirty="0">
              <a:solidFill>
                <a:schemeClr val="tx1"/>
              </a:solidFill>
            </a:endParaRPr>
          </a:p>
        </p:txBody>
      </p:sp>
      <p:sp>
        <p:nvSpPr>
          <p:cNvPr id="10" name="Google Shape;277;p85"/>
          <p:cNvSpPr/>
          <p:nvPr/>
        </p:nvSpPr>
        <p:spPr>
          <a:xfrm>
            <a:off x="3124200" y="2806390"/>
            <a:ext cx="18288000" cy="1089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aim of the study is </a:t>
            </a:r>
            <a: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 increase the intelligibility of the reconstructed speech by combining recent advances in deep </a:t>
            </a:r>
            <a:r>
              <a:rPr 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learning.</a:t>
            </a:r>
          </a:p>
          <a:p>
            <a:pPr lvl="0"/>
            <a:endParaRPr lang="en-US" sz="4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/>
            <a:r>
              <a:rPr 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Estimate </a:t>
            </a:r>
            <a: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parameters of a </a:t>
            </a:r>
            <a:r>
              <a:rPr 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speech –</a:t>
            </a:r>
          </a:p>
          <a:p>
            <a: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r>
              <a:rPr 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Intelligibility </a:t>
            </a:r>
            <a: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 </a:t>
            </a:r>
            <a:r>
              <a:rPr 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quality </a:t>
            </a:r>
            <a: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of </a:t>
            </a:r>
            <a:r>
              <a:rPr 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reconstruction </a:t>
            </a:r>
            <a: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–</a:t>
            </a:r>
          </a:p>
          <a:p>
            <a:pPr lvl="0"/>
            <a:r>
              <a:rPr 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r>
              <a:rPr 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-	Digit recognition</a:t>
            </a:r>
          </a:p>
          <a:p>
            <a:pPr lvl="0"/>
            <a: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r>
              <a:rPr 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	-</a:t>
            </a:r>
            <a: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r>
              <a:rPr 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Gender </a:t>
            </a:r>
            <a: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identification</a:t>
            </a:r>
            <a:endParaRPr lang="en-US" sz="4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/>
            <a:endParaRPr lang="en-US" sz="4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/>
            <a:r>
              <a:rPr 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Degree </a:t>
            </a:r>
            <a: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of </a:t>
            </a:r>
            <a:r>
              <a:rPr 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factor –</a:t>
            </a:r>
          </a:p>
          <a:p>
            <a:pPr lvl="0"/>
            <a: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r>
              <a:rPr 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 linear </a:t>
            </a:r>
            <a: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regression </a:t>
            </a:r>
            <a:r>
              <a:rPr lang="en-US" sz="4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vs</a:t>
            </a:r>
            <a:r>
              <a:rPr 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nonlinear </a:t>
            </a:r>
            <a: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deep neural </a:t>
            </a:r>
            <a:r>
              <a:rPr 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network</a:t>
            </a:r>
          </a:p>
          <a:p>
            <a:pPr lvl="0"/>
            <a: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- auditory spectrogram </a:t>
            </a:r>
            <a:r>
              <a:rPr lang="en-US" sz="4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vs</a:t>
            </a:r>
            <a:r>
              <a:rPr 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speech </a:t>
            </a:r>
            <a:r>
              <a:rPr lang="en-US" sz="4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vocoder</a:t>
            </a:r>
            <a: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parameters</a:t>
            </a:r>
          </a:p>
          <a:p>
            <a:pPr lvl="0"/>
            <a: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- low frequency </a:t>
            </a:r>
            <a:r>
              <a:rPr lang="en-US" sz="4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vs</a:t>
            </a:r>
            <a:r>
              <a:rPr 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high-gamma envelope</a:t>
            </a:r>
          </a:p>
          <a:p>
            <a:pPr lvl="0"/>
            <a:endParaRPr sz="4800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6929012" y="2590800"/>
            <a:ext cx="105156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5" name="Picture 2" descr="C:\Users\CNE-14\Desktop\logo_v2(CNE_UOU)_transparent_versi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2600" y="304800"/>
            <a:ext cx="3200400" cy="572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996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85"/>
          <p:cNvSpPr/>
          <p:nvPr/>
        </p:nvSpPr>
        <p:spPr>
          <a:xfrm>
            <a:off x="-10376" y="0"/>
            <a:ext cx="24394376" cy="32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en-US" sz="4800" dirty="0" smtClean="0">
                <a:solidFill>
                  <a:schemeClr val="tx1"/>
                </a:solidFill>
              </a:rPr>
              <a:t>Experiment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10" name="Google Shape;277;p85"/>
          <p:cNvSpPr/>
          <p:nvPr/>
        </p:nvSpPr>
        <p:spPr>
          <a:xfrm>
            <a:off x="3124200" y="2806390"/>
            <a:ext cx="18288000" cy="1089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Intracranial EEG (</a:t>
            </a:r>
            <a:r>
              <a:rPr lang="en-US" sz="4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iEEG</a:t>
            </a:r>
            <a:r>
              <a:rPr 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- STG </a:t>
            </a:r>
            <a: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HG</a:t>
            </a:r>
            <a:r>
              <a:rPr 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 –</a:t>
            </a:r>
          </a:p>
          <a:p>
            <a:pPr lvl="0"/>
            <a: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five </a:t>
            </a:r>
            <a:r>
              <a:rPr lang="en-US" sz="4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pharmacoresistent</a:t>
            </a:r>
            <a: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focal </a:t>
            </a:r>
            <a:r>
              <a:rPr 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epilepsy patient</a:t>
            </a:r>
          </a:p>
          <a:p>
            <a:pPr lvl="0"/>
            <a:r>
              <a:rPr 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abnormal </a:t>
            </a:r>
            <a:r>
              <a:rPr lang="en-US" sz="4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epileptiform</a:t>
            </a:r>
            <a:r>
              <a:rPr 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discharges electrodes are excluded</a:t>
            </a:r>
            <a:br>
              <a:rPr 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3 kHz per channel</a:t>
            </a:r>
          </a:p>
          <a:p>
            <a:pPr lvl="0"/>
            <a:endParaRPr lang="en-US" sz="4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/>
            <a: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Low-frequency components - </a:t>
            </a:r>
            <a:r>
              <a:rPr 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0–50Hz</a:t>
            </a:r>
          </a:p>
          <a:p>
            <a:pPr lvl="0"/>
            <a:r>
              <a:rPr 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High-gamma envelope - 70–150Hz</a:t>
            </a:r>
          </a:p>
          <a:p>
            <a:pPr lvl="0"/>
            <a:r>
              <a:rPr 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Total </a:t>
            </a:r>
            <a: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envelope - average of envelopes - resampled to </a:t>
            </a:r>
            <a:r>
              <a:rPr 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100Hz</a:t>
            </a:r>
          </a:p>
          <a:p>
            <a:pPr lvl="0"/>
            <a:endParaRPr lang="en-US" sz="4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/>
            <a:r>
              <a:rPr 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Estimate </a:t>
            </a:r>
            <a: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parameters of a </a:t>
            </a:r>
            <a:r>
              <a:rPr 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speech –</a:t>
            </a:r>
          </a:p>
          <a:p>
            <a: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r>
              <a:rPr 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Intelligibility </a:t>
            </a:r>
            <a: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 </a:t>
            </a:r>
            <a:r>
              <a:rPr 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quality </a:t>
            </a:r>
            <a: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of </a:t>
            </a:r>
            <a:r>
              <a:rPr 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reconstruction </a:t>
            </a:r>
            <a: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–</a:t>
            </a:r>
          </a:p>
          <a:p>
            <a:pPr lvl="0"/>
            <a:r>
              <a:rPr 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r>
              <a:rPr 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-	Digit recognition</a:t>
            </a:r>
          </a:p>
          <a:p>
            <a:pPr lvl="0"/>
            <a: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r>
              <a:rPr 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	-</a:t>
            </a:r>
            <a: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r>
              <a:rPr 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Gender </a:t>
            </a:r>
            <a: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identification</a:t>
            </a:r>
            <a:endParaRPr lang="en-US" sz="4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/>
            <a:endParaRPr sz="4800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6929012" y="2590800"/>
            <a:ext cx="105156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5" name="Picture 2" descr="C:\Users\CNE-14\Desktop\logo_v2(CNE_UOU)_transparent_versi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2600" y="304800"/>
            <a:ext cx="3200400" cy="572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11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85"/>
          <p:cNvSpPr/>
          <p:nvPr/>
        </p:nvSpPr>
        <p:spPr>
          <a:xfrm>
            <a:off x="-10376" y="0"/>
            <a:ext cx="24394376" cy="32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Stimulus speech</a:t>
            </a:r>
          </a:p>
        </p:txBody>
      </p:sp>
      <p:sp>
        <p:nvSpPr>
          <p:cNvPr id="10" name="Google Shape;277;p85"/>
          <p:cNvSpPr/>
          <p:nvPr/>
        </p:nvSpPr>
        <p:spPr>
          <a:xfrm>
            <a:off x="3124200" y="2806390"/>
            <a:ext cx="19964400" cy="1089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Objective task</a:t>
            </a:r>
          </a:p>
          <a:p>
            <a:pPr lvl="0"/>
            <a: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eight </a:t>
            </a:r>
            <a:r>
              <a:rPr 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sentences (randomly </a:t>
            </a:r>
            <a: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paused, </a:t>
            </a:r>
            <a:r>
              <a:rPr 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asked to repeat last sentence</a:t>
            </a:r>
            <a: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 </a:t>
            </a:r>
            <a:endParaRPr lang="en-US" sz="4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/>
            <a: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r>
              <a:rPr 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four speaker (2 male and 2 female) </a:t>
            </a:r>
          </a:p>
          <a:p>
            <a:pPr lvl="0"/>
            <a: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repeats </a:t>
            </a:r>
            <a:r>
              <a:rPr 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six times </a:t>
            </a:r>
            <a: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(remove </a:t>
            </a:r>
            <a:r>
              <a:rPr 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noise rate)</a:t>
            </a:r>
          </a:p>
          <a:p>
            <a:pPr lvl="0"/>
            <a:endParaRPr lang="en-US" sz="4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/>
            <a:r>
              <a:rPr 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Subjective task</a:t>
            </a:r>
          </a:p>
          <a:p>
            <a:pPr lvl="0"/>
            <a:r>
              <a:rPr 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ten digits (0 ~ 10)</a:t>
            </a:r>
          </a:p>
          <a:p>
            <a:pPr lvl="0"/>
            <a: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r>
              <a:rPr 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160 token </a:t>
            </a:r>
          </a:p>
          <a:p>
            <a:pPr lvl="0"/>
            <a:r>
              <a:rPr 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four </a:t>
            </a:r>
            <a: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speaker (2 male and 2 female) </a:t>
            </a:r>
            <a:r>
              <a:rPr 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</a:p>
          <a:p>
            <a: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r>
              <a:rPr 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repeats six times </a:t>
            </a:r>
            <a: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(remove noise rate</a:t>
            </a:r>
            <a:r>
              <a:rPr 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  <a:p>
            <a:pPr lvl="0"/>
            <a: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r>
              <a:rPr 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each </a:t>
            </a:r>
            <a: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digit was heard only once</a:t>
            </a:r>
            <a:endParaRPr lang="en-US" sz="4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/>
            <a:endParaRPr lang="en-US" sz="4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/>
            <a:endParaRPr sz="4800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6929012" y="2590800"/>
            <a:ext cx="105156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5" name="Picture 2" descr="C:\Users\CNE-14\Desktop\logo_v2(CNE_UOU)_transparent_versi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2600" y="304800"/>
            <a:ext cx="3200400" cy="572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716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85"/>
          <p:cNvSpPr/>
          <p:nvPr/>
        </p:nvSpPr>
        <p:spPr>
          <a:xfrm>
            <a:off x="-10376" y="0"/>
            <a:ext cx="24394376" cy="32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en-US" sz="4800" dirty="0" smtClean="0">
                <a:solidFill>
                  <a:schemeClr val="tx1"/>
                </a:solidFill>
              </a:rPr>
              <a:t>Deep neural network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10" name="Google Shape;277;p85"/>
          <p:cNvSpPr/>
          <p:nvPr/>
        </p:nvSpPr>
        <p:spPr>
          <a:xfrm>
            <a:off x="3124200" y="2806390"/>
            <a:ext cx="18288000" cy="1089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endParaRPr lang="en-US" sz="4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/>
            <a: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endParaRPr lang="en-US" sz="4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/>
            <a:endParaRPr lang="en-US" sz="4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/>
            <a:endParaRPr sz="4800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6929012" y="2590800"/>
            <a:ext cx="105156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5" name="Picture 2" descr="C:\Users\CNE-14\Desktop\logo_v2(CNE_UOU)_transparent_versi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2600" y="304800"/>
            <a:ext cx="3200400" cy="572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CNE-14\Desktop\Capture5t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731" y="3289610"/>
            <a:ext cx="18312161" cy="7565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167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85"/>
          <p:cNvSpPr/>
          <p:nvPr/>
        </p:nvSpPr>
        <p:spPr>
          <a:xfrm>
            <a:off x="-10376" y="0"/>
            <a:ext cx="24394376" cy="32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en-US" sz="4800" dirty="0" smtClean="0">
                <a:solidFill>
                  <a:schemeClr val="tx1"/>
                </a:solidFill>
              </a:rPr>
              <a:t>Neural Response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10" name="Google Shape;277;p85"/>
          <p:cNvSpPr/>
          <p:nvPr/>
        </p:nvSpPr>
        <p:spPr>
          <a:xfrm>
            <a:off x="3124200" y="2806390"/>
            <a:ext cx="18288000" cy="1089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endParaRPr lang="en-US" sz="4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/>
            <a: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endParaRPr lang="en-US" sz="4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/>
            <a:endParaRPr lang="en-US" sz="4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/>
            <a:endParaRPr sz="4800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6929012" y="2590800"/>
            <a:ext cx="105156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5" name="Picture 2" descr="C:\Users\CNE-14\Desktop\logo_v2(CNE_UOU)_transparent_versi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2600" y="304800"/>
            <a:ext cx="3200400" cy="572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Google Shape;277;p85"/>
          <p:cNvSpPr/>
          <p:nvPr/>
        </p:nvSpPr>
        <p:spPr>
          <a:xfrm>
            <a:off x="3276600" y="2958790"/>
            <a:ext cx="18288000" cy="1089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en-US" sz="4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iEEG</a:t>
            </a:r>
            <a: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–</a:t>
            </a:r>
          </a:p>
          <a:p>
            <a:pPr lvl="0"/>
            <a: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STG (superior temporal </a:t>
            </a:r>
            <a:r>
              <a:rPr lang="en-US" sz="4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gyrus</a:t>
            </a:r>
            <a: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 , HG (</a:t>
            </a:r>
            <a:r>
              <a:rPr lang="en-US" sz="4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Heschl’s</a:t>
            </a:r>
            <a: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4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gyrus</a:t>
            </a:r>
            <a: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  <a:endParaRPr lang="en-US" sz="4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/>
            <a: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r>
              <a:rPr 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eight sentences, </a:t>
            </a:r>
            <a: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160 </a:t>
            </a:r>
            <a:r>
              <a:rPr 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token (0 </a:t>
            </a:r>
            <a: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~ </a:t>
            </a:r>
            <a:r>
              <a:rPr 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100)</a:t>
            </a:r>
          </a:p>
          <a:p>
            <a:pPr lvl="0"/>
            <a: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r>
              <a:rPr 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four speaker (2 male and 2 female) </a:t>
            </a:r>
          </a:p>
          <a:p>
            <a:pPr lvl="0"/>
            <a: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repeats eight times (remove </a:t>
            </a:r>
            <a:r>
              <a:rPr 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noise rate) – averaged </a:t>
            </a:r>
          </a:p>
          <a:p>
            <a:pPr lvl="0"/>
            <a:endParaRPr lang="en-US" sz="4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/>
            <a: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Low-frequency components - 0–50Hz</a:t>
            </a:r>
          </a:p>
          <a:p>
            <a:pPr lvl="0"/>
            <a: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High-gamma envelope - 70–150Hz</a:t>
            </a:r>
          </a:p>
          <a:p>
            <a:pPr lvl="0"/>
            <a:endParaRPr lang="en-US" sz="4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/>
            <a:endParaRPr lang="en-US" sz="4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/>
            <a:endParaRPr sz="4800" dirty="0"/>
          </a:p>
        </p:txBody>
      </p:sp>
    </p:spTree>
    <p:extLst>
      <p:ext uri="{BB962C8B-B14F-4D97-AF65-F5344CB8AC3E}">
        <p14:creationId xmlns:p14="http://schemas.microsoft.com/office/powerpoint/2010/main" val="245880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85"/>
          <p:cNvSpPr/>
          <p:nvPr/>
        </p:nvSpPr>
        <p:spPr>
          <a:xfrm>
            <a:off x="-10376" y="0"/>
            <a:ext cx="24394376" cy="32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en-US" sz="4800" dirty="0" smtClean="0">
                <a:solidFill>
                  <a:schemeClr val="tx1"/>
                </a:solidFill>
              </a:rPr>
              <a:t>Neural frequencies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10" name="Google Shape;277;p85"/>
          <p:cNvSpPr/>
          <p:nvPr/>
        </p:nvSpPr>
        <p:spPr>
          <a:xfrm>
            <a:off x="3124200" y="2806390"/>
            <a:ext cx="18288000" cy="1089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endParaRPr lang="en-US" sz="4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/>
            <a: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endParaRPr lang="en-US" sz="4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/>
            <a:endParaRPr lang="en-US" sz="4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/>
            <a:endParaRPr sz="4800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6929012" y="2590800"/>
            <a:ext cx="105156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5" name="Picture 2" descr="C:\Users\CNE-14\Desktop\logo_v2(CNE_UOU)_transparent_versi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2600" y="304800"/>
            <a:ext cx="3200400" cy="572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Google Shape;277;p85"/>
          <p:cNvSpPr/>
          <p:nvPr/>
        </p:nvSpPr>
        <p:spPr>
          <a:xfrm>
            <a:off x="8686800" y="2806390"/>
            <a:ext cx="15697200" cy="1104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reconstruction </a:t>
            </a:r>
            <a: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target is 100 </a:t>
            </a:r>
            <a:r>
              <a:rPr 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Hz</a:t>
            </a:r>
          </a:p>
          <a:p>
            <a:pPr lvl="0"/>
            <a:endParaRPr lang="en-US" sz="4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/>
            <a: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reconstruction </a:t>
            </a:r>
            <a:r>
              <a:rPr 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accuracy -</a:t>
            </a:r>
          </a:p>
          <a:p>
            <a:pPr lvl="0"/>
            <a: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Low-frequency </a:t>
            </a:r>
            <a:r>
              <a:rPr 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components(LFP) </a:t>
            </a:r>
            <a: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- 0–50Hz</a:t>
            </a:r>
          </a:p>
          <a:p>
            <a:pPr lvl="0"/>
            <a:r>
              <a:rPr 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High-gamma envelope (HG) </a:t>
            </a:r>
            <a: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</a:t>
            </a:r>
            <a:r>
              <a:rPr 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70–150Hz</a:t>
            </a:r>
          </a:p>
          <a:p>
            <a:pPr lvl="0"/>
            <a:r>
              <a:rPr 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both (HG &amp; </a:t>
            </a:r>
            <a: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LFP) </a:t>
            </a:r>
            <a:endParaRPr lang="en-US" sz="4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/>
            <a:endParaRPr lang="en-US" sz="4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/>
            <a:r>
              <a:rPr 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HG &amp; LFP) </a:t>
            </a:r>
            <a:r>
              <a:rPr 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bands significantly </a:t>
            </a:r>
            <a: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outperforms the reconstruction </a:t>
            </a:r>
            <a:r>
              <a:rPr 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with p&lt;0.001</a:t>
            </a:r>
            <a: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t-test</a:t>
            </a:r>
            <a:endParaRPr lang="en-US" sz="4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/>
            <a:endParaRPr lang="en-US" sz="4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/>
            <a:endParaRPr lang="en-US" sz="4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/>
            <a:endParaRPr lang="en-US" sz="4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098" name="Picture 2" descr="C:\Users\CNE-14\Desktop\Capture5t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924300"/>
            <a:ext cx="7269022" cy="735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511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ster #4">
  <a:themeElements>
    <a:clrScheme name="">
      <a:dk1>
        <a:srgbClr val="000000"/>
      </a:dk1>
      <a:lt1>
        <a:srgbClr val="F1F1F1"/>
      </a:lt1>
      <a:dk2>
        <a:srgbClr val="000000"/>
      </a:dk2>
      <a:lt2>
        <a:srgbClr val="808080"/>
      </a:lt2>
      <a:accent1>
        <a:srgbClr val="663366"/>
      </a:accent1>
      <a:accent2>
        <a:srgbClr val="333399"/>
      </a:accent2>
      <a:accent3>
        <a:srgbClr val="F7F7F7"/>
      </a:accent3>
      <a:accent4>
        <a:srgbClr val="000000"/>
      </a:accent4>
      <a:accent5>
        <a:srgbClr val="B8ADB8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aster #12">
  <a:themeElements>
    <a:clrScheme name="">
      <a:dk1>
        <a:srgbClr val="000000"/>
      </a:dk1>
      <a:lt1>
        <a:srgbClr val="F1F1F1"/>
      </a:lt1>
      <a:dk2>
        <a:srgbClr val="000000"/>
      </a:dk2>
      <a:lt2>
        <a:srgbClr val="808080"/>
      </a:lt2>
      <a:accent1>
        <a:srgbClr val="DFDFDF"/>
      </a:accent1>
      <a:accent2>
        <a:srgbClr val="333399"/>
      </a:accent2>
      <a:accent3>
        <a:srgbClr val="F7F7F7"/>
      </a:accent3>
      <a:accent4>
        <a:srgbClr val="000000"/>
      </a:accent4>
      <a:accent5>
        <a:srgbClr val="ECECEC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2730</TotalTime>
  <Words>318</Words>
  <Application>Microsoft Office PowerPoint</Application>
  <PresentationFormat>Custom</PresentationFormat>
  <Paragraphs>189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Lato Light</vt:lpstr>
      <vt:lpstr>Calibri</vt:lpstr>
      <vt:lpstr>Open Sans</vt:lpstr>
      <vt:lpstr>Wingdings</vt:lpstr>
      <vt:lpstr>Gill Sans</vt:lpstr>
      <vt:lpstr>Master #4</vt:lpstr>
      <vt:lpstr>Master #12</vt:lpstr>
      <vt:lpstr>PowerPoint Presentation</vt:lpstr>
      <vt:lpstr>Agenda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CNE1</dc:creator>
  <cp:lastModifiedBy>CNE-14</cp:lastModifiedBy>
  <cp:revision>77</cp:revision>
  <cp:lastPrinted>2019-03-14T05:18:40Z</cp:lastPrinted>
  <dcterms:modified xsi:type="dcterms:W3CDTF">2019-03-14T05:19:48Z</dcterms:modified>
</cp:coreProperties>
</file>