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
  </p:notesMasterIdLst>
  <p:sldIdLst>
    <p:sldId id="256" r:id="rId3"/>
    <p:sldId id="257" r:id="rId4"/>
    <p:sldId id="258" r:id="rId5"/>
    <p:sldId id="269" r:id="rId6"/>
    <p:sldId id="270" r:id="rId7"/>
  </p:sldIdLst>
  <p:sldSz cx="43200638" cy="32399288"/>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r7ZADwV+LktgP5S4n9dyM8aQL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 d="100"/>
          <a:sy n="14"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 Target="slides/slide3.xml"/><Relationship Id="rId23" Type="http://schemas.openxmlformats.org/officeDocument/2006/relationships/viewProps" Target="viewProps.xml"/><Relationship Id="rId4" Type="http://schemas.openxmlformats.org/officeDocument/2006/relationships/slide" Target="slides/slide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a396acf9a9_1_304: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a396acf9a9_1_30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a396acf9a9_1_30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1a396acf9a9_1_30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a396acf9a9_1_367: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a396acf9a9_1_36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a4215d56c0_0_85: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a4215d56c0_0_8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1"/>
        <p:cNvGrpSpPr/>
        <p:nvPr/>
      </p:nvGrpSpPr>
      <p:grpSpPr>
        <a:xfrm>
          <a:off x="0" y="0"/>
          <a:ext cx="0" cy="0"/>
          <a:chOff x="0" y="0"/>
          <a:chExt cx="0" cy="0"/>
        </a:xfrm>
      </p:grpSpPr>
      <p:sp>
        <p:nvSpPr>
          <p:cNvPr id="12" name="Google Shape;12;g1a396acf9a9_1_382"/>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g1a396acf9a9_1_382"/>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1a396acf9a9_1_382"/>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g1a396acf9a9_1_439"/>
          <p:cNvSpPr txBox="1">
            <a:spLocks noGrp="1"/>
          </p:cNvSpPr>
          <p:nvPr>
            <p:ph type="title"/>
          </p:nvPr>
        </p:nvSpPr>
        <p:spPr>
          <a:xfrm>
            <a:off x="2970044" y="1724969"/>
            <a:ext cx="37260600" cy="626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a396acf9a9_1_439"/>
          <p:cNvSpPr txBox="1">
            <a:spLocks noGrp="1"/>
          </p:cNvSpPr>
          <p:nvPr>
            <p:ph type="body" idx="1"/>
          </p:nvPr>
        </p:nvSpPr>
        <p:spPr>
          <a:xfrm rot="5400000">
            <a:off x="11321695" y="273110"/>
            <a:ext cx="20557200" cy="37260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724"/>
              </a:spcBef>
              <a:spcAft>
                <a:spcPts val="0"/>
              </a:spcAft>
              <a:buClr>
                <a:schemeClr val="dk1"/>
              </a:buClr>
              <a:buSzPts val="1800"/>
              <a:buChar char="•"/>
              <a:defRPr/>
            </a:lvl1pPr>
            <a:lvl2pPr marL="914400" lvl="1" indent="-342900" algn="l">
              <a:lnSpc>
                <a:spcPct val="90000"/>
              </a:lnSpc>
              <a:spcBef>
                <a:spcPts val="2362"/>
              </a:spcBef>
              <a:spcAft>
                <a:spcPts val="0"/>
              </a:spcAft>
              <a:buClr>
                <a:schemeClr val="dk1"/>
              </a:buClr>
              <a:buSzPts val="1800"/>
              <a:buChar char="•"/>
              <a:defRPr/>
            </a:lvl2pPr>
            <a:lvl3pPr marL="1371600" lvl="2" indent="-342900" algn="l">
              <a:lnSpc>
                <a:spcPct val="90000"/>
              </a:lnSpc>
              <a:spcBef>
                <a:spcPts val="2362"/>
              </a:spcBef>
              <a:spcAft>
                <a:spcPts val="0"/>
              </a:spcAft>
              <a:buClr>
                <a:schemeClr val="dk1"/>
              </a:buClr>
              <a:buSzPts val="1800"/>
              <a:buChar char="•"/>
              <a:defRPr/>
            </a:lvl3pPr>
            <a:lvl4pPr marL="1828800" lvl="3" indent="-342900" algn="l">
              <a:lnSpc>
                <a:spcPct val="90000"/>
              </a:lnSpc>
              <a:spcBef>
                <a:spcPts val="2362"/>
              </a:spcBef>
              <a:spcAft>
                <a:spcPts val="0"/>
              </a:spcAft>
              <a:buClr>
                <a:schemeClr val="dk1"/>
              </a:buClr>
              <a:buSzPts val="1800"/>
              <a:buChar char="•"/>
              <a:defRPr/>
            </a:lvl4pPr>
            <a:lvl5pPr marL="2286000" lvl="4" indent="-342900" algn="l">
              <a:lnSpc>
                <a:spcPct val="90000"/>
              </a:lnSpc>
              <a:spcBef>
                <a:spcPts val="2362"/>
              </a:spcBef>
              <a:spcAft>
                <a:spcPts val="0"/>
              </a:spcAft>
              <a:buClr>
                <a:schemeClr val="dk1"/>
              </a:buClr>
              <a:buSzPts val="1800"/>
              <a:buChar char="•"/>
              <a:defRPr/>
            </a:lvl5pPr>
            <a:lvl6pPr marL="2743200" lvl="5" indent="-342900" algn="l">
              <a:lnSpc>
                <a:spcPct val="90000"/>
              </a:lnSpc>
              <a:spcBef>
                <a:spcPts val="2362"/>
              </a:spcBef>
              <a:spcAft>
                <a:spcPts val="0"/>
              </a:spcAft>
              <a:buClr>
                <a:schemeClr val="dk1"/>
              </a:buClr>
              <a:buSzPts val="1800"/>
              <a:buChar char="•"/>
              <a:defRPr/>
            </a:lvl6pPr>
            <a:lvl7pPr marL="3200400" lvl="6" indent="-342900" algn="l">
              <a:lnSpc>
                <a:spcPct val="90000"/>
              </a:lnSpc>
              <a:spcBef>
                <a:spcPts val="2362"/>
              </a:spcBef>
              <a:spcAft>
                <a:spcPts val="0"/>
              </a:spcAft>
              <a:buClr>
                <a:schemeClr val="dk1"/>
              </a:buClr>
              <a:buSzPts val="1800"/>
              <a:buChar char="•"/>
              <a:defRPr/>
            </a:lvl7pPr>
            <a:lvl8pPr marL="3657600" lvl="7" indent="-342900" algn="l">
              <a:lnSpc>
                <a:spcPct val="90000"/>
              </a:lnSpc>
              <a:spcBef>
                <a:spcPts val="2362"/>
              </a:spcBef>
              <a:spcAft>
                <a:spcPts val="0"/>
              </a:spcAft>
              <a:buClr>
                <a:schemeClr val="dk1"/>
              </a:buClr>
              <a:buSzPts val="1800"/>
              <a:buChar char="•"/>
              <a:defRPr/>
            </a:lvl8pPr>
            <a:lvl9pPr marL="4114800" lvl="8" indent="-342900" algn="l">
              <a:lnSpc>
                <a:spcPct val="90000"/>
              </a:lnSpc>
              <a:spcBef>
                <a:spcPts val="2362"/>
              </a:spcBef>
              <a:spcAft>
                <a:spcPts val="0"/>
              </a:spcAft>
              <a:buClr>
                <a:schemeClr val="dk1"/>
              </a:buClr>
              <a:buSzPts val="1800"/>
              <a:buChar char="•"/>
              <a:defRPr/>
            </a:lvl9pPr>
          </a:lstStyle>
          <a:p>
            <a:endParaRPr/>
          </a:p>
        </p:txBody>
      </p:sp>
      <p:sp>
        <p:nvSpPr>
          <p:cNvPr id="71" name="Google Shape;71;g1a396acf9a9_1_439"/>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1a396acf9a9_1_439"/>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1a396acf9a9_1_439"/>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g1a396acf9a9_1_445"/>
          <p:cNvSpPr txBox="1">
            <a:spLocks noGrp="1"/>
          </p:cNvSpPr>
          <p:nvPr>
            <p:ph type="title"/>
          </p:nvPr>
        </p:nvSpPr>
        <p:spPr>
          <a:xfrm rot="5400000">
            <a:off x="21844647" y="10795911"/>
            <a:ext cx="27456900" cy="931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1a396acf9a9_1_445"/>
          <p:cNvSpPr txBox="1">
            <a:spLocks noGrp="1"/>
          </p:cNvSpPr>
          <p:nvPr>
            <p:ph type="body" idx="1"/>
          </p:nvPr>
        </p:nvSpPr>
        <p:spPr>
          <a:xfrm rot="5400000">
            <a:off x="2944351" y="1750762"/>
            <a:ext cx="27456900" cy="27405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724"/>
              </a:spcBef>
              <a:spcAft>
                <a:spcPts val="0"/>
              </a:spcAft>
              <a:buClr>
                <a:schemeClr val="dk1"/>
              </a:buClr>
              <a:buSzPts val="1800"/>
              <a:buChar char="•"/>
              <a:defRPr/>
            </a:lvl1pPr>
            <a:lvl2pPr marL="914400" lvl="1" indent="-342900" algn="l">
              <a:lnSpc>
                <a:spcPct val="90000"/>
              </a:lnSpc>
              <a:spcBef>
                <a:spcPts val="2362"/>
              </a:spcBef>
              <a:spcAft>
                <a:spcPts val="0"/>
              </a:spcAft>
              <a:buClr>
                <a:schemeClr val="dk1"/>
              </a:buClr>
              <a:buSzPts val="1800"/>
              <a:buChar char="•"/>
              <a:defRPr/>
            </a:lvl2pPr>
            <a:lvl3pPr marL="1371600" lvl="2" indent="-342900" algn="l">
              <a:lnSpc>
                <a:spcPct val="90000"/>
              </a:lnSpc>
              <a:spcBef>
                <a:spcPts val="2362"/>
              </a:spcBef>
              <a:spcAft>
                <a:spcPts val="0"/>
              </a:spcAft>
              <a:buClr>
                <a:schemeClr val="dk1"/>
              </a:buClr>
              <a:buSzPts val="1800"/>
              <a:buChar char="•"/>
              <a:defRPr/>
            </a:lvl3pPr>
            <a:lvl4pPr marL="1828800" lvl="3" indent="-342900" algn="l">
              <a:lnSpc>
                <a:spcPct val="90000"/>
              </a:lnSpc>
              <a:spcBef>
                <a:spcPts val="2362"/>
              </a:spcBef>
              <a:spcAft>
                <a:spcPts val="0"/>
              </a:spcAft>
              <a:buClr>
                <a:schemeClr val="dk1"/>
              </a:buClr>
              <a:buSzPts val="1800"/>
              <a:buChar char="•"/>
              <a:defRPr/>
            </a:lvl4pPr>
            <a:lvl5pPr marL="2286000" lvl="4" indent="-342900" algn="l">
              <a:lnSpc>
                <a:spcPct val="90000"/>
              </a:lnSpc>
              <a:spcBef>
                <a:spcPts val="2362"/>
              </a:spcBef>
              <a:spcAft>
                <a:spcPts val="0"/>
              </a:spcAft>
              <a:buClr>
                <a:schemeClr val="dk1"/>
              </a:buClr>
              <a:buSzPts val="1800"/>
              <a:buChar char="•"/>
              <a:defRPr/>
            </a:lvl5pPr>
            <a:lvl6pPr marL="2743200" lvl="5" indent="-342900" algn="l">
              <a:lnSpc>
                <a:spcPct val="90000"/>
              </a:lnSpc>
              <a:spcBef>
                <a:spcPts val="2362"/>
              </a:spcBef>
              <a:spcAft>
                <a:spcPts val="0"/>
              </a:spcAft>
              <a:buClr>
                <a:schemeClr val="dk1"/>
              </a:buClr>
              <a:buSzPts val="1800"/>
              <a:buChar char="•"/>
              <a:defRPr/>
            </a:lvl6pPr>
            <a:lvl7pPr marL="3200400" lvl="6" indent="-342900" algn="l">
              <a:lnSpc>
                <a:spcPct val="90000"/>
              </a:lnSpc>
              <a:spcBef>
                <a:spcPts val="2362"/>
              </a:spcBef>
              <a:spcAft>
                <a:spcPts val="0"/>
              </a:spcAft>
              <a:buClr>
                <a:schemeClr val="dk1"/>
              </a:buClr>
              <a:buSzPts val="1800"/>
              <a:buChar char="•"/>
              <a:defRPr/>
            </a:lvl7pPr>
            <a:lvl8pPr marL="3657600" lvl="7" indent="-342900" algn="l">
              <a:lnSpc>
                <a:spcPct val="90000"/>
              </a:lnSpc>
              <a:spcBef>
                <a:spcPts val="2362"/>
              </a:spcBef>
              <a:spcAft>
                <a:spcPts val="0"/>
              </a:spcAft>
              <a:buClr>
                <a:schemeClr val="dk1"/>
              </a:buClr>
              <a:buSzPts val="1800"/>
              <a:buChar char="•"/>
              <a:defRPr/>
            </a:lvl8pPr>
            <a:lvl9pPr marL="4114800" lvl="8" indent="-342900" algn="l">
              <a:lnSpc>
                <a:spcPct val="90000"/>
              </a:lnSpc>
              <a:spcBef>
                <a:spcPts val="2362"/>
              </a:spcBef>
              <a:spcAft>
                <a:spcPts val="0"/>
              </a:spcAft>
              <a:buClr>
                <a:schemeClr val="dk1"/>
              </a:buClr>
              <a:buSzPts val="1800"/>
              <a:buChar char="•"/>
              <a:defRPr/>
            </a:lvl9pPr>
          </a:lstStyle>
          <a:p>
            <a:endParaRPr/>
          </a:p>
        </p:txBody>
      </p:sp>
      <p:sp>
        <p:nvSpPr>
          <p:cNvPr id="77" name="Google Shape;77;g1a396acf9a9_1_445"/>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1a396acf9a9_1_445"/>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1a396acf9a9_1_445"/>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5"/>
        <p:cNvGrpSpPr/>
        <p:nvPr/>
      </p:nvGrpSpPr>
      <p:grpSpPr>
        <a:xfrm>
          <a:off x="0" y="0"/>
          <a:ext cx="0" cy="0"/>
          <a:chOff x="0" y="0"/>
          <a:chExt cx="0" cy="0"/>
        </a:xfrm>
      </p:grpSpPr>
      <p:sp>
        <p:nvSpPr>
          <p:cNvPr id="16" name="Google Shape;16;g1a396acf9a9_1_386"/>
          <p:cNvSpPr txBox="1">
            <a:spLocks noGrp="1"/>
          </p:cNvSpPr>
          <p:nvPr>
            <p:ph type="title"/>
          </p:nvPr>
        </p:nvSpPr>
        <p:spPr>
          <a:xfrm>
            <a:off x="2970044" y="1724969"/>
            <a:ext cx="37260600" cy="626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1a396acf9a9_1_386"/>
          <p:cNvSpPr txBox="1">
            <a:spLocks noGrp="1"/>
          </p:cNvSpPr>
          <p:nvPr>
            <p:ph type="body" idx="1"/>
          </p:nvPr>
        </p:nvSpPr>
        <p:spPr>
          <a:xfrm>
            <a:off x="2970044" y="8624810"/>
            <a:ext cx="37260600" cy="2055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724"/>
              </a:spcBef>
              <a:spcAft>
                <a:spcPts val="0"/>
              </a:spcAft>
              <a:buClr>
                <a:schemeClr val="dk1"/>
              </a:buClr>
              <a:buSzPts val="1800"/>
              <a:buChar char="•"/>
              <a:defRPr/>
            </a:lvl1pPr>
            <a:lvl2pPr marL="914400" lvl="1" indent="-342900" algn="l">
              <a:lnSpc>
                <a:spcPct val="90000"/>
              </a:lnSpc>
              <a:spcBef>
                <a:spcPts val="2362"/>
              </a:spcBef>
              <a:spcAft>
                <a:spcPts val="0"/>
              </a:spcAft>
              <a:buClr>
                <a:schemeClr val="dk1"/>
              </a:buClr>
              <a:buSzPts val="1800"/>
              <a:buChar char="•"/>
              <a:defRPr/>
            </a:lvl2pPr>
            <a:lvl3pPr marL="1371600" lvl="2" indent="-342900" algn="l">
              <a:lnSpc>
                <a:spcPct val="90000"/>
              </a:lnSpc>
              <a:spcBef>
                <a:spcPts val="2362"/>
              </a:spcBef>
              <a:spcAft>
                <a:spcPts val="0"/>
              </a:spcAft>
              <a:buClr>
                <a:schemeClr val="dk1"/>
              </a:buClr>
              <a:buSzPts val="1800"/>
              <a:buChar char="•"/>
              <a:defRPr/>
            </a:lvl3pPr>
            <a:lvl4pPr marL="1828800" lvl="3" indent="-342900" algn="l">
              <a:lnSpc>
                <a:spcPct val="90000"/>
              </a:lnSpc>
              <a:spcBef>
                <a:spcPts val="2362"/>
              </a:spcBef>
              <a:spcAft>
                <a:spcPts val="0"/>
              </a:spcAft>
              <a:buClr>
                <a:schemeClr val="dk1"/>
              </a:buClr>
              <a:buSzPts val="1800"/>
              <a:buChar char="•"/>
              <a:defRPr/>
            </a:lvl4pPr>
            <a:lvl5pPr marL="2286000" lvl="4" indent="-342900" algn="l">
              <a:lnSpc>
                <a:spcPct val="90000"/>
              </a:lnSpc>
              <a:spcBef>
                <a:spcPts val="2362"/>
              </a:spcBef>
              <a:spcAft>
                <a:spcPts val="0"/>
              </a:spcAft>
              <a:buClr>
                <a:schemeClr val="dk1"/>
              </a:buClr>
              <a:buSzPts val="1800"/>
              <a:buChar char="•"/>
              <a:defRPr/>
            </a:lvl5pPr>
            <a:lvl6pPr marL="2743200" lvl="5" indent="-342900" algn="l">
              <a:lnSpc>
                <a:spcPct val="90000"/>
              </a:lnSpc>
              <a:spcBef>
                <a:spcPts val="2362"/>
              </a:spcBef>
              <a:spcAft>
                <a:spcPts val="0"/>
              </a:spcAft>
              <a:buClr>
                <a:schemeClr val="dk1"/>
              </a:buClr>
              <a:buSzPts val="1800"/>
              <a:buChar char="•"/>
              <a:defRPr/>
            </a:lvl6pPr>
            <a:lvl7pPr marL="3200400" lvl="6" indent="-342900" algn="l">
              <a:lnSpc>
                <a:spcPct val="90000"/>
              </a:lnSpc>
              <a:spcBef>
                <a:spcPts val="2362"/>
              </a:spcBef>
              <a:spcAft>
                <a:spcPts val="0"/>
              </a:spcAft>
              <a:buClr>
                <a:schemeClr val="dk1"/>
              </a:buClr>
              <a:buSzPts val="1800"/>
              <a:buChar char="•"/>
              <a:defRPr/>
            </a:lvl7pPr>
            <a:lvl8pPr marL="3657600" lvl="7" indent="-342900" algn="l">
              <a:lnSpc>
                <a:spcPct val="90000"/>
              </a:lnSpc>
              <a:spcBef>
                <a:spcPts val="2362"/>
              </a:spcBef>
              <a:spcAft>
                <a:spcPts val="0"/>
              </a:spcAft>
              <a:buClr>
                <a:schemeClr val="dk1"/>
              </a:buClr>
              <a:buSzPts val="1800"/>
              <a:buChar char="•"/>
              <a:defRPr/>
            </a:lvl8pPr>
            <a:lvl9pPr marL="4114800" lvl="8" indent="-342900" algn="l">
              <a:lnSpc>
                <a:spcPct val="90000"/>
              </a:lnSpc>
              <a:spcBef>
                <a:spcPts val="2362"/>
              </a:spcBef>
              <a:spcAft>
                <a:spcPts val="0"/>
              </a:spcAft>
              <a:buClr>
                <a:schemeClr val="dk1"/>
              </a:buClr>
              <a:buSzPts val="1800"/>
              <a:buChar char="•"/>
              <a:defRPr/>
            </a:lvl9pPr>
          </a:lstStyle>
          <a:p>
            <a:endParaRPr/>
          </a:p>
        </p:txBody>
      </p:sp>
      <p:sp>
        <p:nvSpPr>
          <p:cNvPr id="18" name="Google Shape;18;g1a396acf9a9_1_386"/>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a396acf9a9_1_386"/>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a396acf9a9_1_386"/>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1"/>
        <p:cNvGrpSpPr/>
        <p:nvPr/>
      </p:nvGrpSpPr>
      <p:grpSpPr>
        <a:xfrm>
          <a:off x="0" y="0"/>
          <a:ext cx="0" cy="0"/>
          <a:chOff x="0" y="0"/>
          <a:chExt cx="0" cy="0"/>
        </a:xfrm>
      </p:grpSpPr>
      <p:sp>
        <p:nvSpPr>
          <p:cNvPr id="22" name="Google Shape;22;g1a396acf9a9_1_392"/>
          <p:cNvSpPr txBox="1">
            <a:spLocks noGrp="1"/>
          </p:cNvSpPr>
          <p:nvPr>
            <p:ph type="ctrTitle"/>
          </p:nvPr>
        </p:nvSpPr>
        <p:spPr>
          <a:xfrm>
            <a:off x="3240048" y="5302386"/>
            <a:ext cx="36720600" cy="11279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346"/>
              <a:buFont typeface="Calibri"/>
              <a:buNone/>
              <a:defRPr sz="2834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1a396acf9a9_1_392"/>
          <p:cNvSpPr txBox="1">
            <a:spLocks noGrp="1"/>
          </p:cNvSpPr>
          <p:nvPr>
            <p:ph type="subTitle" idx="1"/>
          </p:nvPr>
        </p:nvSpPr>
        <p:spPr>
          <a:xfrm>
            <a:off x="5400080" y="17017128"/>
            <a:ext cx="32400600" cy="7822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724"/>
              </a:spcBef>
              <a:spcAft>
                <a:spcPts val="0"/>
              </a:spcAft>
              <a:buClr>
                <a:schemeClr val="dk1"/>
              </a:buClr>
              <a:buSzPts val="11338"/>
              <a:buNone/>
              <a:defRPr sz="11338"/>
            </a:lvl1pPr>
            <a:lvl2pPr lvl="1" algn="ctr">
              <a:lnSpc>
                <a:spcPct val="90000"/>
              </a:lnSpc>
              <a:spcBef>
                <a:spcPts val="2362"/>
              </a:spcBef>
              <a:spcAft>
                <a:spcPts val="0"/>
              </a:spcAft>
              <a:buClr>
                <a:schemeClr val="dk1"/>
              </a:buClr>
              <a:buSzPts val="9449"/>
              <a:buNone/>
              <a:defRPr sz="9449"/>
            </a:lvl2pPr>
            <a:lvl3pPr lvl="2" algn="ctr">
              <a:lnSpc>
                <a:spcPct val="90000"/>
              </a:lnSpc>
              <a:spcBef>
                <a:spcPts val="2362"/>
              </a:spcBef>
              <a:spcAft>
                <a:spcPts val="0"/>
              </a:spcAft>
              <a:buClr>
                <a:schemeClr val="dk1"/>
              </a:buClr>
              <a:buSzPts val="8504"/>
              <a:buNone/>
              <a:defRPr sz="8504"/>
            </a:lvl3pPr>
            <a:lvl4pPr lvl="3" algn="ctr">
              <a:lnSpc>
                <a:spcPct val="90000"/>
              </a:lnSpc>
              <a:spcBef>
                <a:spcPts val="2362"/>
              </a:spcBef>
              <a:spcAft>
                <a:spcPts val="0"/>
              </a:spcAft>
              <a:buClr>
                <a:schemeClr val="dk1"/>
              </a:buClr>
              <a:buSzPts val="7559"/>
              <a:buNone/>
              <a:defRPr sz="7558"/>
            </a:lvl4pPr>
            <a:lvl5pPr lvl="4" algn="ctr">
              <a:lnSpc>
                <a:spcPct val="90000"/>
              </a:lnSpc>
              <a:spcBef>
                <a:spcPts val="2362"/>
              </a:spcBef>
              <a:spcAft>
                <a:spcPts val="0"/>
              </a:spcAft>
              <a:buClr>
                <a:schemeClr val="dk1"/>
              </a:buClr>
              <a:buSzPts val="7559"/>
              <a:buNone/>
              <a:defRPr sz="7558"/>
            </a:lvl5pPr>
            <a:lvl6pPr lvl="5" algn="ctr">
              <a:lnSpc>
                <a:spcPct val="90000"/>
              </a:lnSpc>
              <a:spcBef>
                <a:spcPts val="2362"/>
              </a:spcBef>
              <a:spcAft>
                <a:spcPts val="0"/>
              </a:spcAft>
              <a:buClr>
                <a:schemeClr val="dk1"/>
              </a:buClr>
              <a:buSzPts val="7559"/>
              <a:buNone/>
              <a:defRPr sz="7558"/>
            </a:lvl6pPr>
            <a:lvl7pPr lvl="6" algn="ctr">
              <a:lnSpc>
                <a:spcPct val="90000"/>
              </a:lnSpc>
              <a:spcBef>
                <a:spcPts val="2362"/>
              </a:spcBef>
              <a:spcAft>
                <a:spcPts val="0"/>
              </a:spcAft>
              <a:buClr>
                <a:schemeClr val="dk1"/>
              </a:buClr>
              <a:buSzPts val="7559"/>
              <a:buNone/>
              <a:defRPr sz="7558"/>
            </a:lvl7pPr>
            <a:lvl8pPr lvl="7" algn="ctr">
              <a:lnSpc>
                <a:spcPct val="90000"/>
              </a:lnSpc>
              <a:spcBef>
                <a:spcPts val="2362"/>
              </a:spcBef>
              <a:spcAft>
                <a:spcPts val="0"/>
              </a:spcAft>
              <a:buClr>
                <a:schemeClr val="dk1"/>
              </a:buClr>
              <a:buSzPts val="7559"/>
              <a:buNone/>
              <a:defRPr sz="7558"/>
            </a:lvl8pPr>
            <a:lvl9pPr lvl="8" algn="ctr">
              <a:lnSpc>
                <a:spcPct val="90000"/>
              </a:lnSpc>
              <a:spcBef>
                <a:spcPts val="2362"/>
              </a:spcBef>
              <a:spcAft>
                <a:spcPts val="0"/>
              </a:spcAft>
              <a:buClr>
                <a:schemeClr val="dk1"/>
              </a:buClr>
              <a:buSzPts val="7559"/>
              <a:buNone/>
              <a:defRPr sz="7558"/>
            </a:lvl9pPr>
          </a:lstStyle>
          <a:p>
            <a:endParaRPr/>
          </a:p>
        </p:txBody>
      </p:sp>
      <p:sp>
        <p:nvSpPr>
          <p:cNvPr id="24" name="Google Shape;24;g1a396acf9a9_1_392"/>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1a396acf9a9_1_392"/>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1a396acf9a9_1_392"/>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g1a396acf9a9_1_398"/>
          <p:cNvSpPr txBox="1">
            <a:spLocks noGrp="1"/>
          </p:cNvSpPr>
          <p:nvPr>
            <p:ph type="title"/>
          </p:nvPr>
        </p:nvSpPr>
        <p:spPr>
          <a:xfrm>
            <a:off x="2947546" y="8077332"/>
            <a:ext cx="37260600" cy="13477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346"/>
              <a:buFont typeface="Calibri"/>
              <a:buNone/>
              <a:defRPr sz="2834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a396acf9a9_1_398"/>
          <p:cNvSpPr txBox="1">
            <a:spLocks noGrp="1"/>
          </p:cNvSpPr>
          <p:nvPr>
            <p:ph type="body" idx="1"/>
          </p:nvPr>
        </p:nvSpPr>
        <p:spPr>
          <a:xfrm>
            <a:off x="2947546" y="21682033"/>
            <a:ext cx="37260600" cy="708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724"/>
              </a:spcBef>
              <a:spcAft>
                <a:spcPts val="0"/>
              </a:spcAft>
              <a:buClr>
                <a:schemeClr val="dk1"/>
              </a:buClr>
              <a:buSzPts val="11338"/>
              <a:buNone/>
              <a:defRPr sz="11338">
                <a:solidFill>
                  <a:schemeClr val="dk1"/>
                </a:solidFill>
              </a:defRPr>
            </a:lvl1pPr>
            <a:lvl2pPr marL="914400" lvl="1" indent="-228600" algn="l">
              <a:lnSpc>
                <a:spcPct val="90000"/>
              </a:lnSpc>
              <a:spcBef>
                <a:spcPts val="2362"/>
              </a:spcBef>
              <a:spcAft>
                <a:spcPts val="0"/>
              </a:spcAft>
              <a:buClr>
                <a:srgbClr val="888888"/>
              </a:buClr>
              <a:buSzPts val="9449"/>
              <a:buNone/>
              <a:defRPr sz="9449">
                <a:solidFill>
                  <a:srgbClr val="888888"/>
                </a:solidFill>
              </a:defRPr>
            </a:lvl2pPr>
            <a:lvl3pPr marL="1371600" lvl="2" indent="-228600" algn="l">
              <a:lnSpc>
                <a:spcPct val="90000"/>
              </a:lnSpc>
              <a:spcBef>
                <a:spcPts val="2362"/>
              </a:spcBef>
              <a:spcAft>
                <a:spcPts val="0"/>
              </a:spcAft>
              <a:buClr>
                <a:srgbClr val="888888"/>
              </a:buClr>
              <a:buSzPts val="8504"/>
              <a:buNone/>
              <a:defRPr sz="8504">
                <a:solidFill>
                  <a:srgbClr val="888888"/>
                </a:solidFill>
              </a:defRPr>
            </a:lvl3pPr>
            <a:lvl4pPr marL="1828800" lvl="3" indent="-228600" algn="l">
              <a:lnSpc>
                <a:spcPct val="90000"/>
              </a:lnSpc>
              <a:spcBef>
                <a:spcPts val="2362"/>
              </a:spcBef>
              <a:spcAft>
                <a:spcPts val="0"/>
              </a:spcAft>
              <a:buClr>
                <a:srgbClr val="888888"/>
              </a:buClr>
              <a:buSzPts val="7559"/>
              <a:buNone/>
              <a:defRPr sz="7558">
                <a:solidFill>
                  <a:srgbClr val="888888"/>
                </a:solidFill>
              </a:defRPr>
            </a:lvl4pPr>
            <a:lvl5pPr marL="2286000" lvl="4" indent="-228600" algn="l">
              <a:lnSpc>
                <a:spcPct val="90000"/>
              </a:lnSpc>
              <a:spcBef>
                <a:spcPts val="2362"/>
              </a:spcBef>
              <a:spcAft>
                <a:spcPts val="0"/>
              </a:spcAft>
              <a:buClr>
                <a:srgbClr val="888888"/>
              </a:buClr>
              <a:buSzPts val="7559"/>
              <a:buNone/>
              <a:defRPr sz="7558">
                <a:solidFill>
                  <a:srgbClr val="888888"/>
                </a:solidFill>
              </a:defRPr>
            </a:lvl5pPr>
            <a:lvl6pPr marL="2743200" lvl="5" indent="-228600" algn="l">
              <a:lnSpc>
                <a:spcPct val="90000"/>
              </a:lnSpc>
              <a:spcBef>
                <a:spcPts val="2362"/>
              </a:spcBef>
              <a:spcAft>
                <a:spcPts val="0"/>
              </a:spcAft>
              <a:buClr>
                <a:srgbClr val="888888"/>
              </a:buClr>
              <a:buSzPts val="7559"/>
              <a:buNone/>
              <a:defRPr sz="7558">
                <a:solidFill>
                  <a:srgbClr val="888888"/>
                </a:solidFill>
              </a:defRPr>
            </a:lvl6pPr>
            <a:lvl7pPr marL="3200400" lvl="6" indent="-228600" algn="l">
              <a:lnSpc>
                <a:spcPct val="90000"/>
              </a:lnSpc>
              <a:spcBef>
                <a:spcPts val="2362"/>
              </a:spcBef>
              <a:spcAft>
                <a:spcPts val="0"/>
              </a:spcAft>
              <a:buClr>
                <a:srgbClr val="888888"/>
              </a:buClr>
              <a:buSzPts val="7559"/>
              <a:buNone/>
              <a:defRPr sz="7558">
                <a:solidFill>
                  <a:srgbClr val="888888"/>
                </a:solidFill>
              </a:defRPr>
            </a:lvl7pPr>
            <a:lvl8pPr marL="3657600" lvl="7" indent="-228600" algn="l">
              <a:lnSpc>
                <a:spcPct val="90000"/>
              </a:lnSpc>
              <a:spcBef>
                <a:spcPts val="2362"/>
              </a:spcBef>
              <a:spcAft>
                <a:spcPts val="0"/>
              </a:spcAft>
              <a:buClr>
                <a:srgbClr val="888888"/>
              </a:buClr>
              <a:buSzPts val="7559"/>
              <a:buNone/>
              <a:defRPr sz="7558">
                <a:solidFill>
                  <a:srgbClr val="888888"/>
                </a:solidFill>
              </a:defRPr>
            </a:lvl8pPr>
            <a:lvl9pPr marL="4114800" lvl="8" indent="-228600" algn="l">
              <a:lnSpc>
                <a:spcPct val="90000"/>
              </a:lnSpc>
              <a:spcBef>
                <a:spcPts val="2362"/>
              </a:spcBef>
              <a:spcAft>
                <a:spcPts val="0"/>
              </a:spcAft>
              <a:buClr>
                <a:srgbClr val="888888"/>
              </a:buClr>
              <a:buSzPts val="7559"/>
              <a:buNone/>
              <a:defRPr sz="7558">
                <a:solidFill>
                  <a:srgbClr val="888888"/>
                </a:solidFill>
              </a:defRPr>
            </a:lvl9pPr>
          </a:lstStyle>
          <a:p>
            <a:endParaRPr/>
          </a:p>
        </p:txBody>
      </p:sp>
      <p:sp>
        <p:nvSpPr>
          <p:cNvPr id="30" name="Google Shape;30;g1a396acf9a9_1_398"/>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1a396acf9a9_1_398"/>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1a396acf9a9_1_398"/>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g1a396acf9a9_1_404"/>
          <p:cNvSpPr txBox="1">
            <a:spLocks noGrp="1"/>
          </p:cNvSpPr>
          <p:nvPr>
            <p:ph type="title"/>
          </p:nvPr>
        </p:nvSpPr>
        <p:spPr>
          <a:xfrm>
            <a:off x="2970044" y="1724969"/>
            <a:ext cx="37260600" cy="626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a396acf9a9_1_404"/>
          <p:cNvSpPr txBox="1">
            <a:spLocks noGrp="1"/>
          </p:cNvSpPr>
          <p:nvPr>
            <p:ph type="body" idx="1"/>
          </p:nvPr>
        </p:nvSpPr>
        <p:spPr>
          <a:xfrm>
            <a:off x="2970044" y="8624810"/>
            <a:ext cx="18360300" cy="2055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724"/>
              </a:spcBef>
              <a:spcAft>
                <a:spcPts val="0"/>
              </a:spcAft>
              <a:buClr>
                <a:schemeClr val="dk1"/>
              </a:buClr>
              <a:buSzPts val="1800"/>
              <a:buChar char="•"/>
              <a:defRPr/>
            </a:lvl1pPr>
            <a:lvl2pPr marL="914400" lvl="1" indent="-342900" algn="l">
              <a:lnSpc>
                <a:spcPct val="90000"/>
              </a:lnSpc>
              <a:spcBef>
                <a:spcPts val="2362"/>
              </a:spcBef>
              <a:spcAft>
                <a:spcPts val="0"/>
              </a:spcAft>
              <a:buClr>
                <a:schemeClr val="dk1"/>
              </a:buClr>
              <a:buSzPts val="1800"/>
              <a:buChar char="•"/>
              <a:defRPr/>
            </a:lvl2pPr>
            <a:lvl3pPr marL="1371600" lvl="2" indent="-342900" algn="l">
              <a:lnSpc>
                <a:spcPct val="90000"/>
              </a:lnSpc>
              <a:spcBef>
                <a:spcPts val="2362"/>
              </a:spcBef>
              <a:spcAft>
                <a:spcPts val="0"/>
              </a:spcAft>
              <a:buClr>
                <a:schemeClr val="dk1"/>
              </a:buClr>
              <a:buSzPts val="1800"/>
              <a:buChar char="•"/>
              <a:defRPr/>
            </a:lvl3pPr>
            <a:lvl4pPr marL="1828800" lvl="3" indent="-342900" algn="l">
              <a:lnSpc>
                <a:spcPct val="90000"/>
              </a:lnSpc>
              <a:spcBef>
                <a:spcPts val="2362"/>
              </a:spcBef>
              <a:spcAft>
                <a:spcPts val="0"/>
              </a:spcAft>
              <a:buClr>
                <a:schemeClr val="dk1"/>
              </a:buClr>
              <a:buSzPts val="1800"/>
              <a:buChar char="•"/>
              <a:defRPr/>
            </a:lvl4pPr>
            <a:lvl5pPr marL="2286000" lvl="4" indent="-342900" algn="l">
              <a:lnSpc>
                <a:spcPct val="90000"/>
              </a:lnSpc>
              <a:spcBef>
                <a:spcPts val="2362"/>
              </a:spcBef>
              <a:spcAft>
                <a:spcPts val="0"/>
              </a:spcAft>
              <a:buClr>
                <a:schemeClr val="dk1"/>
              </a:buClr>
              <a:buSzPts val="1800"/>
              <a:buChar char="•"/>
              <a:defRPr/>
            </a:lvl5pPr>
            <a:lvl6pPr marL="2743200" lvl="5" indent="-342900" algn="l">
              <a:lnSpc>
                <a:spcPct val="90000"/>
              </a:lnSpc>
              <a:spcBef>
                <a:spcPts val="2362"/>
              </a:spcBef>
              <a:spcAft>
                <a:spcPts val="0"/>
              </a:spcAft>
              <a:buClr>
                <a:schemeClr val="dk1"/>
              </a:buClr>
              <a:buSzPts val="1800"/>
              <a:buChar char="•"/>
              <a:defRPr/>
            </a:lvl6pPr>
            <a:lvl7pPr marL="3200400" lvl="6" indent="-342900" algn="l">
              <a:lnSpc>
                <a:spcPct val="90000"/>
              </a:lnSpc>
              <a:spcBef>
                <a:spcPts val="2362"/>
              </a:spcBef>
              <a:spcAft>
                <a:spcPts val="0"/>
              </a:spcAft>
              <a:buClr>
                <a:schemeClr val="dk1"/>
              </a:buClr>
              <a:buSzPts val="1800"/>
              <a:buChar char="•"/>
              <a:defRPr/>
            </a:lvl7pPr>
            <a:lvl8pPr marL="3657600" lvl="7" indent="-342900" algn="l">
              <a:lnSpc>
                <a:spcPct val="90000"/>
              </a:lnSpc>
              <a:spcBef>
                <a:spcPts val="2362"/>
              </a:spcBef>
              <a:spcAft>
                <a:spcPts val="0"/>
              </a:spcAft>
              <a:buClr>
                <a:schemeClr val="dk1"/>
              </a:buClr>
              <a:buSzPts val="1800"/>
              <a:buChar char="•"/>
              <a:defRPr/>
            </a:lvl8pPr>
            <a:lvl9pPr marL="4114800" lvl="8" indent="-342900" algn="l">
              <a:lnSpc>
                <a:spcPct val="90000"/>
              </a:lnSpc>
              <a:spcBef>
                <a:spcPts val="2362"/>
              </a:spcBef>
              <a:spcAft>
                <a:spcPts val="0"/>
              </a:spcAft>
              <a:buClr>
                <a:schemeClr val="dk1"/>
              </a:buClr>
              <a:buSzPts val="1800"/>
              <a:buChar char="•"/>
              <a:defRPr/>
            </a:lvl9pPr>
          </a:lstStyle>
          <a:p>
            <a:endParaRPr/>
          </a:p>
        </p:txBody>
      </p:sp>
      <p:sp>
        <p:nvSpPr>
          <p:cNvPr id="36" name="Google Shape;36;g1a396acf9a9_1_404"/>
          <p:cNvSpPr txBox="1">
            <a:spLocks noGrp="1"/>
          </p:cNvSpPr>
          <p:nvPr>
            <p:ph type="body" idx="2"/>
          </p:nvPr>
        </p:nvSpPr>
        <p:spPr>
          <a:xfrm>
            <a:off x="21870323" y="8624810"/>
            <a:ext cx="18360300" cy="2055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724"/>
              </a:spcBef>
              <a:spcAft>
                <a:spcPts val="0"/>
              </a:spcAft>
              <a:buClr>
                <a:schemeClr val="dk1"/>
              </a:buClr>
              <a:buSzPts val="1800"/>
              <a:buChar char="•"/>
              <a:defRPr/>
            </a:lvl1pPr>
            <a:lvl2pPr marL="914400" lvl="1" indent="-342900" algn="l">
              <a:lnSpc>
                <a:spcPct val="90000"/>
              </a:lnSpc>
              <a:spcBef>
                <a:spcPts val="2362"/>
              </a:spcBef>
              <a:spcAft>
                <a:spcPts val="0"/>
              </a:spcAft>
              <a:buClr>
                <a:schemeClr val="dk1"/>
              </a:buClr>
              <a:buSzPts val="1800"/>
              <a:buChar char="•"/>
              <a:defRPr/>
            </a:lvl2pPr>
            <a:lvl3pPr marL="1371600" lvl="2" indent="-342900" algn="l">
              <a:lnSpc>
                <a:spcPct val="90000"/>
              </a:lnSpc>
              <a:spcBef>
                <a:spcPts val="2362"/>
              </a:spcBef>
              <a:spcAft>
                <a:spcPts val="0"/>
              </a:spcAft>
              <a:buClr>
                <a:schemeClr val="dk1"/>
              </a:buClr>
              <a:buSzPts val="1800"/>
              <a:buChar char="•"/>
              <a:defRPr/>
            </a:lvl3pPr>
            <a:lvl4pPr marL="1828800" lvl="3" indent="-342900" algn="l">
              <a:lnSpc>
                <a:spcPct val="90000"/>
              </a:lnSpc>
              <a:spcBef>
                <a:spcPts val="2362"/>
              </a:spcBef>
              <a:spcAft>
                <a:spcPts val="0"/>
              </a:spcAft>
              <a:buClr>
                <a:schemeClr val="dk1"/>
              </a:buClr>
              <a:buSzPts val="1800"/>
              <a:buChar char="•"/>
              <a:defRPr/>
            </a:lvl4pPr>
            <a:lvl5pPr marL="2286000" lvl="4" indent="-342900" algn="l">
              <a:lnSpc>
                <a:spcPct val="90000"/>
              </a:lnSpc>
              <a:spcBef>
                <a:spcPts val="2362"/>
              </a:spcBef>
              <a:spcAft>
                <a:spcPts val="0"/>
              </a:spcAft>
              <a:buClr>
                <a:schemeClr val="dk1"/>
              </a:buClr>
              <a:buSzPts val="1800"/>
              <a:buChar char="•"/>
              <a:defRPr/>
            </a:lvl5pPr>
            <a:lvl6pPr marL="2743200" lvl="5" indent="-342900" algn="l">
              <a:lnSpc>
                <a:spcPct val="90000"/>
              </a:lnSpc>
              <a:spcBef>
                <a:spcPts val="2362"/>
              </a:spcBef>
              <a:spcAft>
                <a:spcPts val="0"/>
              </a:spcAft>
              <a:buClr>
                <a:schemeClr val="dk1"/>
              </a:buClr>
              <a:buSzPts val="1800"/>
              <a:buChar char="•"/>
              <a:defRPr/>
            </a:lvl6pPr>
            <a:lvl7pPr marL="3200400" lvl="6" indent="-342900" algn="l">
              <a:lnSpc>
                <a:spcPct val="90000"/>
              </a:lnSpc>
              <a:spcBef>
                <a:spcPts val="2362"/>
              </a:spcBef>
              <a:spcAft>
                <a:spcPts val="0"/>
              </a:spcAft>
              <a:buClr>
                <a:schemeClr val="dk1"/>
              </a:buClr>
              <a:buSzPts val="1800"/>
              <a:buChar char="•"/>
              <a:defRPr/>
            </a:lvl7pPr>
            <a:lvl8pPr marL="3657600" lvl="7" indent="-342900" algn="l">
              <a:lnSpc>
                <a:spcPct val="90000"/>
              </a:lnSpc>
              <a:spcBef>
                <a:spcPts val="2362"/>
              </a:spcBef>
              <a:spcAft>
                <a:spcPts val="0"/>
              </a:spcAft>
              <a:buClr>
                <a:schemeClr val="dk1"/>
              </a:buClr>
              <a:buSzPts val="1800"/>
              <a:buChar char="•"/>
              <a:defRPr/>
            </a:lvl8pPr>
            <a:lvl9pPr marL="4114800" lvl="8" indent="-342900" algn="l">
              <a:lnSpc>
                <a:spcPct val="90000"/>
              </a:lnSpc>
              <a:spcBef>
                <a:spcPts val="2362"/>
              </a:spcBef>
              <a:spcAft>
                <a:spcPts val="0"/>
              </a:spcAft>
              <a:buClr>
                <a:schemeClr val="dk1"/>
              </a:buClr>
              <a:buSzPts val="1800"/>
              <a:buChar char="•"/>
              <a:defRPr/>
            </a:lvl9pPr>
          </a:lstStyle>
          <a:p>
            <a:endParaRPr/>
          </a:p>
        </p:txBody>
      </p:sp>
      <p:sp>
        <p:nvSpPr>
          <p:cNvPr id="37" name="Google Shape;37;g1a396acf9a9_1_404"/>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a396acf9a9_1_404"/>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a396acf9a9_1_404"/>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g1a396acf9a9_1_411"/>
          <p:cNvSpPr txBox="1">
            <a:spLocks noGrp="1"/>
          </p:cNvSpPr>
          <p:nvPr>
            <p:ph type="title"/>
          </p:nvPr>
        </p:nvSpPr>
        <p:spPr>
          <a:xfrm>
            <a:off x="2975671" y="1724969"/>
            <a:ext cx="37260600" cy="626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a396acf9a9_1_411"/>
          <p:cNvSpPr txBox="1">
            <a:spLocks noGrp="1"/>
          </p:cNvSpPr>
          <p:nvPr>
            <p:ph type="body" idx="1"/>
          </p:nvPr>
        </p:nvSpPr>
        <p:spPr>
          <a:xfrm>
            <a:off x="2975675" y="7942328"/>
            <a:ext cx="18276000" cy="38925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724"/>
              </a:spcBef>
              <a:spcAft>
                <a:spcPts val="0"/>
              </a:spcAft>
              <a:buClr>
                <a:schemeClr val="dk1"/>
              </a:buClr>
              <a:buSzPts val="11338"/>
              <a:buNone/>
              <a:defRPr sz="11338" b="1"/>
            </a:lvl1pPr>
            <a:lvl2pPr marL="914400" lvl="1" indent="-228600" algn="l">
              <a:lnSpc>
                <a:spcPct val="90000"/>
              </a:lnSpc>
              <a:spcBef>
                <a:spcPts val="2362"/>
              </a:spcBef>
              <a:spcAft>
                <a:spcPts val="0"/>
              </a:spcAft>
              <a:buClr>
                <a:schemeClr val="dk1"/>
              </a:buClr>
              <a:buSzPts val="9449"/>
              <a:buNone/>
              <a:defRPr sz="9449" b="1"/>
            </a:lvl2pPr>
            <a:lvl3pPr marL="1371600" lvl="2" indent="-228600" algn="l">
              <a:lnSpc>
                <a:spcPct val="90000"/>
              </a:lnSpc>
              <a:spcBef>
                <a:spcPts val="2362"/>
              </a:spcBef>
              <a:spcAft>
                <a:spcPts val="0"/>
              </a:spcAft>
              <a:buClr>
                <a:schemeClr val="dk1"/>
              </a:buClr>
              <a:buSzPts val="8504"/>
              <a:buNone/>
              <a:defRPr sz="8504" b="1"/>
            </a:lvl3pPr>
            <a:lvl4pPr marL="1828800" lvl="3" indent="-228600" algn="l">
              <a:lnSpc>
                <a:spcPct val="90000"/>
              </a:lnSpc>
              <a:spcBef>
                <a:spcPts val="2362"/>
              </a:spcBef>
              <a:spcAft>
                <a:spcPts val="0"/>
              </a:spcAft>
              <a:buClr>
                <a:schemeClr val="dk1"/>
              </a:buClr>
              <a:buSzPts val="7559"/>
              <a:buNone/>
              <a:defRPr sz="7558" b="1"/>
            </a:lvl4pPr>
            <a:lvl5pPr marL="2286000" lvl="4" indent="-228600" algn="l">
              <a:lnSpc>
                <a:spcPct val="90000"/>
              </a:lnSpc>
              <a:spcBef>
                <a:spcPts val="2362"/>
              </a:spcBef>
              <a:spcAft>
                <a:spcPts val="0"/>
              </a:spcAft>
              <a:buClr>
                <a:schemeClr val="dk1"/>
              </a:buClr>
              <a:buSzPts val="7559"/>
              <a:buNone/>
              <a:defRPr sz="7558" b="1"/>
            </a:lvl5pPr>
            <a:lvl6pPr marL="2743200" lvl="5" indent="-228600" algn="l">
              <a:lnSpc>
                <a:spcPct val="90000"/>
              </a:lnSpc>
              <a:spcBef>
                <a:spcPts val="2362"/>
              </a:spcBef>
              <a:spcAft>
                <a:spcPts val="0"/>
              </a:spcAft>
              <a:buClr>
                <a:schemeClr val="dk1"/>
              </a:buClr>
              <a:buSzPts val="7559"/>
              <a:buNone/>
              <a:defRPr sz="7558" b="1"/>
            </a:lvl6pPr>
            <a:lvl7pPr marL="3200400" lvl="6" indent="-228600" algn="l">
              <a:lnSpc>
                <a:spcPct val="90000"/>
              </a:lnSpc>
              <a:spcBef>
                <a:spcPts val="2362"/>
              </a:spcBef>
              <a:spcAft>
                <a:spcPts val="0"/>
              </a:spcAft>
              <a:buClr>
                <a:schemeClr val="dk1"/>
              </a:buClr>
              <a:buSzPts val="7559"/>
              <a:buNone/>
              <a:defRPr sz="7558" b="1"/>
            </a:lvl7pPr>
            <a:lvl8pPr marL="3657600" lvl="7" indent="-228600" algn="l">
              <a:lnSpc>
                <a:spcPct val="90000"/>
              </a:lnSpc>
              <a:spcBef>
                <a:spcPts val="2362"/>
              </a:spcBef>
              <a:spcAft>
                <a:spcPts val="0"/>
              </a:spcAft>
              <a:buClr>
                <a:schemeClr val="dk1"/>
              </a:buClr>
              <a:buSzPts val="7559"/>
              <a:buNone/>
              <a:defRPr sz="7558" b="1"/>
            </a:lvl8pPr>
            <a:lvl9pPr marL="4114800" lvl="8" indent="-228600" algn="l">
              <a:lnSpc>
                <a:spcPct val="90000"/>
              </a:lnSpc>
              <a:spcBef>
                <a:spcPts val="2362"/>
              </a:spcBef>
              <a:spcAft>
                <a:spcPts val="0"/>
              </a:spcAft>
              <a:buClr>
                <a:schemeClr val="dk1"/>
              </a:buClr>
              <a:buSzPts val="7559"/>
              <a:buNone/>
              <a:defRPr sz="7558" b="1"/>
            </a:lvl9pPr>
          </a:lstStyle>
          <a:p>
            <a:endParaRPr/>
          </a:p>
        </p:txBody>
      </p:sp>
      <p:sp>
        <p:nvSpPr>
          <p:cNvPr id="43" name="Google Shape;43;g1a396acf9a9_1_411"/>
          <p:cNvSpPr txBox="1">
            <a:spLocks noGrp="1"/>
          </p:cNvSpPr>
          <p:nvPr>
            <p:ph type="body" idx="2"/>
          </p:nvPr>
        </p:nvSpPr>
        <p:spPr>
          <a:xfrm>
            <a:off x="2975675" y="11834740"/>
            <a:ext cx="18276000" cy="1740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724"/>
              </a:spcBef>
              <a:spcAft>
                <a:spcPts val="0"/>
              </a:spcAft>
              <a:buClr>
                <a:schemeClr val="dk1"/>
              </a:buClr>
              <a:buSzPts val="1800"/>
              <a:buChar char="•"/>
              <a:defRPr/>
            </a:lvl1pPr>
            <a:lvl2pPr marL="914400" lvl="1" indent="-342900" algn="l">
              <a:lnSpc>
                <a:spcPct val="90000"/>
              </a:lnSpc>
              <a:spcBef>
                <a:spcPts val="2362"/>
              </a:spcBef>
              <a:spcAft>
                <a:spcPts val="0"/>
              </a:spcAft>
              <a:buClr>
                <a:schemeClr val="dk1"/>
              </a:buClr>
              <a:buSzPts val="1800"/>
              <a:buChar char="•"/>
              <a:defRPr/>
            </a:lvl2pPr>
            <a:lvl3pPr marL="1371600" lvl="2" indent="-342900" algn="l">
              <a:lnSpc>
                <a:spcPct val="90000"/>
              </a:lnSpc>
              <a:spcBef>
                <a:spcPts val="2362"/>
              </a:spcBef>
              <a:spcAft>
                <a:spcPts val="0"/>
              </a:spcAft>
              <a:buClr>
                <a:schemeClr val="dk1"/>
              </a:buClr>
              <a:buSzPts val="1800"/>
              <a:buChar char="•"/>
              <a:defRPr/>
            </a:lvl3pPr>
            <a:lvl4pPr marL="1828800" lvl="3" indent="-342900" algn="l">
              <a:lnSpc>
                <a:spcPct val="90000"/>
              </a:lnSpc>
              <a:spcBef>
                <a:spcPts val="2362"/>
              </a:spcBef>
              <a:spcAft>
                <a:spcPts val="0"/>
              </a:spcAft>
              <a:buClr>
                <a:schemeClr val="dk1"/>
              </a:buClr>
              <a:buSzPts val="1800"/>
              <a:buChar char="•"/>
              <a:defRPr/>
            </a:lvl4pPr>
            <a:lvl5pPr marL="2286000" lvl="4" indent="-342900" algn="l">
              <a:lnSpc>
                <a:spcPct val="90000"/>
              </a:lnSpc>
              <a:spcBef>
                <a:spcPts val="2362"/>
              </a:spcBef>
              <a:spcAft>
                <a:spcPts val="0"/>
              </a:spcAft>
              <a:buClr>
                <a:schemeClr val="dk1"/>
              </a:buClr>
              <a:buSzPts val="1800"/>
              <a:buChar char="•"/>
              <a:defRPr/>
            </a:lvl5pPr>
            <a:lvl6pPr marL="2743200" lvl="5" indent="-342900" algn="l">
              <a:lnSpc>
                <a:spcPct val="90000"/>
              </a:lnSpc>
              <a:spcBef>
                <a:spcPts val="2362"/>
              </a:spcBef>
              <a:spcAft>
                <a:spcPts val="0"/>
              </a:spcAft>
              <a:buClr>
                <a:schemeClr val="dk1"/>
              </a:buClr>
              <a:buSzPts val="1800"/>
              <a:buChar char="•"/>
              <a:defRPr/>
            </a:lvl6pPr>
            <a:lvl7pPr marL="3200400" lvl="6" indent="-342900" algn="l">
              <a:lnSpc>
                <a:spcPct val="90000"/>
              </a:lnSpc>
              <a:spcBef>
                <a:spcPts val="2362"/>
              </a:spcBef>
              <a:spcAft>
                <a:spcPts val="0"/>
              </a:spcAft>
              <a:buClr>
                <a:schemeClr val="dk1"/>
              </a:buClr>
              <a:buSzPts val="1800"/>
              <a:buChar char="•"/>
              <a:defRPr/>
            </a:lvl7pPr>
            <a:lvl8pPr marL="3657600" lvl="7" indent="-342900" algn="l">
              <a:lnSpc>
                <a:spcPct val="90000"/>
              </a:lnSpc>
              <a:spcBef>
                <a:spcPts val="2362"/>
              </a:spcBef>
              <a:spcAft>
                <a:spcPts val="0"/>
              </a:spcAft>
              <a:buClr>
                <a:schemeClr val="dk1"/>
              </a:buClr>
              <a:buSzPts val="1800"/>
              <a:buChar char="•"/>
              <a:defRPr/>
            </a:lvl8pPr>
            <a:lvl9pPr marL="4114800" lvl="8" indent="-342900" algn="l">
              <a:lnSpc>
                <a:spcPct val="90000"/>
              </a:lnSpc>
              <a:spcBef>
                <a:spcPts val="2362"/>
              </a:spcBef>
              <a:spcAft>
                <a:spcPts val="0"/>
              </a:spcAft>
              <a:buClr>
                <a:schemeClr val="dk1"/>
              </a:buClr>
              <a:buSzPts val="1800"/>
              <a:buChar char="•"/>
              <a:defRPr/>
            </a:lvl9pPr>
          </a:lstStyle>
          <a:p>
            <a:endParaRPr/>
          </a:p>
        </p:txBody>
      </p:sp>
      <p:sp>
        <p:nvSpPr>
          <p:cNvPr id="44" name="Google Shape;44;g1a396acf9a9_1_411"/>
          <p:cNvSpPr txBox="1">
            <a:spLocks noGrp="1"/>
          </p:cNvSpPr>
          <p:nvPr>
            <p:ph type="body" idx="3"/>
          </p:nvPr>
        </p:nvSpPr>
        <p:spPr>
          <a:xfrm>
            <a:off x="21870325" y="7942328"/>
            <a:ext cx="18366000" cy="38925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724"/>
              </a:spcBef>
              <a:spcAft>
                <a:spcPts val="0"/>
              </a:spcAft>
              <a:buClr>
                <a:schemeClr val="dk1"/>
              </a:buClr>
              <a:buSzPts val="11338"/>
              <a:buNone/>
              <a:defRPr sz="11338" b="1"/>
            </a:lvl1pPr>
            <a:lvl2pPr marL="914400" lvl="1" indent="-228600" algn="l">
              <a:lnSpc>
                <a:spcPct val="90000"/>
              </a:lnSpc>
              <a:spcBef>
                <a:spcPts val="2362"/>
              </a:spcBef>
              <a:spcAft>
                <a:spcPts val="0"/>
              </a:spcAft>
              <a:buClr>
                <a:schemeClr val="dk1"/>
              </a:buClr>
              <a:buSzPts val="9449"/>
              <a:buNone/>
              <a:defRPr sz="9449" b="1"/>
            </a:lvl2pPr>
            <a:lvl3pPr marL="1371600" lvl="2" indent="-228600" algn="l">
              <a:lnSpc>
                <a:spcPct val="90000"/>
              </a:lnSpc>
              <a:spcBef>
                <a:spcPts val="2362"/>
              </a:spcBef>
              <a:spcAft>
                <a:spcPts val="0"/>
              </a:spcAft>
              <a:buClr>
                <a:schemeClr val="dk1"/>
              </a:buClr>
              <a:buSzPts val="8504"/>
              <a:buNone/>
              <a:defRPr sz="8504" b="1"/>
            </a:lvl3pPr>
            <a:lvl4pPr marL="1828800" lvl="3" indent="-228600" algn="l">
              <a:lnSpc>
                <a:spcPct val="90000"/>
              </a:lnSpc>
              <a:spcBef>
                <a:spcPts val="2362"/>
              </a:spcBef>
              <a:spcAft>
                <a:spcPts val="0"/>
              </a:spcAft>
              <a:buClr>
                <a:schemeClr val="dk1"/>
              </a:buClr>
              <a:buSzPts val="7559"/>
              <a:buNone/>
              <a:defRPr sz="7558" b="1"/>
            </a:lvl4pPr>
            <a:lvl5pPr marL="2286000" lvl="4" indent="-228600" algn="l">
              <a:lnSpc>
                <a:spcPct val="90000"/>
              </a:lnSpc>
              <a:spcBef>
                <a:spcPts val="2362"/>
              </a:spcBef>
              <a:spcAft>
                <a:spcPts val="0"/>
              </a:spcAft>
              <a:buClr>
                <a:schemeClr val="dk1"/>
              </a:buClr>
              <a:buSzPts val="7559"/>
              <a:buNone/>
              <a:defRPr sz="7558" b="1"/>
            </a:lvl5pPr>
            <a:lvl6pPr marL="2743200" lvl="5" indent="-228600" algn="l">
              <a:lnSpc>
                <a:spcPct val="90000"/>
              </a:lnSpc>
              <a:spcBef>
                <a:spcPts val="2362"/>
              </a:spcBef>
              <a:spcAft>
                <a:spcPts val="0"/>
              </a:spcAft>
              <a:buClr>
                <a:schemeClr val="dk1"/>
              </a:buClr>
              <a:buSzPts val="7559"/>
              <a:buNone/>
              <a:defRPr sz="7558" b="1"/>
            </a:lvl6pPr>
            <a:lvl7pPr marL="3200400" lvl="6" indent="-228600" algn="l">
              <a:lnSpc>
                <a:spcPct val="90000"/>
              </a:lnSpc>
              <a:spcBef>
                <a:spcPts val="2362"/>
              </a:spcBef>
              <a:spcAft>
                <a:spcPts val="0"/>
              </a:spcAft>
              <a:buClr>
                <a:schemeClr val="dk1"/>
              </a:buClr>
              <a:buSzPts val="7559"/>
              <a:buNone/>
              <a:defRPr sz="7558" b="1"/>
            </a:lvl7pPr>
            <a:lvl8pPr marL="3657600" lvl="7" indent="-228600" algn="l">
              <a:lnSpc>
                <a:spcPct val="90000"/>
              </a:lnSpc>
              <a:spcBef>
                <a:spcPts val="2362"/>
              </a:spcBef>
              <a:spcAft>
                <a:spcPts val="0"/>
              </a:spcAft>
              <a:buClr>
                <a:schemeClr val="dk1"/>
              </a:buClr>
              <a:buSzPts val="7559"/>
              <a:buNone/>
              <a:defRPr sz="7558" b="1"/>
            </a:lvl8pPr>
            <a:lvl9pPr marL="4114800" lvl="8" indent="-228600" algn="l">
              <a:lnSpc>
                <a:spcPct val="90000"/>
              </a:lnSpc>
              <a:spcBef>
                <a:spcPts val="2362"/>
              </a:spcBef>
              <a:spcAft>
                <a:spcPts val="0"/>
              </a:spcAft>
              <a:buClr>
                <a:schemeClr val="dk1"/>
              </a:buClr>
              <a:buSzPts val="7559"/>
              <a:buNone/>
              <a:defRPr sz="7558" b="1"/>
            </a:lvl9pPr>
          </a:lstStyle>
          <a:p>
            <a:endParaRPr/>
          </a:p>
        </p:txBody>
      </p:sp>
      <p:sp>
        <p:nvSpPr>
          <p:cNvPr id="45" name="Google Shape;45;g1a396acf9a9_1_411"/>
          <p:cNvSpPr txBox="1">
            <a:spLocks noGrp="1"/>
          </p:cNvSpPr>
          <p:nvPr>
            <p:ph type="body" idx="4"/>
          </p:nvPr>
        </p:nvSpPr>
        <p:spPr>
          <a:xfrm>
            <a:off x="21870325" y="11834740"/>
            <a:ext cx="18366000" cy="1740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724"/>
              </a:spcBef>
              <a:spcAft>
                <a:spcPts val="0"/>
              </a:spcAft>
              <a:buClr>
                <a:schemeClr val="dk1"/>
              </a:buClr>
              <a:buSzPts val="1800"/>
              <a:buChar char="•"/>
              <a:defRPr/>
            </a:lvl1pPr>
            <a:lvl2pPr marL="914400" lvl="1" indent="-342900" algn="l">
              <a:lnSpc>
                <a:spcPct val="90000"/>
              </a:lnSpc>
              <a:spcBef>
                <a:spcPts val="2362"/>
              </a:spcBef>
              <a:spcAft>
                <a:spcPts val="0"/>
              </a:spcAft>
              <a:buClr>
                <a:schemeClr val="dk1"/>
              </a:buClr>
              <a:buSzPts val="1800"/>
              <a:buChar char="•"/>
              <a:defRPr/>
            </a:lvl2pPr>
            <a:lvl3pPr marL="1371600" lvl="2" indent="-342900" algn="l">
              <a:lnSpc>
                <a:spcPct val="90000"/>
              </a:lnSpc>
              <a:spcBef>
                <a:spcPts val="2362"/>
              </a:spcBef>
              <a:spcAft>
                <a:spcPts val="0"/>
              </a:spcAft>
              <a:buClr>
                <a:schemeClr val="dk1"/>
              </a:buClr>
              <a:buSzPts val="1800"/>
              <a:buChar char="•"/>
              <a:defRPr/>
            </a:lvl3pPr>
            <a:lvl4pPr marL="1828800" lvl="3" indent="-342900" algn="l">
              <a:lnSpc>
                <a:spcPct val="90000"/>
              </a:lnSpc>
              <a:spcBef>
                <a:spcPts val="2362"/>
              </a:spcBef>
              <a:spcAft>
                <a:spcPts val="0"/>
              </a:spcAft>
              <a:buClr>
                <a:schemeClr val="dk1"/>
              </a:buClr>
              <a:buSzPts val="1800"/>
              <a:buChar char="•"/>
              <a:defRPr/>
            </a:lvl4pPr>
            <a:lvl5pPr marL="2286000" lvl="4" indent="-342900" algn="l">
              <a:lnSpc>
                <a:spcPct val="90000"/>
              </a:lnSpc>
              <a:spcBef>
                <a:spcPts val="2362"/>
              </a:spcBef>
              <a:spcAft>
                <a:spcPts val="0"/>
              </a:spcAft>
              <a:buClr>
                <a:schemeClr val="dk1"/>
              </a:buClr>
              <a:buSzPts val="1800"/>
              <a:buChar char="•"/>
              <a:defRPr/>
            </a:lvl5pPr>
            <a:lvl6pPr marL="2743200" lvl="5" indent="-342900" algn="l">
              <a:lnSpc>
                <a:spcPct val="90000"/>
              </a:lnSpc>
              <a:spcBef>
                <a:spcPts val="2362"/>
              </a:spcBef>
              <a:spcAft>
                <a:spcPts val="0"/>
              </a:spcAft>
              <a:buClr>
                <a:schemeClr val="dk1"/>
              </a:buClr>
              <a:buSzPts val="1800"/>
              <a:buChar char="•"/>
              <a:defRPr/>
            </a:lvl6pPr>
            <a:lvl7pPr marL="3200400" lvl="6" indent="-342900" algn="l">
              <a:lnSpc>
                <a:spcPct val="90000"/>
              </a:lnSpc>
              <a:spcBef>
                <a:spcPts val="2362"/>
              </a:spcBef>
              <a:spcAft>
                <a:spcPts val="0"/>
              </a:spcAft>
              <a:buClr>
                <a:schemeClr val="dk1"/>
              </a:buClr>
              <a:buSzPts val="1800"/>
              <a:buChar char="•"/>
              <a:defRPr/>
            </a:lvl7pPr>
            <a:lvl8pPr marL="3657600" lvl="7" indent="-342900" algn="l">
              <a:lnSpc>
                <a:spcPct val="90000"/>
              </a:lnSpc>
              <a:spcBef>
                <a:spcPts val="2362"/>
              </a:spcBef>
              <a:spcAft>
                <a:spcPts val="0"/>
              </a:spcAft>
              <a:buClr>
                <a:schemeClr val="dk1"/>
              </a:buClr>
              <a:buSzPts val="1800"/>
              <a:buChar char="•"/>
              <a:defRPr/>
            </a:lvl8pPr>
            <a:lvl9pPr marL="4114800" lvl="8" indent="-342900" algn="l">
              <a:lnSpc>
                <a:spcPct val="90000"/>
              </a:lnSpc>
              <a:spcBef>
                <a:spcPts val="2362"/>
              </a:spcBef>
              <a:spcAft>
                <a:spcPts val="0"/>
              </a:spcAft>
              <a:buClr>
                <a:schemeClr val="dk1"/>
              </a:buClr>
              <a:buSzPts val="1800"/>
              <a:buChar char="•"/>
              <a:defRPr/>
            </a:lvl9pPr>
          </a:lstStyle>
          <a:p>
            <a:endParaRPr/>
          </a:p>
        </p:txBody>
      </p:sp>
      <p:sp>
        <p:nvSpPr>
          <p:cNvPr id="46" name="Google Shape;46;g1a396acf9a9_1_411"/>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1a396acf9a9_1_411"/>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1a396acf9a9_1_411"/>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g1a396acf9a9_1_420"/>
          <p:cNvSpPr txBox="1">
            <a:spLocks noGrp="1"/>
          </p:cNvSpPr>
          <p:nvPr>
            <p:ph type="title"/>
          </p:nvPr>
        </p:nvSpPr>
        <p:spPr>
          <a:xfrm>
            <a:off x="2970044" y="1724969"/>
            <a:ext cx="37260600" cy="626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a396acf9a9_1_420"/>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a396acf9a9_1_420"/>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1a396acf9a9_1_420"/>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g1a396acf9a9_1_425"/>
          <p:cNvSpPr txBox="1">
            <a:spLocks noGrp="1"/>
          </p:cNvSpPr>
          <p:nvPr>
            <p:ph type="title"/>
          </p:nvPr>
        </p:nvSpPr>
        <p:spPr>
          <a:xfrm>
            <a:off x="2975671" y="2159952"/>
            <a:ext cx="13933200" cy="7559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118"/>
              <a:buFont typeface="Calibri"/>
              <a:buNone/>
              <a:defRPr sz="1511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1a396acf9a9_1_425"/>
          <p:cNvSpPr txBox="1">
            <a:spLocks noGrp="1"/>
          </p:cNvSpPr>
          <p:nvPr>
            <p:ph type="body" idx="1"/>
          </p:nvPr>
        </p:nvSpPr>
        <p:spPr>
          <a:xfrm>
            <a:off x="18365898" y="4664905"/>
            <a:ext cx="21870300" cy="23024400"/>
          </a:xfrm>
          <a:prstGeom prst="rect">
            <a:avLst/>
          </a:prstGeom>
          <a:noFill/>
          <a:ln>
            <a:noFill/>
          </a:ln>
        </p:spPr>
        <p:txBody>
          <a:bodyPr spcFirstLastPara="1" wrap="square" lIns="91425" tIns="45700" rIns="91425" bIns="45700" anchor="t" anchorCtr="0">
            <a:normAutofit/>
          </a:bodyPr>
          <a:lstStyle>
            <a:lvl1pPr marL="457200" lvl="0" indent="-1188593" algn="l">
              <a:lnSpc>
                <a:spcPct val="90000"/>
              </a:lnSpc>
              <a:spcBef>
                <a:spcPts val="4724"/>
              </a:spcBef>
              <a:spcAft>
                <a:spcPts val="0"/>
              </a:spcAft>
              <a:buClr>
                <a:schemeClr val="dk1"/>
              </a:buClr>
              <a:buSzPts val="15118"/>
              <a:buChar char="•"/>
              <a:defRPr sz="15117"/>
            </a:lvl1pPr>
            <a:lvl2pPr marL="914400" lvl="1" indent="-1068578" algn="l">
              <a:lnSpc>
                <a:spcPct val="90000"/>
              </a:lnSpc>
              <a:spcBef>
                <a:spcPts val="2362"/>
              </a:spcBef>
              <a:spcAft>
                <a:spcPts val="0"/>
              </a:spcAft>
              <a:buClr>
                <a:schemeClr val="dk1"/>
              </a:buClr>
              <a:buSzPts val="13228"/>
              <a:buChar char="•"/>
              <a:defRPr sz="13228"/>
            </a:lvl2pPr>
            <a:lvl3pPr marL="1371600" lvl="2" indent="-948563" algn="l">
              <a:lnSpc>
                <a:spcPct val="90000"/>
              </a:lnSpc>
              <a:spcBef>
                <a:spcPts val="2362"/>
              </a:spcBef>
              <a:spcAft>
                <a:spcPts val="0"/>
              </a:spcAft>
              <a:buClr>
                <a:schemeClr val="dk1"/>
              </a:buClr>
              <a:buSzPts val="11338"/>
              <a:buChar char="•"/>
              <a:defRPr sz="11338"/>
            </a:lvl3pPr>
            <a:lvl4pPr marL="1828800" lvl="3" indent="-828611" algn="l">
              <a:lnSpc>
                <a:spcPct val="90000"/>
              </a:lnSpc>
              <a:spcBef>
                <a:spcPts val="2362"/>
              </a:spcBef>
              <a:spcAft>
                <a:spcPts val="0"/>
              </a:spcAft>
              <a:buClr>
                <a:schemeClr val="dk1"/>
              </a:buClr>
              <a:buSzPts val="9449"/>
              <a:buChar char="•"/>
              <a:defRPr sz="9449"/>
            </a:lvl4pPr>
            <a:lvl5pPr marL="2286000" lvl="4" indent="-828611" algn="l">
              <a:lnSpc>
                <a:spcPct val="90000"/>
              </a:lnSpc>
              <a:spcBef>
                <a:spcPts val="2362"/>
              </a:spcBef>
              <a:spcAft>
                <a:spcPts val="0"/>
              </a:spcAft>
              <a:buClr>
                <a:schemeClr val="dk1"/>
              </a:buClr>
              <a:buSzPts val="9449"/>
              <a:buChar char="•"/>
              <a:defRPr sz="9449"/>
            </a:lvl5pPr>
            <a:lvl6pPr marL="2743200" lvl="5" indent="-828611" algn="l">
              <a:lnSpc>
                <a:spcPct val="90000"/>
              </a:lnSpc>
              <a:spcBef>
                <a:spcPts val="2362"/>
              </a:spcBef>
              <a:spcAft>
                <a:spcPts val="0"/>
              </a:spcAft>
              <a:buClr>
                <a:schemeClr val="dk1"/>
              </a:buClr>
              <a:buSzPts val="9449"/>
              <a:buChar char="•"/>
              <a:defRPr sz="9449"/>
            </a:lvl6pPr>
            <a:lvl7pPr marL="3200400" lvl="6" indent="-828611" algn="l">
              <a:lnSpc>
                <a:spcPct val="90000"/>
              </a:lnSpc>
              <a:spcBef>
                <a:spcPts val="2362"/>
              </a:spcBef>
              <a:spcAft>
                <a:spcPts val="0"/>
              </a:spcAft>
              <a:buClr>
                <a:schemeClr val="dk1"/>
              </a:buClr>
              <a:buSzPts val="9449"/>
              <a:buChar char="•"/>
              <a:defRPr sz="9449"/>
            </a:lvl7pPr>
            <a:lvl8pPr marL="3657600" lvl="7" indent="-828611" algn="l">
              <a:lnSpc>
                <a:spcPct val="90000"/>
              </a:lnSpc>
              <a:spcBef>
                <a:spcPts val="2362"/>
              </a:spcBef>
              <a:spcAft>
                <a:spcPts val="0"/>
              </a:spcAft>
              <a:buClr>
                <a:schemeClr val="dk1"/>
              </a:buClr>
              <a:buSzPts val="9449"/>
              <a:buChar char="•"/>
              <a:defRPr sz="9449"/>
            </a:lvl8pPr>
            <a:lvl9pPr marL="4114800" lvl="8" indent="-828611" algn="l">
              <a:lnSpc>
                <a:spcPct val="90000"/>
              </a:lnSpc>
              <a:spcBef>
                <a:spcPts val="2362"/>
              </a:spcBef>
              <a:spcAft>
                <a:spcPts val="0"/>
              </a:spcAft>
              <a:buClr>
                <a:schemeClr val="dk1"/>
              </a:buClr>
              <a:buSzPts val="9449"/>
              <a:buChar char="•"/>
              <a:defRPr sz="9449"/>
            </a:lvl9pPr>
          </a:lstStyle>
          <a:p>
            <a:endParaRPr/>
          </a:p>
        </p:txBody>
      </p:sp>
      <p:sp>
        <p:nvSpPr>
          <p:cNvPr id="57" name="Google Shape;57;g1a396acf9a9_1_425"/>
          <p:cNvSpPr txBox="1">
            <a:spLocks noGrp="1"/>
          </p:cNvSpPr>
          <p:nvPr>
            <p:ph type="body" idx="2"/>
          </p:nvPr>
        </p:nvSpPr>
        <p:spPr>
          <a:xfrm>
            <a:off x="2975671" y="9719786"/>
            <a:ext cx="13933200" cy="1800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724"/>
              </a:spcBef>
              <a:spcAft>
                <a:spcPts val="0"/>
              </a:spcAft>
              <a:buClr>
                <a:schemeClr val="dk1"/>
              </a:buClr>
              <a:buSzPts val="7559"/>
              <a:buNone/>
              <a:defRPr sz="7558"/>
            </a:lvl1pPr>
            <a:lvl2pPr marL="914400" lvl="1" indent="-228600" algn="l">
              <a:lnSpc>
                <a:spcPct val="90000"/>
              </a:lnSpc>
              <a:spcBef>
                <a:spcPts val="2362"/>
              </a:spcBef>
              <a:spcAft>
                <a:spcPts val="0"/>
              </a:spcAft>
              <a:buClr>
                <a:schemeClr val="dk1"/>
              </a:buClr>
              <a:buSzPts val="6614"/>
              <a:buNone/>
              <a:defRPr sz="6614"/>
            </a:lvl2pPr>
            <a:lvl3pPr marL="1371600" lvl="2" indent="-228600" algn="l">
              <a:lnSpc>
                <a:spcPct val="90000"/>
              </a:lnSpc>
              <a:spcBef>
                <a:spcPts val="2362"/>
              </a:spcBef>
              <a:spcAft>
                <a:spcPts val="0"/>
              </a:spcAft>
              <a:buClr>
                <a:schemeClr val="dk1"/>
              </a:buClr>
              <a:buSzPts val="5669"/>
              <a:buNone/>
              <a:defRPr sz="5669"/>
            </a:lvl3pPr>
            <a:lvl4pPr marL="1828800" lvl="3" indent="-228600" algn="l">
              <a:lnSpc>
                <a:spcPct val="90000"/>
              </a:lnSpc>
              <a:spcBef>
                <a:spcPts val="2362"/>
              </a:spcBef>
              <a:spcAft>
                <a:spcPts val="0"/>
              </a:spcAft>
              <a:buClr>
                <a:schemeClr val="dk1"/>
              </a:buClr>
              <a:buSzPts val="4724"/>
              <a:buNone/>
              <a:defRPr sz="4724"/>
            </a:lvl4pPr>
            <a:lvl5pPr marL="2286000" lvl="4" indent="-228600" algn="l">
              <a:lnSpc>
                <a:spcPct val="90000"/>
              </a:lnSpc>
              <a:spcBef>
                <a:spcPts val="2362"/>
              </a:spcBef>
              <a:spcAft>
                <a:spcPts val="0"/>
              </a:spcAft>
              <a:buClr>
                <a:schemeClr val="dk1"/>
              </a:buClr>
              <a:buSzPts val="4724"/>
              <a:buNone/>
              <a:defRPr sz="4724"/>
            </a:lvl5pPr>
            <a:lvl6pPr marL="2743200" lvl="5" indent="-228600" algn="l">
              <a:lnSpc>
                <a:spcPct val="90000"/>
              </a:lnSpc>
              <a:spcBef>
                <a:spcPts val="2362"/>
              </a:spcBef>
              <a:spcAft>
                <a:spcPts val="0"/>
              </a:spcAft>
              <a:buClr>
                <a:schemeClr val="dk1"/>
              </a:buClr>
              <a:buSzPts val="4724"/>
              <a:buNone/>
              <a:defRPr sz="4724"/>
            </a:lvl6pPr>
            <a:lvl7pPr marL="3200400" lvl="6" indent="-228600" algn="l">
              <a:lnSpc>
                <a:spcPct val="90000"/>
              </a:lnSpc>
              <a:spcBef>
                <a:spcPts val="2362"/>
              </a:spcBef>
              <a:spcAft>
                <a:spcPts val="0"/>
              </a:spcAft>
              <a:buClr>
                <a:schemeClr val="dk1"/>
              </a:buClr>
              <a:buSzPts val="4724"/>
              <a:buNone/>
              <a:defRPr sz="4724"/>
            </a:lvl7pPr>
            <a:lvl8pPr marL="3657600" lvl="7" indent="-228600" algn="l">
              <a:lnSpc>
                <a:spcPct val="90000"/>
              </a:lnSpc>
              <a:spcBef>
                <a:spcPts val="2362"/>
              </a:spcBef>
              <a:spcAft>
                <a:spcPts val="0"/>
              </a:spcAft>
              <a:buClr>
                <a:schemeClr val="dk1"/>
              </a:buClr>
              <a:buSzPts val="4724"/>
              <a:buNone/>
              <a:defRPr sz="4724"/>
            </a:lvl8pPr>
            <a:lvl9pPr marL="4114800" lvl="8" indent="-228600" algn="l">
              <a:lnSpc>
                <a:spcPct val="90000"/>
              </a:lnSpc>
              <a:spcBef>
                <a:spcPts val="2362"/>
              </a:spcBef>
              <a:spcAft>
                <a:spcPts val="0"/>
              </a:spcAft>
              <a:buClr>
                <a:schemeClr val="dk1"/>
              </a:buClr>
              <a:buSzPts val="4724"/>
              <a:buNone/>
              <a:defRPr sz="4724"/>
            </a:lvl9pPr>
          </a:lstStyle>
          <a:p>
            <a:endParaRPr/>
          </a:p>
        </p:txBody>
      </p:sp>
      <p:sp>
        <p:nvSpPr>
          <p:cNvPr id="58" name="Google Shape;58;g1a396acf9a9_1_425"/>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a396acf9a9_1_425"/>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a396acf9a9_1_425"/>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g1a396acf9a9_1_432"/>
          <p:cNvSpPr txBox="1">
            <a:spLocks noGrp="1"/>
          </p:cNvSpPr>
          <p:nvPr>
            <p:ph type="title"/>
          </p:nvPr>
        </p:nvSpPr>
        <p:spPr>
          <a:xfrm>
            <a:off x="2975671" y="2159952"/>
            <a:ext cx="13933200" cy="7559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118"/>
              <a:buFont typeface="Calibri"/>
              <a:buNone/>
              <a:defRPr sz="1511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1a396acf9a9_1_432"/>
          <p:cNvSpPr>
            <a:spLocks noGrp="1"/>
          </p:cNvSpPr>
          <p:nvPr>
            <p:ph type="pic" idx="2"/>
          </p:nvPr>
        </p:nvSpPr>
        <p:spPr>
          <a:xfrm>
            <a:off x="18365898" y="4664905"/>
            <a:ext cx="21870300" cy="23024400"/>
          </a:xfrm>
          <a:prstGeom prst="rect">
            <a:avLst/>
          </a:prstGeom>
          <a:noFill/>
          <a:ln>
            <a:noFill/>
          </a:ln>
        </p:spPr>
      </p:sp>
      <p:sp>
        <p:nvSpPr>
          <p:cNvPr id="64" name="Google Shape;64;g1a396acf9a9_1_432"/>
          <p:cNvSpPr txBox="1">
            <a:spLocks noGrp="1"/>
          </p:cNvSpPr>
          <p:nvPr>
            <p:ph type="body" idx="1"/>
          </p:nvPr>
        </p:nvSpPr>
        <p:spPr>
          <a:xfrm>
            <a:off x="2975671" y="9719786"/>
            <a:ext cx="13933200" cy="1800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724"/>
              </a:spcBef>
              <a:spcAft>
                <a:spcPts val="0"/>
              </a:spcAft>
              <a:buClr>
                <a:schemeClr val="dk1"/>
              </a:buClr>
              <a:buSzPts val="7559"/>
              <a:buNone/>
              <a:defRPr sz="7558"/>
            </a:lvl1pPr>
            <a:lvl2pPr marL="914400" lvl="1" indent="-228600" algn="l">
              <a:lnSpc>
                <a:spcPct val="90000"/>
              </a:lnSpc>
              <a:spcBef>
                <a:spcPts val="2362"/>
              </a:spcBef>
              <a:spcAft>
                <a:spcPts val="0"/>
              </a:spcAft>
              <a:buClr>
                <a:schemeClr val="dk1"/>
              </a:buClr>
              <a:buSzPts val="6614"/>
              <a:buNone/>
              <a:defRPr sz="6614"/>
            </a:lvl2pPr>
            <a:lvl3pPr marL="1371600" lvl="2" indent="-228600" algn="l">
              <a:lnSpc>
                <a:spcPct val="90000"/>
              </a:lnSpc>
              <a:spcBef>
                <a:spcPts val="2362"/>
              </a:spcBef>
              <a:spcAft>
                <a:spcPts val="0"/>
              </a:spcAft>
              <a:buClr>
                <a:schemeClr val="dk1"/>
              </a:buClr>
              <a:buSzPts val="5669"/>
              <a:buNone/>
              <a:defRPr sz="5669"/>
            </a:lvl3pPr>
            <a:lvl4pPr marL="1828800" lvl="3" indent="-228600" algn="l">
              <a:lnSpc>
                <a:spcPct val="90000"/>
              </a:lnSpc>
              <a:spcBef>
                <a:spcPts val="2362"/>
              </a:spcBef>
              <a:spcAft>
                <a:spcPts val="0"/>
              </a:spcAft>
              <a:buClr>
                <a:schemeClr val="dk1"/>
              </a:buClr>
              <a:buSzPts val="4724"/>
              <a:buNone/>
              <a:defRPr sz="4724"/>
            </a:lvl4pPr>
            <a:lvl5pPr marL="2286000" lvl="4" indent="-228600" algn="l">
              <a:lnSpc>
                <a:spcPct val="90000"/>
              </a:lnSpc>
              <a:spcBef>
                <a:spcPts val="2362"/>
              </a:spcBef>
              <a:spcAft>
                <a:spcPts val="0"/>
              </a:spcAft>
              <a:buClr>
                <a:schemeClr val="dk1"/>
              </a:buClr>
              <a:buSzPts val="4724"/>
              <a:buNone/>
              <a:defRPr sz="4724"/>
            </a:lvl5pPr>
            <a:lvl6pPr marL="2743200" lvl="5" indent="-228600" algn="l">
              <a:lnSpc>
                <a:spcPct val="90000"/>
              </a:lnSpc>
              <a:spcBef>
                <a:spcPts val="2362"/>
              </a:spcBef>
              <a:spcAft>
                <a:spcPts val="0"/>
              </a:spcAft>
              <a:buClr>
                <a:schemeClr val="dk1"/>
              </a:buClr>
              <a:buSzPts val="4724"/>
              <a:buNone/>
              <a:defRPr sz="4724"/>
            </a:lvl6pPr>
            <a:lvl7pPr marL="3200400" lvl="6" indent="-228600" algn="l">
              <a:lnSpc>
                <a:spcPct val="90000"/>
              </a:lnSpc>
              <a:spcBef>
                <a:spcPts val="2362"/>
              </a:spcBef>
              <a:spcAft>
                <a:spcPts val="0"/>
              </a:spcAft>
              <a:buClr>
                <a:schemeClr val="dk1"/>
              </a:buClr>
              <a:buSzPts val="4724"/>
              <a:buNone/>
              <a:defRPr sz="4724"/>
            </a:lvl7pPr>
            <a:lvl8pPr marL="3657600" lvl="7" indent="-228600" algn="l">
              <a:lnSpc>
                <a:spcPct val="90000"/>
              </a:lnSpc>
              <a:spcBef>
                <a:spcPts val="2362"/>
              </a:spcBef>
              <a:spcAft>
                <a:spcPts val="0"/>
              </a:spcAft>
              <a:buClr>
                <a:schemeClr val="dk1"/>
              </a:buClr>
              <a:buSzPts val="4724"/>
              <a:buNone/>
              <a:defRPr sz="4724"/>
            </a:lvl8pPr>
            <a:lvl9pPr marL="4114800" lvl="8" indent="-228600" algn="l">
              <a:lnSpc>
                <a:spcPct val="90000"/>
              </a:lnSpc>
              <a:spcBef>
                <a:spcPts val="2362"/>
              </a:spcBef>
              <a:spcAft>
                <a:spcPts val="0"/>
              </a:spcAft>
              <a:buClr>
                <a:schemeClr val="dk1"/>
              </a:buClr>
              <a:buSzPts val="4724"/>
              <a:buNone/>
              <a:defRPr sz="4724"/>
            </a:lvl9pPr>
          </a:lstStyle>
          <a:p>
            <a:endParaRPr/>
          </a:p>
        </p:txBody>
      </p:sp>
      <p:sp>
        <p:nvSpPr>
          <p:cNvPr id="65" name="Google Shape;65;g1a396acf9a9_1_432"/>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a396acf9a9_1_432"/>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a396acf9a9_1_432"/>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a396acf9a9_1_376"/>
          <p:cNvSpPr txBox="1">
            <a:spLocks noGrp="1"/>
          </p:cNvSpPr>
          <p:nvPr>
            <p:ph type="title"/>
          </p:nvPr>
        </p:nvSpPr>
        <p:spPr>
          <a:xfrm>
            <a:off x="2970044" y="1724969"/>
            <a:ext cx="37260600" cy="6262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0787"/>
              <a:buFont typeface="Calibri"/>
              <a:buNone/>
              <a:defRPr sz="2078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1a396acf9a9_1_376"/>
          <p:cNvSpPr txBox="1">
            <a:spLocks noGrp="1"/>
          </p:cNvSpPr>
          <p:nvPr>
            <p:ph type="body" idx="1"/>
          </p:nvPr>
        </p:nvSpPr>
        <p:spPr>
          <a:xfrm>
            <a:off x="2970044" y="8624810"/>
            <a:ext cx="37260600" cy="20557200"/>
          </a:xfrm>
          <a:prstGeom prst="rect">
            <a:avLst/>
          </a:prstGeom>
          <a:noFill/>
          <a:ln>
            <a:noFill/>
          </a:ln>
        </p:spPr>
        <p:txBody>
          <a:bodyPr spcFirstLastPara="1" wrap="square" lIns="91425" tIns="45700" rIns="91425" bIns="45700" anchor="t" anchorCtr="0">
            <a:normAutofit/>
          </a:bodyPr>
          <a:lstStyle>
            <a:lvl1pPr marL="457200" marR="0" lvl="0" indent="-1068578" algn="l" rtl="0">
              <a:lnSpc>
                <a:spcPct val="90000"/>
              </a:lnSpc>
              <a:spcBef>
                <a:spcPts val="4724"/>
              </a:spcBef>
              <a:spcAft>
                <a:spcPts val="0"/>
              </a:spcAft>
              <a:buClr>
                <a:schemeClr val="dk1"/>
              </a:buClr>
              <a:buSzPts val="13228"/>
              <a:buFont typeface="Arial"/>
              <a:buChar char="•"/>
              <a:defRPr sz="13228" b="0" i="0" u="none" strike="noStrike" cap="none">
                <a:solidFill>
                  <a:schemeClr val="dk1"/>
                </a:solidFill>
                <a:latin typeface="Calibri"/>
                <a:ea typeface="Calibri"/>
                <a:cs typeface="Calibri"/>
                <a:sym typeface="Calibri"/>
              </a:defRPr>
            </a:lvl1pPr>
            <a:lvl2pPr marL="914400" marR="0" lvl="1" indent="-948563" algn="l" rtl="0">
              <a:lnSpc>
                <a:spcPct val="90000"/>
              </a:lnSpc>
              <a:spcBef>
                <a:spcPts val="2362"/>
              </a:spcBef>
              <a:spcAft>
                <a:spcPts val="0"/>
              </a:spcAft>
              <a:buClr>
                <a:schemeClr val="dk1"/>
              </a:buClr>
              <a:buSzPts val="11338"/>
              <a:buFont typeface="Arial"/>
              <a:buChar char="•"/>
              <a:defRPr sz="11338" b="0" i="0" u="none" strike="noStrike" cap="none">
                <a:solidFill>
                  <a:schemeClr val="dk1"/>
                </a:solidFill>
                <a:latin typeface="Calibri"/>
                <a:ea typeface="Calibri"/>
                <a:cs typeface="Calibri"/>
                <a:sym typeface="Calibri"/>
              </a:defRPr>
            </a:lvl2pPr>
            <a:lvl3pPr marL="1371600" marR="0" lvl="2" indent="-828611" algn="l" rtl="0">
              <a:lnSpc>
                <a:spcPct val="90000"/>
              </a:lnSpc>
              <a:spcBef>
                <a:spcPts val="2362"/>
              </a:spcBef>
              <a:spcAft>
                <a:spcPts val="0"/>
              </a:spcAft>
              <a:buClr>
                <a:schemeClr val="dk1"/>
              </a:buClr>
              <a:buSzPts val="9449"/>
              <a:buFont typeface="Arial"/>
              <a:buChar char="•"/>
              <a:defRPr sz="9449" b="0" i="0" u="none" strike="noStrike" cap="none">
                <a:solidFill>
                  <a:schemeClr val="dk1"/>
                </a:solidFill>
                <a:latin typeface="Calibri"/>
                <a:ea typeface="Calibri"/>
                <a:cs typeface="Calibri"/>
                <a:sym typeface="Calibri"/>
              </a:defRPr>
            </a:lvl3pPr>
            <a:lvl4pPr marL="1828800" marR="0" lvl="3" indent="-768604" algn="l" rtl="0">
              <a:lnSpc>
                <a:spcPct val="90000"/>
              </a:lnSpc>
              <a:spcBef>
                <a:spcPts val="236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4pPr>
            <a:lvl5pPr marL="2286000" marR="0" lvl="4" indent="-768604" algn="l" rtl="0">
              <a:lnSpc>
                <a:spcPct val="90000"/>
              </a:lnSpc>
              <a:spcBef>
                <a:spcPts val="236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5pPr>
            <a:lvl6pPr marL="2743200" marR="0" lvl="5" indent="-768604" algn="l" rtl="0">
              <a:lnSpc>
                <a:spcPct val="90000"/>
              </a:lnSpc>
              <a:spcBef>
                <a:spcPts val="236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6pPr>
            <a:lvl7pPr marL="3200400" marR="0" lvl="6" indent="-768604" algn="l" rtl="0">
              <a:lnSpc>
                <a:spcPct val="90000"/>
              </a:lnSpc>
              <a:spcBef>
                <a:spcPts val="236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7pPr>
            <a:lvl8pPr marL="3657600" marR="0" lvl="7" indent="-768604" algn="l" rtl="0">
              <a:lnSpc>
                <a:spcPct val="90000"/>
              </a:lnSpc>
              <a:spcBef>
                <a:spcPts val="236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8pPr>
            <a:lvl9pPr marL="4114800" marR="0" lvl="8" indent="-768603" algn="l" rtl="0">
              <a:lnSpc>
                <a:spcPct val="90000"/>
              </a:lnSpc>
              <a:spcBef>
                <a:spcPts val="236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9pPr>
          </a:lstStyle>
          <a:p>
            <a:endParaRPr/>
          </a:p>
        </p:txBody>
      </p:sp>
      <p:sp>
        <p:nvSpPr>
          <p:cNvPr id="8" name="Google Shape;8;g1a396acf9a9_1_376"/>
          <p:cNvSpPr txBox="1">
            <a:spLocks noGrp="1"/>
          </p:cNvSpPr>
          <p:nvPr>
            <p:ph type="dt" idx="10"/>
          </p:nvPr>
        </p:nvSpPr>
        <p:spPr>
          <a:xfrm>
            <a:off x="2970044" y="30029347"/>
            <a:ext cx="9720000" cy="1725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566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g1a396acf9a9_1_376"/>
          <p:cNvSpPr txBox="1">
            <a:spLocks noGrp="1"/>
          </p:cNvSpPr>
          <p:nvPr>
            <p:ph type="ftr" idx="11"/>
          </p:nvPr>
        </p:nvSpPr>
        <p:spPr>
          <a:xfrm>
            <a:off x="14310212" y="30029347"/>
            <a:ext cx="14580300" cy="1725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66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g1a396acf9a9_1_376"/>
          <p:cNvSpPr txBox="1">
            <a:spLocks noGrp="1"/>
          </p:cNvSpPr>
          <p:nvPr>
            <p:ph type="sldNum" idx="12"/>
          </p:nvPr>
        </p:nvSpPr>
        <p:spPr>
          <a:xfrm>
            <a:off x="30510450" y="30029347"/>
            <a:ext cx="9720000" cy="1725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669"/>
              <a:buFont typeface="Arial"/>
              <a:buNone/>
              <a:defRPr sz="566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 descr="Mapa&#10;&#10;Descrição gerada automaticamente"/>
          <p:cNvPicPr preferRelativeResize="0"/>
          <p:nvPr/>
        </p:nvPicPr>
        <p:blipFill rotWithShape="1">
          <a:blip r:embed="rId3">
            <a:alphaModFix/>
          </a:blip>
          <a:srcRect l="15552" t="18220" r="23629" b="8039"/>
          <a:stretch/>
        </p:blipFill>
        <p:spPr>
          <a:xfrm rot="-5400000">
            <a:off x="9653970" y="-3518508"/>
            <a:ext cx="24121492" cy="40328438"/>
          </a:xfrm>
          <a:prstGeom prst="rect">
            <a:avLst/>
          </a:prstGeom>
          <a:noFill/>
          <a:ln>
            <a:noFill/>
          </a:ln>
        </p:spPr>
      </p:pic>
      <p:sp>
        <p:nvSpPr>
          <p:cNvPr id="87" name="Google Shape;87;p1"/>
          <p:cNvSpPr/>
          <p:nvPr/>
        </p:nvSpPr>
        <p:spPr>
          <a:xfrm>
            <a:off x="-304800" y="637175"/>
            <a:ext cx="43200600" cy="163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0"/>
              <a:buFont typeface="Arial"/>
              <a:buNone/>
            </a:pPr>
            <a:r>
              <a:rPr lang="pt-BR" sz="10000" b="1" i="0" u="none" strike="noStrike" cap="none">
                <a:solidFill>
                  <a:schemeClr val="dk1"/>
                </a:solidFill>
                <a:latin typeface="Arial"/>
                <a:ea typeface="Arial"/>
                <a:cs typeface="Arial"/>
                <a:sym typeface="Arial"/>
              </a:rPr>
              <a:t>MAPA SOCIAL UNIDADE SAÚDE DA FAMÍLIA CALABAR/ URBIS I</a:t>
            </a: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32847140" y="4584966"/>
            <a:ext cx="9172896" cy="15865500"/>
          </a:xfrm>
          <a:prstGeom prst="rect">
            <a:avLst/>
          </a:prstGeom>
          <a:solidFill>
            <a:srgbClr val="FFFFFF">
              <a:alpha val="69019"/>
            </a:srgbClr>
          </a:solidFill>
          <a:ln w="2857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pt-BR" sz="7200" b="1" i="0" u="none" strike="noStrike" cap="none" dirty="0">
                <a:solidFill>
                  <a:schemeClr val="dk1"/>
                </a:solidFill>
                <a:latin typeface="Arial"/>
                <a:ea typeface="Arial"/>
                <a:cs typeface="Arial"/>
                <a:sym typeface="Arial"/>
              </a:rPr>
              <a:t>LEGENDA</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4800"/>
              <a:buFont typeface="Arial"/>
              <a:buNone/>
            </a:pPr>
            <a:r>
              <a:rPr lang="pt-BR" sz="4800" b="1" i="0" u="none" strike="noStrike" cap="none" dirty="0">
                <a:solidFill>
                  <a:schemeClr val="dk1"/>
                </a:solidFill>
                <a:latin typeface="Arial"/>
                <a:ea typeface="Arial"/>
                <a:cs typeface="Arial"/>
                <a:sym typeface="Arial"/>
              </a:rPr>
              <a:t>		 USF Calabar</a:t>
            </a:r>
            <a:endParaRPr sz="4400" b="1" i="0" u="none" strike="noStrike" cap="none" dirty="0">
              <a:solidFill>
                <a:schemeClr val="dk1"/>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Casa das ACS </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Clínicas</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Comércio</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Escolas/ Universidades</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Esporte, </a:t>
            </a:r>
            <a:r>
              <a:rPr lang="pt-BR" sz="4000" b="1" i="0" u="none" strike="noStrike" cap="none" dirty="0">
                <a:solidFill>
                  <a:schemeClr val="dk1"/>
                </a:solidFill>
                <a:latin typeface="Arial"/>
                <a:ea typeface="Arial"/>
                <a:cs typeface="Arial"/>
                <a:sym typeface="Arial"/>
              </a:rPr>
              <a:t>cultura e lazer</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Estação de energia</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a:t>
            </a:r>
            <a:r>
              <a:rPr lang="pt-BR" sz="4400" b="1" dirty="0">
                <a:solidFill>
                  <a:schemeClr val="dk1"/>
                </a:solidFill>
              </a:rPr>
              <a:t>Íngreme/ Declive</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Igrejas</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Instituições Públicas</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Bares e restaurantes</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5400"/>
              <a:buFont typeface="Arial"/>
              <a:buNone/>
            </a:pPr>
            <a:r>
              <a:rPr lang="pt-BR" sz="4400" b="1" i="0" u="none" strike="noStrike" cap="none" dirty="0">
                <a:solidFill>
                  <a:schemeClr val="dk1"/>
                </a:solidFill>
                <a:latin typeface="Arial"/>
                <a:ea typeface="Arial"/>
                <a:cs typeface="Arial"/>
                <a:sym typeface="Arial"/>
              </a:rPr>
              <a:t>               Rua sem calçadas</a:t>
            </a:r>
            <a:endParaRPr dirty="0"/>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rgbClr val="000000"/>
                </a:solidFill>
                <a:latin typeface="Arial"/>
                <a:ea typeface="Arial"/>
                <a:cs typeface="Arial"/>
                <a:sym typeface="Arial"/>
              </a:rPr>
              <a:t>		   Rua sem </a:t>
            </a:r>
            <a:r>
              <a:rPr lang="pt-BR" sz="4400" b="1" dirty="0"/>
              <a:t>pavimentação</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300"/>
              </a:spcBef>
              <a:spcAft>
                <a:spcPts val="0"/>
              </a:spcAft>
              <a:buClr>
                <a:srgbClr val="000000"/>
              </a:buClr>
              <a:buSzPts val="4400"/>
              <a:buFont typeface="Arial"/>
              <a:buNone/>
            </a:pPr>
            <a:r>
              <a:rPr lang="pt-BR" sz="4400" b="1" i="0" u="none" strike="noStrike" cap="none" dirty="0">
                <a:solidFill>
                  <a:schemeClr val="dk1"/>
                </a:solidFill>
                <a:latin typeface="Arial"/>
                <a:ea typeface="Arial"/>
                <a:cs typeface="Arial"/>
                <a:sym typeface="Arial"/>
              </a:rPr>
              <a:t>		   Área de Risco</a:t>
            </a:r>
            <a:endParaRPr sz="4800" b="1" i="0" u="none" strike="noStrike" cap="none" dirty="0">
              <a:solidFill>
                <a:schemeClr val="dk1"/>
              </a:solidFill>
              <a:latin typeface="Arial"/>
              <a:ea typeface="Arial"/>
              <a:cs typeface="Arial"/>
              <a:sym typeface="Arial"/>
            </a:endParaRPr>
          </a:p>
        </p:txBody>
      </p:sp>
      <p:sp>
        <p:nvSpPr>
          <p:cNvPr id="89" name="Google Shape;89;p1"/>
          <p:cNvSpPr/>
          <p:nvPr/>
        </p:nvSpPr>
        <p:spPr>
          <a:xfrm>
            <a:off x="2746658" y="2063066"/>
            <a:ext cx="38249400" cy="217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pt-BR" sz="6600" b="1" i="0" u="none" strike="noStrike" cap="none">
                <a:solidFill>
                  <a:srgbClr val="FFFE4B"/>
                </a:solidFill>
                <a:latin typeface="Arial"/>
                <a:ea typeface="Arial"/>
                <a:cs typeface="Arial"/>
                <a:sym typeface="Arial"/>
              </a:rPr>
              <a:t>MICROÁREA 01</a:t>
            </a:r>
            <a:r>
              <a:rPr lang="pt-BR" sz="6600" b="1" i="0" u="none" strike="noStrike" cap="none">
                <a:solidFill>
                  <a:schemeClr val="dk1"/>
                </a:solidFill>
                <a:latin typeface="Arial"/>
                <a:ea typeface="Arial"/>
                <a:cs typeface="Arial"/>
                <a:sym typeface="Arial"/>
              </a:rPr>
              <a:t>; </a:t>
            </a:r>
            <a:r>
              <a:rPr lang="pt-BR" sz="6600" b="1" i="0" u="none" strike="noStrike" cap="none">
                <a:solidFill>
                  <a:srgbClr val="75AEBF"/>
                </a:solidFill>
                <a:latin typeface="Arial"/>
                <a:ea typeface="Arial"/>
                <a:cs typeface="Arial"/>
                <a:sym typeface="Arial"/>
              </a:rPr>
              <a:t>MICROÁREA 02</a:t>
            </a:r>
            <a:r>
              <a:rPr lang="pt-BR" sz="6600" b="1" i="0" u="none" strike="noStrike" cap="none">
                <a:solidFill>
                  <a:schemeClr val="dk1"/>
                </a:solidFill>
                <a:latin typeface="Arial"/>
                <a:ea typeface="Arial"/>
                <a:cs typeface="Arial"/>
                <a:sym typeface="Arial"/>
              </a:rPr>
              <a:t>; </a:t>
            </a:r>
            <a:r>
              <a:rPr lang="pt-BR" sz="6600" b="1" i="0" u="none" strike="noStrike" cap="none">
                <a:solidFill>
                  <a:srgbClr val="CFB6D9"/>
                </a:solidFill>
                <a:latin typeface="Arial"/>
                <a:ea typeface="Arial"/>
                <a:cs typeface="Arial"/>
                <a:sym typeface="Arial"/>
              </a:rPr>
              <a:t>MICROÁREA 03</a:t>
            </a:r>
            <a:r>
              <a:rPr lang="pt-BR" sz="6600" b="1" i="0" u="none" strike="noStrike" cap="none">
                <a:solidFill>
                  <a:schemeClr val="dk1"/>
                </a:solidFill>
                <a:latin typeface="Arial"/>
                <a:ea typeface="Arial"/>
                <a:cs typeface="Arial"/>
                <a:sym typeface="Arial"/>
              </a:rPr>
              <a:t>; </a:t>
            </a:r>
            <a:r>
              <a:rPr lang="pt-BR" sz="6600" b="1" i="0" u="none" strike="noStrike" cap="none">
                <a:solidFill>
                  <a:srgbClr val="B8DFA2"/>
                </a:solidFill>
                <a:latin typeface="Arial"/>
                <a:ea typeface="Arial"/>
                <a:cs typeface="Arial"/>
                <a:sym typeface="Arial"/>
              </a:rPr>
              <a:t>MICROÁREA 04</a:t>
            </a:r>
            <a:r>
              <a:rPr lang="pt-BR" sz="6600" b="1" i="0" u="none" strike="noStrike" cap="none">
                <a:solidFill>
                  <a:schemeClr val="dk1"/>
                </a:solidFill>
                <a:latin typeface="Arial"/>
                <a:ea typeface="Arial"/>
                <a:cs typeface="Arial"/>
                <a:sym typeface="Arial"/>
              </a:rPr>
              <a:t>; </a:t>
            </a:r>
            <a:r>
              <a:rPr lang="pt-BR" sz="6600" b="1" i="0" u="none" strike="noStrike" cap="none">
                <a:solidFill>
                  <a:srgbClr val="FDD580"/>
                </a:solidFill>
                <a:latin typeface="Arial"/>
                <a:ea typeface="Arial"/>
                <a:cs typeface="Arial"/>
                <a:sym typeface="Arial"/>
              </a:rPr>
              <a:t>MICROÁREA 05</a:t>
            </a:r>
            <a:r>
              <a:rPr lang="pt-BR" sz="6600" b="1" i="0" u="none" strike="noStrike" cap="none">
                <a:solidFill>
                  <a:schemeClr val="dk1"/>
                </a:solidFill>
                <a:latin typeface="Arial"/>
                <a:ea typeface="Arial"/>
                <a:cs typeface="Arial"/>
                <a:sym typeface="Arial"/>
              </a:rPr>
              <a:t>; </a:t>
            </a:r>
            <a:r>
              <a:rPr lang="pt-BR" sz="6600" b="1" i="0" u="none" strike="noStrike" cap="none">
                <a:solidFill>
                  <a:srgbClr val="FD93DB"/>
                </a:solidFill>
                <a:latin typeface="Arial"/>
                <a:ea typeface="Arial"/>
                <a:cs typeface="Arial"/>
                <a:sym typeface="Arial"/>
              </a:rPr>
              <a:t>MICROÁREA 06</a:t>
            </a:r>
            <a:r>
              <a:rPr lang="pt-BR" sz="6600" b="1" i="0" u="none" strike="noStrike" cap="none">
                <a:solidFill>
                  <a:schemeClr val="dk1"/>
                </a:solidFill>
                <a:latin typeface="Arial"/>
                <a:ea typeface="Arial"/>
                <a:cs typeface="Arial"/>
                <a:sym typeface="Arial"/>
              </a:rPr>
              <a:t>; </a:t>
            </a:r>
            <a:r>
              <a:rPr lang="pt-BR" sz="6600" b="1" i="0" u="none" strike="noStrike" cap="none">
                <a:solidFill>
                  <a:srgbClr val="80B586"/>
                </a:solidFill>
                <a:latin typeface="Arial"/>
                <a:ea typeface="Arial"/>
                <a:cs typeface="Arial"/>
                <a:sym typeface="Arial"/>
              </a:rPr>
              <a:t>MICROÁREA 07</a:t>
            </a:r>
            <a:r>
              <a:rPr lang="pt-BR" sz="6600" b="1" i="0" u="none" strike="noStrike" cap="none">
                <a:solidFill>
                  <a:schemeClr val="dk1"/>
                </a:solidFill>
                <a:latin typeface="Arial"/>
                <a:ea typeface="Arial"/>
                <a:cs typeface="Arial"/>
                <a:sym typeface="Arial"/>
              </a:rPr>
              <a:t>; </a:t>
            </a:r>
            <a:r>
              <a:rPr lang="pt-BR" sz="6600" b="1" i="0" u="none" strike="noStrike" cap="none">
                <a:solidFill>
                  <a:srgbClr val="8386BE"/>
                </a:solidFill>
                <a:latin typeface="Arial"/>
                <a:ea typeface="Arial"/>
                <a:cs typeface="Arial"/>
                <a:sym typeface="Arial"/>
              </a:rPr>
              <a:t>MICROÁREA 08</a:t>
            </a:r>
            <a:r>
              <a:rPr lang="pt-BR" sz="6600" b="1" i="0" u="none" strike="noStrike" cap="none">
                <a:solidFill>
                  <a:schemeClr val="dk1"/>
                </a:solidFill>
                <a:latin typeface="Arial"/>
                <a:ea typeface="Arial"/>
                <a:cs typeface="Arial"/>
                <a:sym typeface="Arial"/>
              </a:rPr>
              <a:t>; </a:t>
            </a:r>
            <a:r>
              <a:rPr lang="pt-BR" sz="6600" b="1" i="0" u="none" strike="noStrike" cap="none">
                <a:solidFill>
                  <a:srgbClr val="E29ED8"/>
                </a:solidFill>
                <a:latin typeface="Arial"/>
                <a:ea typeface="Arial"/>
                <a:cs typeface="Arial"/>
                <a:sym typeface="Arial"/>
              </a:rPr>
              <a:t>MICROÁREA 09</a:t>
            </a:r>
            <a:r>
              <a:rPr lang="pt-BR" sz="6600" b="1" i="0" u="none" strike="noStrike" cap="none">
                <a:solidFill>
                  <a:schemeClr val="dk1"/>
                </a:solidFill>
                <a:latin typeface="Arial"/>
                <a:ea typeface="Arial"/>
                <a:cs typeface="Arial"/>
                <a:sym typeface="Arial"/>
              </a:rPr>
              <a:t>; </a:t>
            </a:r>
            <a:r>
              <a:rPr lang="pt-BR" sz="6600" b="1" i="0" u="none" strike="noStrike" cap="none">
                <a:solidFill>
                  <a:srgbClr val="F48C70"/>
                </a:solidFill>
                <a:latin typeface="Arial"/>
                <a:ea typeface="Arial"/>
                <a:cs typeface="Arial"/>
                <a:sym typeface="Arial"/>
              </a:rPr>
              <a:t>MICROÁREA 10</a:t>
            </a:r>
            <a:r>
              <a:rPr lang="pt-BR" sz="6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6970225" y="29252525"/>
            <a:ext cx="347523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5600"/>
              <a:buFont typeface="Arial"/>
              <a:buNone/>
            </a:pPr>
            <a:r>
              <a:rPr lang="pt-BR" sz="5600" b="0" i="0" u="none" strike="noStrike" cap="none">
                <a:solidFill>
                  <a:schemeClr val="dk1"/>
                </a:solidFill>
                <a:latin typeface="Calibri"/>
                <a:ea typeface="Calibri"/>
                <a:cs typeface="Calibri"/>
                <a:sym typeface="Calibri"/>
              </a:rPr>
              <a:t>SILVA, A. D. S. D.; SILVA, C. O. D.; SOUZA, D. F. X. D.; SANTOS, F. N.; SANTIAGO, G. D. J.; SANTOS, M. C. A.; RIBEIRO, P. A. M.; ORDONEZ, T. N.; MATOS, V. R.; BARBOSA, D. S. D. J. </a:t>
            </a:r>
            <a:r>
              <a:rPr lang="pt-BR" sz="5600" b="1" i="0" u="none" strike="noStrike" cap="none">
                <a:solidFill>
                  <a:schemeClr val="dk1"/>
                </a:solidFill>
                <a:latin typeface="Calibri"/>
                <a:ea typeface="Calibri"/>
                <a:cs typeface="Calibri"/>
                <a:sym typeface="Calibri"/>
              </a:rPr>
              <a:t>MAPA SOCIAL UNIDADE SAÚDE DA FAMÍLIA CALABAR/ URBIS I</a:t>
            </a:r>
            <a:r>
              <a:rPr lang="pt-BR" sz="5600" b="0" i="0" u="none" strike="noStrike" cap="none">
                <a:solidFill>
                  <a:schemeClr val="dk1"/>
                </a:solidFill>
                <a:latin typeface="Calibri"/>
                <a:ea typeface="Calibri"/>
                <a:cs typeface="Calibri"/>
                <a:sym typeface="Calibri"/>
              </a:rPr>
              <a:t>. Zenodo, 02 dez. 2022. Disponível em: &lt;https://zenodo.org/record/7358704&gt;. Produzido em: 02 dez. 2022.</a:t>
            </a:r>
            <a:endParaRPr sz="2000" b="0" i="0" u="none" strike="noStrike" cap="none">
              <a:solidFill>
                <a:srgbClr val="000000"/>
              </a:solidFill>
              <a:latin typeface="Arial"/>
              <a:ea typeface="Arial"/>
              <a:cs typeface="Arial"/>
              <a:sym typeface="Arial"/>
            </a:endParaRPr>
          </a:p>
        </p:txBody>
      </p:sp>
      <p:pic>
        <p:nvPicPr>
          <p:cNvPr id="91" name="Google Shape;91;p1" descr="Logotipo, Ícone&#10;&#10;Descrição gerada automaticamente"/>
          <p:cNvPicPr preferRelativeResize="0"/>
          <p:nvPr/>
        </p:nvPicPr>
        <p:blipFill rotWithShape="1">
          <a:blip r:embed="rId4">
            <a:alphaModFix/>
          </a:blip>
          <a:srcRect/>
          <a:stretch/>
        </p:blipFill>
        <p:spPr>
          <a:xfrm>
            <a:off x="33338798" y="6795132"/>
            <a:ext cx="865650" cy="1052366"/>
          </a:xfrm>
          <a:prstGeom prst="rect">
            <a:avLst/>
          </a:prstGeom>
          <a:noFill/>
          <a:ln>
            <a:noFill/>
          </a:ln>
        </p:spPr>
      </p:pic>
      <p:pic>
        <p:nvPicPr>
          <p:cNvPr id="92" name="Google Shape;92;p1" descr="Ícone&#10;&#10;Descrição gerada automaticamente"/>
          <p:cNvPicPr preferRelativeResize="0"/>
          <p:nvPr/>
        </p:nvPicPr>
        <p:blipFill rotWithShape="1">
          <a:blip r:embed="rId5">
            <a:alphaModFix/>
          </a:blip>
          <a:srcRect/>
          <a:stretch/>
        </p:blipFill>
        <p:spPr>
          <a:xfrm>
            <a:off x="33374080" y="14890383"/>
            <a:ext cx="1080000" cy="1227896"/>
          </a:xfrm>
          <a:prstGeom prst="rect">
            <a:avLst/>
          </a:prstGeom>
          <a:noFill/>
          <a:ln>
            <a:noFill/>
          </a:ln>
        </p:spPr>
      </p:pic>
      <p:pic>
        <p:nvPicPr>
          <p:cNvPr id="93" name="Google Shape;93;p1" descr="Ícone&#10;&#10;Descrição gerada automaticamente"/>
          <p:cNvPicPr preferRelativeResize="0"/>
          <p:nvPr/>
        </p:nvPicPr>
        <p:blipFill rotWithShape="1">
          <a:blip r:embed="rId6">
            <a:alphaModFix/>
          </a:blip>
          <a:srcRect/>
          <a:stretch/>
        </p:blipFill>
        <p:spPr>
          <a:xfrm>
            <a:off x="23666036" y="21996610"/>
            <a:ext cx="865650" cy="1052366"/>
          </a:xfrm>
          <a:prstGeom prst="rect">
            <a:avLst/>
          </a:prstGeom>
          <a:noFill/>
          <a:ln>
            <a:noFill/>
          </a:ln>
        </p:spPr>
      </p:pic>
      <p:pic>
        <p:nvPicPr>
          <p:cNvPr id="94" name="Google Shape;94;p1" descr="Ícone&#10;&#10;Descrição gerada automaticamente"/>
          <p:cNvPicPr preferRelativeResize="0"/>
          <p:nvPr/>
        </p:nvPicPr>
        <p:blipFill rotWithShape="1">
          <a:blip r:embed="rId7">
            <a:alphaModFix/>
          </a:blip>
          <a:srcRect/>
          <a:stretch/>
        </p:blipFill>
        <p:spPr>
          <a:xfrm>
            <a:off x="33224812" y="5675393"/>
            <a:ext cx="1050089" cy="1157923"/>
          </a:xfrm>
          <a:prstGeom prst="rect">
            <a:avLst/>
          </a:prstGeom>
          <a:noFill/>
          <a:ln>
            <a:noFill/>
          </a:ln>
        </p:spPr>
      </p:pic>
      <p:pic>
        <p:nvPicPr>
          <p:cNvPr id="95" name="Google Shape;95;p1" descr="Restaurante com preenchimento sólido"/>
          <p:cNvPicPr preferRelativeResize="0"/>
          <p:nvPr/>
        </p:nvPicPr>
        <p:blipFill rotWithShape="1">
          <a:blip r:embed="rId8">
            <a:alphaModFix/>
          </a:blip>
          <a:srcRect/>
          <a:stretch/>
        </p:blipFill>
        <p:spPr>
          <a:xfrm>
            <a:off x="33364301" y="16154994"/>
            <a:ext cx="977328" cy="864584"/>
          </a:xfrm>
          <a:prstGeom prst="rect">
            <a:avLst/>
          </a:prstGeom>
          <a:noFill/>
          <a:ln>
            <a:noFill/>
          </a:ln>
        </p:spPr>
      </p:pic>
      <p:pic>
        <p:nvPicPr>
          <p:cNvPr id="96" name="Google Shape;96;p1" descr="Empréstimo estrutura de tópicos"/>
          <p:cNvPicPr preferRelativeResize="0"/>
          <p:nvPr/>
        </p:nvPicPr>
        <p:blipFill rotWithShape="1">
          <a:blip r:embed="rId9">
            <a:alphaModFix/>
          </a:blip>
          <a:srcRect/>
          <a:stretch/>
        </p:blipFill>
        <p:spPr>
          <a:xfrm>
            <a:off x="33298196" y="8787976"/>
            <a:ext cx="1080000" cy="1080000"/>
          </a:xfrm>
          <a:prstGeom prst="rect">
            <a:avLst/>
          </a:prstGeom>
          <a:noFill/>
          <a:ln>
            <a:noFill/>
          </a:ln>
        </p:spPr>
      </p:pic>
      <p:pic>
        <p:nvPicPr>
          <p:cNvPr id="97" name="Google Shape;97;p1" descr="Médico estrutura de tópicos"/>
          <p:cNvPicPr preferRelativeResize="0"/>
          <p:nvPr/>
        </p:nvPicPr>
        <p:blipFill rotWithShape="1">
          <a:blip r:embed="rId10">
            <a:alphaModFix/>
          </a:blip>
          <a:srcRect/>
          <a:stretch/>
        </p:blipFill>
        <p:spPr>
          <a:xfrm>
            <a:off x="33321501" y="7807013"/>
            <a:ext cx="1080000" cy="1080000"/>
          </a:xfrm>
          <a:prstGeom prst="rect">
            <a:avLst/>
          </a:prstGeom>
          <a:noFill/>
          <a:ln>
            <a:noFill/>
          </a:ln>
        </p:spPr>
      </p:pic>
      <p:pic>
        <p:nvPicPr>
          <p:cNvPr id="98" name="Google Shape;98;p1" descr="Dança com preenchimento sólido"/>
          <p:cNvPicPr preferRelativeResize="0"/>
          <p:nvPr/>
        </p:nvPicPr>
        <p:blipFill rotWithShape="1">
          <a:blip r:embed="rId11">
            <a:alphaModFix/>
          </a:blip>
          <a:srcRect/>
          <a:stretch/>
        </p:blipFill>
        <p:spPr>
          <a:xfrm rot="171726">
            <a:off x="33271591" y="10841027"/>
            <a:ext cx="1080000" cy="1080000"/>
          </a:xfrm>
          <a:prstGeom prst="rect">
            <a:avLst/>
          </a:prstGeom>
          <a:noFill/>
          <a:ln>
            <a:noFill/>
          </a:ln>
        </p:spPr>
      </p:pic>
      <p:pic>
        <p:nvPicPr>
          <p:cNvPr id="99" name="Google Shape;99;p1" descr="Torre elétrica com preenchimento sólido"/>
          <p:cNvPicPr preferRelativeResize="0"/>
          <p:nvPr/>
        </p:nvPicPr>
        <p:blipFill rotWithShape="1">
          <a:blip r:embed="rId12">
            <a:alphaModFix/>
          </a:blip>
          <a:srcRect/>
          <a:stretch/>
        </p:blipFill>
        <p:spPr>
          <a:xfrm>
            <a:off x="33316175" y="11880428"/>
            <a:ext cx="865650" cy="865650"/>
          </a:xfrm>
          <a:prstGeom prst="rect">
            <a:avLst/>
          </a:prstGeom>
          <a:noFill/>
          <a:ln>
            <a:noFill/>
          </a:ln>
        </p:spPr>
      </p:pic>
      <p:sp>
        <p:nvSpPr>
          <p:cNvPr id="100" name="Google Shape;100;p1"/>
          <p:cNvSpPr/>
          <p:nvPr/>
        </p:nvSpPr>
        <p:spPr>
          <a:xfrm>
            <a:off x="33223488" y="19173867"/>
            <a:ext cx="1080000" cy="1080000"/>
          </a:xfrm>
          <a:prstGeom prst="ellipse">
            <a:avLst/>
          </a:prstGeom>
          <a:solidFill>
            <a:srgbClr val="FF0000">
              <a:alpha val="5098"/>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01" name="Google Shape;101;p1"/>
          <p:cNvPicPr preferRelativeResize="0"/>
          <p:nvPr/>
        </p:nvPicPr>
        <p:blipFill rotWithShape="1">
          <a:blip r:embed="rId13">
            <a:alphaModFix/>
          </a:blip>
          <a:srcRect/>
          <a:stretch/>
        </p:blipFill>
        <p:spPr>
          <a:xfrm>
            <a:off x="33276848" y="13796166"/>
            <a:ext cx="1080000" cy="1080000"/>
          </a:xfrm>
          <a:prstGeom prst="rect">
            <a:avLst/>
          </a:prstGeom>
          <a:noFill/>
          <a:ln>
            <a:noFill/>
          </a:ln>
        </p:spPr>
      </p:pic>
      <p:pic>
        <p:nvPicPr>
          <p:cNvPr id="102" name="Google Shape;102;p1"/>
          <p:cNvPicPr preferRelativeResize="0"/>
          <p:nvPr/>
        </p:nvPicPr>
        <p:blipFill rotWithShape="1">
          <a:blip r:embed="rId14">
            <a:alphaModFix/>
          </a:blip>
          <a:srcRect/>
          <a:stretch/>
        </p:blipFill>
        <p:spPr>
          <a:xfrm>
            <a:off x="1550497" y="29451969"/>
            <a:ext cx="4663404" cy="2188250"/>
          </a:xfrm>
          <a:prstGeom prst="rect">
            <a:avLst/>
          </a:prstGeom>
          <a:noFill/>
          <a:ln>
            <a:noFill/>
          </a:ln>
        </p:spPr>
      </p:pic>
      <p:sp>
        <p:nvSpPr>
          <p:cNvPr id="103" name="Google Shape;103;p1"/>
          <p:cNvSpPr txBox="1"/>
          <p:nvPr/>
        </p:nvSpPr>
        <p:spPr>
          <a:xfrm>
            <a:off x="-30480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4" name="Google Shape;104;p1" descr="Escorregadio com preenchimento sólido"/>
          <p:cNvPicPr preferRelativeResize="0"/>
          <p:nvPr/>
        </p:nvPicPr>
        <p:blipFill rotWithShape="1">
          <a:blip r:embed="rId15">
            <a:alphaModFix/>
          </a:blip>
          <a:srcRect/>
          <a:stretch/>
        </p:blipFill>
        <p:spPr>
          <a:xfrm>
            <a:off x="33288101" y="16863714"/>
            <a:ext cx="1247949" cy="1247949"/>
          </a:xfrm>
          <a:prstGeom prst="rect">
            <a:avLst/>
          </a:prstGeom>
          <a:noFill/>
          <a:ln>
            <a:noFill/>
          </a:ln>
        </p:spPr>
      </p:pic>
      <p:sp>
        <p:nvSpPr>
          <p:cNvPr id="105" name="Google Shape;105;p1"/>
          <p:cNvSpPr/>
          <p:nvPr/>
        </p:nvSpPr>
        <p:spPr>
          <a:xfrm>
            <a:off x="29584105" y="13765431"/>
            <a:ext cx="2547000" cy="2595900"/>
          </a:xfrm>
          <a:prstGeom prst="ellipse">
            <a:avLst/>
          </a:prstGeom>
          <a:solidFill>
            <a:srgbClr val="FF0000">
              <a:alpha val="5098"/>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1"/>
          <p:cNvSpPr/>
          <p:nvPr/>
        </p:nvSpPr>
        <p:spPr>
          <a:xfrm>
            <a:off x="22887222" y="18035463"/>
            <a:ext cx="2826000" cy="2829300"/>
          </a:xfrm>
          <a:prstGeom prst="ellipse">
            <a:avLst/>
          </a:prstGeom>
          <a:solidFill>
            <a:srgbClr val="FF0000">
              <a:alpha val="5098"/>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07" name="Google Shape;107;p1" descr="Escorregadio com preenchimento sólido"/>
          <p:cNvPicPr preferRelativeResize="0"/>
          <p:nvPr/>
        </p:nvPicPr>
        <p:blipFill rotWithShape="1">
          <a:blip r:embed="rId15">
            <a:alphaModFix/>
          </a:blip>
          <a:srcRect/>
          <a:stretch/>
        </p:blipFill>
        <p:spPr>
          <a:xfrm>
            <a:off x="21639272" y="23060147"/>
            <a:ext cx="1247949" cy="1247949"/>
          </a:xfrm>
          <a:prstGeom prst="rect">
            <a:avLst/>
          </a:prstGeom>
          <a:noFill/>
          <a:ln>
            <a:noFill/>
          </a:ln>
        </p:spPr>
      </p:pic>
      <p:pic>
        <p:nvPicPr>
          <p:cNvPr id="108" name="Google Shape;108;p1"/>
          <p:cNvPicPr preferRelativeResize="0"/>
          <p:nvPr/>
        </p:nvPicPr>
        <p:blipFill rotWithShape="1">
          <a:blip r:embed="rId16">
            <a:alphaModFix/>
          </a:blip>
          <a:srcRect/>
          <a:stretch/>
        </p:blipFill>
        <p:spPr>
          <a:xfrm>
            <a:off x="15749303" y="13408202"/>
            <a:ext cx="3224316" cy="3024503"/>
          </a:xfrm>
          <a:prstGeom prst="rect">
            <a:avLst/>
          </a:prstGeom>
          <a:noFill/>
          <a:ln>
            <a:noFill/>
          </a:ln>
        </p:spPr>
      </p:pic>
      <p:pic>
        <p:nvPicPr>
          <p:cNvPr id="109" name="Google Shape;109;p1" descr="Ícone&#10;&#10;Descrição gerada automaticamente"/>
          <p:cNvPicPr preferRelativeResize="0"/>
          <p:nvPr/>
        </p:nvPicPr>
        <p:blipFill rotWithShape="1">
          <a:blip r:embed="rId5">
            <a:alphaModFix/>
          </a:blip>
          <a:srcRect/>
          <a:stretch/>
        </p:blipFill>
        <p:spPr>
          <a:xfrm>
            <a:off x="12303210" y="19173867"/>
            <a:ext cx="1247949" cy="1666558"/>
          </a:xfrm>
          <a:prstGeom prst="rect">
            <a:avLst/>
          </a:prstGeom>
          <a:noFill/>
          <a:ln>
            <a:noFill/>
          </a:ln>
        </p:spPr>
      </p:pic>
      <p:pic>
        <p:nvPicPr>
          <p:cNvPr id="110" name="Google Shape;110;p1"/>
          <p:cNvPicPr preferRelativeResize="0"/>
          <p:nvPr/>
        </p:nvPicPr>
        <p:blipFill rotWithShape="1">
          <a:blip r:embed="rId13">
            <a:alphaModFix/>
          </a:blip>
          <a:srcRect/>
          <a:stretch/>
        </p:blipFill>
        <p:spPr>
          <a:xfrm>
            <a:off x="15520703" y="6705600"/>
            <a:ext cx="1167098" cy="1207716"/>
          </a:xfrm>
          <a:prstGeom prst="rect">
            <a:avLst/>
          </a:prstGeom>
          <a:noFill/>
          <a:ln>
            <a:noFill/>
          </a:ln>
        </p:spPr>
      </p:pic>
      <p:pic>
        <p:nvPicPr>
          <p:cNvPr id="111" name="Google Shape;111;p1" descr="Barricada para construção com preenchimento sólido"/>
          <p:cNvPicPr preferRelativeResize="0"/>
          <p:nvPr/>
        </p:nvPicPr>
        <p:blipFill rotWithShape="1">
          <a:blip r:embed="rId17">
            <a:alphaModFix/>
          </a:blip>
          <a:srcRect/>
          <a:stretch/>
        </p:blipFill>
        <p:spPr>
          <a:xfrm>
            <a:off x="33288101" y="18035463"/>
            <a:ext cx="1176594" cy="1176594"/>
          </a:xfrm>
          <a:prstGeom prst="rect">
            <a:avLst/>
          </a:prstGeom>
          <a:noFill/>
          <a:ln>
            <a:noFill/>
          </a:ln>
        </p:spPr>
      </p:pic>
      <p:pic>
        <p:nvPicPr>
          <p:cNvPr id="112" name="Google Shape;112;p1" descr="Barricada para construção com preenchimento sólido"/>
          <p:cNvPicPr preferRelativeResize="0"/>
          <p:nvPr/>
        </p:nvPicPr>
        <p:blipFill rotWithShape="1">
          <a:blip r:embed="rId17">
            <a:alphaModFix/>
          </a:blip>
          <a:srcRect/>
          <a:stretch/>
        </p:blipFill>
        <p:spPr>
          <a:xfrm>
            <a:off x="16880212" y="8523848"/>
            <a:ext cx="1176594" cy="1176594"/>
          </a:xfrm>
          <a:prstGeom prst="rect">
            <a:avLst/>
          </a:prstGeom>
          <a:noFill/>
          <a:ln>
            <a:noFill/>
          </a:ln>
        </p:spPr>
      </p:pic>
      <p:pic>
        <p:nvPicPr>
          <p:cNvPr id="113" name="Google Shape;113;p1" descr="Barricada para construção com preenchimento sólido"/>
          <p:cNvPicPr preferRelativeResize="0"/>
          <p:nvPr/>
        </p:nvPicPr>
        <p:blipFill rotWithShape="1">
          <a:blip r:embed="rId17">
            <a:alphaModFix/>
          </a:blip>
          <a:srcRect/>
          <a:stretch/>
        </p:blipFill>
        <p:spPr>
          <a:xfrm>
            <a:off x="14074713" y="10770723"/>
            <a:ext cx="1176594" cy="1176594"/>
          </a:xfrm>
          <a:prstGeom prst="rect">
            <a:avLst/>
          </a:prstGeom>
          <a:noFill/>
          <a:ln>
            <a:noFill/>
          </a:ln>
        </p:spPr>
      </p:pic>
      <p:pic>
        <p:nvPicPr>
          <p:cNvPr id="114" name="Google Shape;114;p1" descr="Barricada para construção com preenchimento sólido"/>
          <p:cNvPicPr preferRelativeResize="0"/>
          <p:nvPr/>
        </p:nvPicPr>
        <p:blipFill rotWithShape="1">
          <a:blip r:embed="rId17">
            <a:alphaModFix/>
          </a:blip>
          <a:srcRect/>
          <a:stretch/>
        </p:blipFill>
        <p:spPr>
          <a:xfrm>
            <a:off x="10643413" y="13747885"/>
            <a:ext cx="1176594" cy="1176594"/>
          </a:xfrm>
          <a:prstGeom prst="rect">
            <a:avLst/>
          </a:prstGeom>
          <a:noFill/>
          <a:ln>
            <a:noFill/>
          </a:ln>
        </p:spPr>
      </p:pic>
      <p:pic>
        <p:nvPicPr>
          <p:cNvPr id="115" name="Google Shape;115;p1" descr="Barricada para construção com preenchimento sólido"/>
          <p:cNvPicPr preferRelativeResize="0"/>
          <p:nvPr/>
        </p:nvPicPr>
        <p:blipFill rotWithShape="1">
          <a:blip r:embed="rId17">
            <a:alphaModFix/>
          </a:blip>
          <a:srcRect/>
          <a:stretch/>
        </p:blipFill>
        <p:spPr>
          <a:xfrm>
            <a:off x="8736583" y="24655471"/>
            <a:ext cx="1176594" cy="1176594"/>
          </a:xfrm>
          <a:prstGeom prst="rect">
            <a:avLst/>
          </a:prstGeom>
          <a:noFill/>
          <a:ln>
            <a:noFill/>
          </a:ln>
        </p:spPr>
      </p:pic>
      <p:pic>
        <p:nvPicPr>
          <p:cNvPr id="116" name="Google Shape;116;p1"/>
          <p:cNvPicPr preferRelativeResize="0"/>
          <p:nvPr/>
        </p:nvPicPr>
        <p:blipFill rotWithShape="1">
          <a:blip r:embed="rId18">
            <a:alphaModFix/>
          </a:blip>
          <a:srcRect/>
          <a:stretch/>
        </p:blipFill>
        <p:spPr>
          <a:xfrm>
            <a:off x="24102646" y="21005368"/>
            <a:ext cx="1527307" cy="2054786"/>
          </a:xfrm>
          <a:prstGeom prst="rect">
            <a:avLst/>
          </a:prstGeom>
          <a:noFill/>
          <a:ln>
            <a:noFill/>
          </a:ln>
        </p:spPr>
      </p:pic>
      <p:pic>
        <p:nvPicPr>
          <p:cNvPr id="117" name="Google Shape;117;p1" descr="Empréstimo estrutura de tópicos"/>
          <p:cNvPicPr preferRelativeResize="0"/>
          <p:nvPr/>
        </p:nvPicPr>
        <p:blipFill rotWithShape="1">
          <a:blip r:embed="rId9">
            <a:alphaModFix/>
          </a:blip>
          <a:srcRect/>
          <a:stretch/>
        </p:blipFill>
        <p:spPr>
          <a:xfrm>
            <a:off x="33276846" y="24703976"/>
            <a:ext cx="1080000" cy="1080000"/>
          </a:xfrm>
          <a:prstGeom prst="rect">
            <a:avLst/>
          </a:prstGeom>
          <a:noFill/>
          <a:ln>
            <a:noFill/>
          </a:ln>
        </p:spPr>
      </p:pic>
      <p:pic>
        <p:nvPicPr>
          <p:cNvPr id="118" name="Google Shape;118;p1" descr="Empréstimo estrutura de tópicos"/>
          <p:cNvPicPr preferRelativeResize="0"/>
          <p:nvPr/>
        </p:nvPicPr>
        <p:blipFill rotWithShape="1">
          <a:blip r:embed="rId9">
            <a:alphaModFix/>
          </a:blip>
          <a:srcRect/>
          <a:stretch/>
        </p:blipFill>
        <p:spPr>
          <a:xfrm>
            <a:off x="31397671" y="24220201"/>
            <a:ext cx="1080000" cy="1080000"/>
          </a:xfrm>
          <a:prstGeom prst="rect">
            <a:avLst/>
          </a:prstGeom>
          <a:noFill/>
          <a:ln>
            <a:noFill/>
          </a:ln>
        </p:spPr>
      </p:pic>
      <p:pic>
        <p:nvPicPr>
          <p:cNvPr id="119" name="Google Shape;119;p1" descr="Empréstimo estrutura de tópicos"/>
          <p:cNvPicPr preferRelativeResize="0"/>
          <p:nvPr/>
        </p:nvPicPr>
        <p:blipFill rotWithShape="1">
          <a:blip r:embed="rId9">
            <a:alphaModFix/>
          </a:blip>
          <a:srcRect/>
          <a:stretch/>
        </p:blipFill>
        <p:spPr>
          <a:xfrm>
            <a:off x="30317671" y="24766801"/>
            <a:ext cx="1080000" cy="1080000"/>
          </a:xfrm>
          <a:prstGeom prst="rect">
            <a:avLst/>
          </a:prstGeom>
          <a:noFill/>
          <a:ln>
            <a:noFill/>
          </a:ln>
        </p:spPr>
      </p:pic>
      <p:pic>
        <p:nvPicPr>
          <p:cNvPr id="120" name="Google Shape;120;p1" descr="Restaurante com preenchimento sólido"/>
          <p:cNvPicPr preferRelativeResize="0"/>
          <p:nvPr/>
        </p:nvPicPr>
        <p:blipFill rotWithShape="1">
          <a:blip r:embed="rId8">
            <a:alphaModFix/>
          </a:blip>
          <a:srcRect/>
          <a:stretch/>
        </p:blipFill>
        <p:spPr>
          <a:xfrm>
            <a:off x="26734901" y="19202994"/>
            <a:ext cx="977328" cy="864584"/>
          </a:xfrm>
          <a:prstGeom prst="rect">
            <a:avLst/>
          </a:prstGeom>
          <a:noFill/>
          <a:ln>
            <a:noFill/>
          </a:ln>
        </p:spPr>
      </p:pic>
      <p:pic>
        <p:nvPicPr>
          <p:cNvPr id="121" name="Google Shape;121;p1" descr="Dança com preenchimento sólido"/>
          <p:cNvPicPr preferRelativeResize="0"/>
          <p:nvPr/>
        </p:nvPicPr>
        <p:blipFill rotWithShape="1">
          <a:blip r:embed="rId11">
            <a:alphaModFix/>
          </a:blip>
          <a:srcRect/>
          <a:stretch/>
        </p:blipFill>
        <p:spPr>
          <a:xfrm rot="171726">
            <a:off x="27708991" y="18156227"/>
            <a:ext cx="1080000" cy="1080000"/>
          </a:xfrm>
          <a:prstGeom prst="rect">
            <a:avLst/>
          </a:prstGeom>
          <a:noFill/>
          <a:ln>
            <a:noFill/>
          </a:ln>
        </p:spPr>
      </p:pic>
      <p:pic>
        <p:nvPicPr>
          <p:cNvPr id="122" name="Google Shape;122;p1" descr="Empréstimo estrutura de tópicos"/>
          <p:cNvPicPr preferRelativeResize="0"/>
          <p:nvPr/>
        </p:nvPicPr>
        <p:blipFill rotWithShape="1">
          <a:blip r:embed="rId9">
            <a:alphaModFix/>
          </a:blip>
          <a:srcRect/>
          <a:stretch/>
        </p:blipFill>
        <p:spPr>
          <a:xfrm>
            <a:off x="26063671" y="19419601"/>
            <a:ext cx="1080000" cy="1080000"/>
          </a:xfrm>
          <a:prstGeom prst="rect">
            <a:avLst/>
          </a:prstGeom>
          <a:noFill/>
          <a:ln>
            <a:noFill/>
          </a:ln>
        </p:spPr>
      </p:pic>
      <p:pic>
        <p:nvPicPr>
          <p:cNvPr id="123" name="Google Shape;123;p1" descr="Dança com preenchimento sólido"/>
          <p:cNvPicPr preferRelativeResize="0"/>
          <p:nvPr/>
        </p:nvPicPr>
        <p:blipFill rotWithShape="1">
          <a:blip r:embed="rId11">
            <a:alphaModFix/>
          </a:blip>
          <a:srcRect/>
          <a:stretch/>
        </p:blipFill>
        <p:spPr>
          <a:xfrm rot="171726">
            <a:off x="24660991" y="19756427"/>
            <a:ext cx="1080000" cy="1080000"/>
          </a:xfrm>
          <a:prstGeom prst="rect">
            <a:avLst/>
          </a:prstGeom>
          <a:noFill/>
          <a:ln>
            <a:noFill/>
          </a:ln>
        </p:spPr>
      </p:pic>
      <p:pic>
        <p:nvPicPr>
          <p:cNvPr id="124" name="Google Shape;124;p1" descr="Ícone&#10;&#10;Descrição gerada automaticamente"/>
          <p:cNvPicPr preferRelativeResize="0"/>
          <p:nvPr/>
        </p:nvPicPr>
        <p:blipFill rotWithShape="1">
          <a:blip r:embed="rId6">
            <a:alphaModFix/>
          </a:blip>
          <a:srcRect/>
          <a:stretch/>
        </p:blipFill>
        <p:spPr>
          <a:xfrm>
            <a:off x="35400836" y="25882810"/>
            <a:ext cx="865650" cy="1052366"/>
          </a:xfrm>
          <a:prstGeom prst="rect">
            <a:avLst/>
          </a:prstGeom>
          <a:noFill/>
          <a:ln>
            <a:noFill/>
          </a:ln>
        </p:spPr>
      </p:pic>
      <p:pic>
        <p:nvPicPr>
          <p:cNvPr id="125" name="Google Shape;125;p1" descr="Empréstimo estrutura de tópicos"/>
          <p:cNvPicPr preferRelativeResize="0"/>
          <p:nvPr/>
        </p:nvPicPr>
        <p:blipFill rotWithShape="1">
          <a:blip r:embed="rId9">
            <a:alphaModFix/>
          </a:blip>
          <a:srcRect/>
          <a:stretch/>
        </p:blipFill>
        <p:spPr>
          <a:xfrm>
            <a:off x="23002471" y="23395201"/>
            <a:ext cx="1080000" cy="1080000"/>
          </a:xfrm>
          <a:prstGeom prst="rect">
            <a:avLst/>
          </a:prstGeom>
          <a:noFill/>
          <a:ln>
            <a:noFill/>
          </a:ln>
        </p:spPr>
      </p:pic>
      <p:pic>
        <p:nvPicPr>
          <p:cNvPr id="126" name="Google Shape;126;p1"/>
          <p:cNvPicPr preferRelativeResize="0"/>
          <p:nvPr/>
        </p:nvPicPr>
        <p:blipFill rotWithShape="1">
          <a:blip r:embed="rId13">
            <a:alphaModFix/>
          </a:blip>
          <a:srcRect/>
          <a:stretch/>
        </p:blipFill>
        <p:spPr>
          <a:xfrm>
            <a:off x="24666248" y="23473566"/>
            <a:ext cx="1080000" cy="1080000"/>
          </a:xfrm>
          <a:prstGeom prst="rect">
            <a:avLst/>
          </a:prstGeom>
          <a:noFill/>
          <a:ln>
            <a:noFill/>
          </a:ln>
        </p:spPr>
      </p:pic>
      <p:pic>
        <p:nvPicPr>
          <p:cNvPr id="127" name="Google Shape;127;p1" descr="Restaurante com preenchimento sólido"/>
          <p:cNvPicPr preferRelativeResize="0"/>
          <p:nvPr/>
        </p:nvPicPr>
        <p:blipFill rotWithShape="1">
          <a:blip r:embed="rId8">
            <a:alphaModFix/>
          </a:blip>
          <a:srcRect/>
          <a:stretch/>
        </p:blipFill>
        <p:spPr>
          <a:xfrm>
            <a:off x="25744301" y="23851194"/>
            <a:ext cx="977328" cy="864584"/>
          </a:xfrm>
          <a:prstGeom prst="rect">
            <a:avLst/>
          </a:prstGeom>
          <a:noFill/>
          <a:ln>
            <a:noFill/>
          </a:ln>
        </p:spPr>
      </p:pic>
      <p:pic>
        <p:nvPicPr>
          <p:cNvPr id="128" name="Google Shape;128;p1" descr="Restaurante com preenchimento sólido"/>
          <p:cNvPicPr preferRelativeResize="0"/>
          <p:nvPr/>
        </p:nvPicPr>
        <p:blipFill rotWithShape="1">
          <a:blip r:embed="rId8">
            <a:alphaModFix/>
          </a:blip>
          <a:srcRect/>
          <a:stretch/>
        </p:blipFill>
        <p:spPr>
          <a:xfrm>
            <a:off x="26658701" y="24003594"/>
            <a:ext cx="977328" cy="864584"/>
          </a:xfrm>
          <a:prstGeom prst="rect">
            <a:avLst/>
          </a:prstGeom>
          <a:noFill/>
          <a:ln>
            <a:noFill/>
          </a:ln>
        </p:spPr>
      </p:pic>
      <p:pic>
        <p:nvPicPr>
          <p:cNvPr id="129" name="Google Shape;129;p1" descr="Empréstimo estrutura de tópicos"/>
          <p:cNvPicPr preferRelativeResize="0"/>
          <p:nvPr/>
        </p:nvPicPr>
        <p:blipFill rotWithShape="1">
          <a:blip r:embed="rId9">
            <a:alphaModFix/>
          </a:blip>
          <a:srcRect/>
          <a:stretch/>
        </p:blipFill>
        <p:spPr>
          <a:xfrm>
            <a:off x="27659396" y="24180376"/>
            <a:ext cx="1080000" cy="1080000"/>
          </a:xfrm>
          <a:prstGeom prst="rect">
            <a:avLst/>
          </a:prstGeom>
          <a:noFill/>
          <a:ln>
            <a:noFill/>
          </a:ln>
        </p:spPr>
      </p:pic>
      <p:pic>
        <p:nvPicPr>
          <p:cNvPr id="130" name="Google Shape;130;p1"/>
          <p:cNvPicPr preferRelativeResize="0"/>
          <p:nvPr/>
        </p:nvPicPr>
        <p:blipFill rotWithShape="1">
          <a:blip r:embed="rId13">
            <a:alphaModFix/>
          </a:blip>
          <a:srcRect/>
          <a:stretch/>
        </p:blipFill>
        <p:spPr>
          <a:xfrm>
            <a:off x="31752848" y="25607166"/>
            <a:ext cx="1080000" cy="1080000"/>
          </a:xfrm>
          <a:prstGeom prst="rect">
            <a:avLst/>
          </a:prstGeom>
          <a:noFill/>
          <a:ln>
            <a:noFill/>
          </a:ln>
        </p:spPr>
      </p:pic>
      <p:pic>
        <p:nvPicPr>
          <p:cNvPr id="131" name="Google Shape;131;p1" descr="Empréstimo estrutura de tópicos"/>
          <p:cNvPicPr preferRelativeResize="0"/>
          <p:nvPr/>
        </p:nvPicPr>
        <p:blipFill rotWithShape="1">
          <a:blip r:embed="rId9">
            <a:alphaModFix/>
          </a:blip>
          <a:srcRect/>
          <a:stretch/>
        </p:blipFill>
        <p:spPr>
          <a:xfrm>
            <a:off x="18253196" y="21081576"/>
            <a:ext cx="1080000" cy="1080000"/>
          </a:xfrm>
          <a:prstGeom prst="rect">
            <a:avLst/>
          </a:prstGeom>
          <a:noFill/>
          <a:ln>
            <a:noFill/>
          </a:ln>
        </p:spPr>
      </p:pic>
      <p:pic>
        <p:nvPicPr>
          <p:cNvPr id="132" name="Google Shape;132;p1" descr="Empréstimo estrutura de tópicos"/>
          <p:cNvPicPr preferRelativeResize="0"/>
          <p:nvPr/>
        </p:nvPicPr>
        <p:blipFill rotWithShape="1">
          <a:blip r:embed="rId9">
            <a:alphaModFix/>
          </a:blip>
          <a:srcRect/>
          <a:stretch/>
        </p:blipFill>
        <p:spPr>
          <a:xfrm>
            <a:off x="15917821" y="24505489"/>
            <a:ext cx="1080000" cy="1080000"/>
          </a:xfrm>
          <a:prstGeom prst="rect">
            <a:avLst/>
          </a:prstGeom>
          <a:noFill/>
          <a:ln>
            <a:noFill/>
          </a:ln>
        </p:spPr>
      </p:pic>
      <p:pic>
        <p:nvPicPr>
          <p:cNvPr id="133" name="Google Shape;133;p1" descr="Empréstimo estrutura de tópicos"/>
          <p:cNvPicPr preferRelativeResize="0"/>
          <p:nvPr/>
        </p:nvPicPr>
        <p:blipFill rotWithShape="1">
          <a:blip r:embed="rId9">
            <a:alphaModFix/>
          </a:blip>
          <a:srcRect/>
          <a:stretch/>
        </p:blipFill>
        <p:spPr>
          <a:xfrm>
            <a:off x="16652996" y="19862376"/>
            <a:ext cx="1080000" cy="1080000"/>
          </a:xfrm>
          <a:prstGeom prst="rect">
            <a:avLst/>
          </a:prstGeom>
          <a:noFill/>
          <a:ln>
            <a:noFill/>
          </a:ln>
        </p:spPr>
      </p:pic>
      <p:pic>
        <p:nvPicPr>
          <p:cNvPr id="134" name="Google Shape;134;p1" descr="Empréstimo estrutura de tópicos"/>
          <p:cNvPicPr preferRelativeResize="0"/>
          <p:nvPr/>
        </p:nvPicPr>
        <p:blipFill rotWithShape="1">
          <a:blip r:embed="rId9">
            <a:alphaModFix/>
          </a:blip>
          <a:srcRect/>
          <a:stretch/>
        </p:blipFill>
        <p:spPr>
          <a:xfrm>
            <a:off x="16195796" y="22148376"/>
            <a:ext cx="1080000" cy="1080000"/>
          </a:xfrm>
          <a:prstGeom prst="rect">
            <a:avLst/>
          </a:prstGeom>
          <a:noFill/>
          <a:ln>
            <a:noFill/>
          </a:ln>
        </p:spPr>
      </p:pic>
      <p:pic>
        <p:nvPicPr>
          <p:cNvPr id="135" name="Google Shape;135;p1" descr="Ícone&#10;&#10;Descrição gerada automaticamente"/>
          <p:cNvPicPr preferRelativeResize="0"/>
          <p:nvPr/>
        </p:nvPicPr>
        <p:blipFill rotWithShape="1">
          <a:blip r:embed="rId5">
            <a:alphaModFix/>
          </a:blip>
          <a:srcRect/>
          <a:stretch/>
        </p:blipFill>
        <p:spPr>
          <a:xfrm>
            <a:off x="14628880" y="22281783"/>
            <a:ext cx="1080000" cy="1227896"/>
          </a:xfrm>
          <a:prstGeom prst="rect">
            <a:avLst/>
          </a:prstGeom>
          <a:noFill/>
          <a:ln>
            <a:noFill/>
          </a:ln>
        </p:spPr>
      </p:pic>
      <p:pic>
        <p:nvPicPr>
          <p:cNvPr id="136" name="Google Shape;136;p1"/>
          <p:cNvPicPr preferRelativeResize="0"/>
          <p:nvPr/>
        </p:nvPicPr>
        <p:blipFill rotWithShape="1">
          <a:blip r:embed="rId13">
            <a:alphaModFix/>
          </a:blip>
          <a:srcRect/>
          <a:stretch/>
        </p:blipFill>
        <p:spPr>
          <a:xfrm>
            <a:off x="14684048" y="23473566"/>
            <a:ext cx="1080000" cy="1080000"/>
          </a:xfrm>
          <a:prstGeom prst="rect">
            <a:avLst/>
          </a:prstGeom>
          <a:noFill/>
          <a:ln>
            <a:noFill/>
          </a:ln>
        </p:spPr>
      </p:pic>
      <p:pic>
        <p:nvPicPr>
          <p:cNvPr id="137" name="Google Shape;137;p1" descr="Restaurante com preenchimento sólido"/>
          <p:cNvPicPr preferRelativeResize="0"/>
          <p:nvPr/>
        </p:nvPicPr>
        <p:blipFill rotWithShape="1">
          <a:blip r:embed="rId8">
            <a:alphaModFix/>
          </a:blip>
          <a:srcRect/>
          <a:stretch/>
        </p:blipFill>
        <p:spPr>
          <a:xfrm>
            <a:off x="14847701" y="21184194"/>
            <a:ext cx="977328" cy="864584"/>
          </a:xfrm>
          <a:prstGeom prst="rect">
            <a:avLst/>
          </a:prstGeom>
          <a:noFill/>
          <a:ln>
            <a:noFill/>
          </a:ln>
        </p:spPr>
      </p:pic>
      <p:pic>
        <p:nvPicPr>
          <p:cNvPr id="138" name="Google Shape;138;p1" descr="Dança com preenchimento sólido"/>
          <p:cNvPicPr preferRelativeResize="0"/>
          <p:nvPr/>
        </p:nvPicPr>
        <p:blipFill rotWithShape="1">
          <a:blip r:embed="rId11">
            <a:alphaModFix/>
          </a:blip>
          <a:srcRect/>
          <a:stretch/>
        </p:blipFill>
        <p:spPr>
          <a:xfrm rot="171726">
            <a:off x="14526391" y="19680227"/>
            <a:ext cx="1080000" cy="1080000"/>
          </a:xfrm>
          <a:prstGeom prst="rect">
            <a:avLst/>
          </a:prstGeom>
          <a:noFill/>
          <a:ln>
            <a:noFill/>
          </a:ln>
        </p:spPr>
      </p:pic>
      <p:pic>
        <p:nvPicPr>
          <p:cNvPr id="139" name="Google Shape;139;p1" descr="Ícone&#10;&#10;Descrição gerada automaticamente"/>
          <p:cNvPicPr preferRelativeResize="0"/>
          <p:nvPr/>
        </p:nvPicPr>
        <p:blipFill rotWithShape="1">
          <a:blip r:embed="rId6">
            <a:alphaModFix/>
          </a:blip>
          <a:srcRect/>
          <a:stretch/>
        </p:blipFill>
        <p:spPr>
          <a:xfrm>
            <a:off x="13475223" y="19558198"/>
            <a:ext cx="1050100" cy="1276614"/>
          </a:xfrm>
          <a:prstGeom prst="rect">
            <a:avLst/>
          </a:prstGeom>
          <a:noFill/>
          <a:ln>
            <a:noFill/>
          </a:ln>
        </p:spPr>
      </p:pic>
      <p:pic>
        <p:nvPicPr>
          <p:cNvPr id="140" name="Google Shape;140;p1" descr="Médico estrutura de tópicos"/>
          <p:cNvPicPr preferRelativeResize="0"/>
          <p:nvPr/>
        </p:nvPicPr>
        <p:blipFill rotWithShape="1">
          <a:blip r:embed="rId10">
            <a:alphaModFix/>
          </a:blip>
          <a:srcRect/>
          <a:stretch/>
        </p:blipFill>
        <p:spPr>
          <a:xfrm>
            <a:off x="1550501" y="18083751"/>
            <a:ext cx="1080000" cy="1080000"/>
          </a:xfrm>
          <a:prstGeom prst="rect">
            <a:avLst/>
          </a:prstGeom>
          <a:noFill/>
          <a:ln>
            <a:noFill/>
          </a:ln>
        </p:spPr>
      </p:pic>
      <p:pic>
        <p:nvPicPr>
          <p:cNvPr id="141" name="Google Shape;141;p1" descr="Restaurante com preenchimento sólido"/>
          <p:cNvPicPr preferRelativeResize="0"/>
          <p:nvPr/>
        </p:nvPicPr>
        <p:blipFill rotWithShape="1">
          <a:blip r:embed="rId8">
            <a:alphaModFix/>
          </a:blip>
          <a:srcRect/>
          <a:stretch/>
        </p:blipFill>
        <p:spPr>
          <a:xfrm>
            <a:off x="9666101" y="17145594"/>
            <a:ext cx="977328" cy="864584"/>
          </a:xfrm>
          <a:prstGeom prst="rect">
            <a:avLst/>
          </a:prstGeom>
          <a:noFill/>
          <a:ln>
            <a:noFill/>
          </a:ln>
        </p:spPr>
      </p:pic>
      <p:pic>
        <p:nvPicPr>
          <p:cNvPr id="142" name="Google Shape;142;p1" descr="Empréstimo estrutura de tópicos"/>
          <p:cNvPicPr preferRelativeResize="0"/>
          <p:nvPr/>
        </p:nvPicPr>
        <p:blipFill rotWithShape="1">
          <a:blip r:embed="rId9">
            <a:alphaModFix/>
          </a:blip>
          <a:srcRect/>
          <a:stretch/>
        </p:blipFill>
        <p:spPr>
          <a:xfrm>
            <a:off x="8776559" y="15447251"/>
            <a:ext cx="1080000" cy="1080000"/>
          </a:xfrm>
          <a:prstGeom prst="rect">
            <a:avLst/>
          </a:prstGeom>
          <a:noFill/>
          <a:ln>
            <a:noFill/>
          </a:ln>
        </p:spPr>
      </p:pic>
      <p:pic>
        <p:nvPicPr>
          <p:cNvPr id="143" name="Google Shape;143;p1" descr="Aspiração com preenchimento sólido"/>
          <p:cNvPicPr preferRelativeResize="0"/>
          <p:nvPr/>
        </p:nvPicPr>
        <p:blipFill rotWithShape="1">
          <a:blip r:embed="rId19">
            <a:alphaModFix/>
          </a:blip>
          <a:srcRect/>
          <a:stretch/>
        </p:blipFill>
        <p:spPr>
          <a:xfrm>
            <a:off x="33195386" y="12612189"/>
            <a:ext cx="1132575" cy="1132575"/>
          </a:xfrm>
          <a:prstGeom prst="rect">
            <a:avLst/>
          </a:prstGeom>
          <a:noFill/>
          <a:ln>
            <a:noFill/>
          </a:ln>
        </p:spPr>
      </p:pic>
      <p:pic>
        <p:nvPicPr>
          <p:cNvPr id="144" name="Google Shape;144;p1" descr="Aspiração com preenchimento sólido"/>
          <p:cNvPicPr preferRelativeResize="0"/>
          <p:nvPr/>
        </p:nvPicPr>
        <p:blipFill rotWithShape="1">
          <a:blip r:embed="rId19">
            <a:alphaModFix/>
          </a:blip>
          <a:srcRect/>
          <a:stretch/>
        </p:blipFill>
        <p:spPr>
          <a:xfrm>
            <a:off x="1524224" y="16921414"/>
            <a:ext cx="1132575" cy="1132575"/>
          </a:xfrm>
          <a:prstGeom prst="rect">
            <a:avLst/>
          </a:prstGeom>
          <a:noFill/>
          <a:ln>
            <a:noFill/>
          </a:ln>
        </p:spPr>
      </p:pic>
      <p:pic>
        <p:nvPicPr>
          <p:cNvPr id="145" name="Google Shape;145;p1" descr="Aspiração com preenchimento sólido"/>
          <p:cNvPicPr preferRelativeResize="0"/>
          <p:nvPr/>
        </p:nvPicPr>
        <p:blipFill rotWithShape="1">
          <a:blip r:embed="rId19">
            <a:alphaModFix/>
          </a:blip>
          <a:srcRect/>
          <a:stretch/>
        </p:blipFill>
        <p:spPr>
          <a:xfrm>
            <a:off x="5639024" y="15245014"/>
            <a:ext cx="1132575" cy="1132575"/>
          </a:xfrm>
          <a:prstGeom prst="rect">
            <a:avLst/>
          </a:prstGeom>
          <a:noFill/>
          <a:ln>
            <a:noFill/>
          </a:ln>
        </p:spPr>
      </p:pic>
      <p:pic>
        <p:nvPicPr>
          <p:cNvPr id="146" name="Google Shape;146;p1" descr="Aspiração com preenchimento sólido"/>
          <p:cNvPicPr preferRelativeResize="0"/>
          <p:nvPr/>
        </p:nvPicPr>
        <p:blipFill rotWithShape="1">
          <a:blip r:embed="rId19">
            <a:alphaModFix/>
          </a:blip>
          <a:srcRect/>
          <a:stretch/>
        </p:blipFill>
        <p:spPr>
          <a:xfrm>
            <a:off x="6477224" y="18064414"/>
            <a:ext cx="1132575" cy="1132575"/>
          </a:xfrm>
          <a:prstGeom prst="rect">
            <a:avLst/>
          </a:prstGeom>
          <a:noFill/>
          <a:ln>
            <a:noFill/>
          </a:ln>
        </p:spPr>
      </p:pic>
      <p:pic>
        <p:nvPicPr>
          <p:cNvPr id="147" name="Google Shape;147;p1" descr="Aspiração com preenchimento sólido"/>
          <p:cNvPicPr preferRelativeResize="0"/>
          <p:nvPr/>
        </p:nvPicPr>
        <p:blipFill rotWithShape="1">
          <a:blip r:embed="rId19">
            <a:alphaModFix/>
          </a:blip>
          <a:srcRect/>
          <a:stretch/>
        </p:blipFill>
        <p:spPr>
          <a:xfrm>
            <a:off x="14770074" y="11378652"/>
            <a:ext cx="1132575" cy="1132575"/>
          </a:xfrm>
          <a:prstGeom prst="rect">
            <a:avLst/>
          </a:prstGeom>
          <a:noFill/>
          <a:ln>
            <a:noFill/>
          </a:ln>
        </p:spPr>
      </p:pic>
      <p:pic>
        <p:nvPicPr>
          <p:cNvPr id="148" name="Google Shape;148;p1" descr="Aspiração com preenchimento sólido"/>
          <p:cNvPicPr preferRelativeResize="0"/>
          <p:nvPr/>
        </p:nvPicPr>
        <p:blipFill rotWithShape="1">
          <a:blip r:embed="rId19">
            <a:alphaModFix/>
          </a:blip>
          <a:srcRect/>
          <a:stretch/>
        </p:blipFill>
        <p:spPr>
          <a:xfrm>
            <a:off x="4496024" y="17912014"/>
            <a:ext cx="1132575" cy="1132575"/>
          </a:xfrm>
          <a:prstGeom prst="rect">
            <a:avLst/>
          </a:prstGeom>
          <a:noFill/>
          <a:ln>
            <a:noFill/>
          </a:ln>
        </p:spPr>
      </p:pic>
      <p:pic>
        <p:nvPicPr>
          <p:cNvPr id="149" name="Google Shape;149;p1" descr="Ícone&#10;&#10;Descrição gerada automaticamente"/>
          <p:cNvPicPr preferRelativeResize="0"/>
          <p:nvPr/>
        </p:nvPicPr>
        <p:blipFill rotWithShape="1">
          <a:blip r:embed="rId5">
            <a:alphaModFix/>
          </a:blip>
          <a:srcRect/>
          <a:stretch/>
        </p:blipFill>
        <p:spPr>
          <a:xfrm>
            <a:off x="6307705" y="21418820"/>
            <a:ext cx="1080000" cy="1227896"/>
          </a:xfrm>
          <a:prstGeom prst="rect">
            <a:avLst/>
          </a:prstGeom>
          <a:noFill/>
          <a:ln>
            <a:noFill/>
          </a:ln>
        </p:spPr>
      </p:pic>
      <p:pic>
        <p:nvPicPr>
          <p:cNvPr id="150" name="Google Shape;150;p1" descr="Ícone&#10;&#10;Descrição gerada automaticamente"/>
          <p:cNvPicPr preferRelativeResize="0"/>
          <p:nvPr/>
        </p:nvPicPr>
        <p:blipFill rotWithShape="1">
          <a:blip r:embed="rId6">
            <a:alphaModFix/>
          </a:blip>
          <a:srcRect/>
          <a:stretch/>
        </p:blipFill>
        <p:spPr>
          <a:xfrm>
            <a:off x="8885661" y="20065185"/>
            <a:ext cx="865650" cy="1052366"/>
          </a:xfrm>
          <a:prstGeom prst="rect">
            <a:avLst/>
          </a:prstGeom>
          <a:noFill/>
          <a:ln>
            <a:noFill/>
          </a:ln>
        </p:spPr>
      </p:pic>
      <p:pic>
        <p:nvPicPr>
          <p:cNvPr id="151" name="Google Shape;151;p1" descr="Ícone&#10;&#10;Descrição gerada automaticamente"/>
          <p:cNvPicPr preferRelativeResize="0"/>
          <p:nvPr/>
        </p:nvPicPr>
        <p:blipFill rotWithShape="1">
          <a:blip r:embed="rId6">
            <a:alphaModFix/>
          </a:blip>
          <a:srcRect/>
          <a:stretch/>
        </p:blipFill>
        <p:spPr>
          <a:xfrm>
            <a:off x="10028661" y="18693585"/>
            <a:ext cx="865650" cy="1052366"/>
          </a:xfrm>
          <a:prstGeom prst="rect">
            <a:avLst/>
          </a:prstGeom>
          <a:noFill/>
          <a:ln>
            <a:noFill/>
          </a:ln>
        </p:spPr>
      </p:pic>
      <p:pic>
        <p:nvPicPr>
          <p:cNvPr id="152" name="Google Shape;152;p1" descr="Ícone&#10;&#10;Descrição gerada automaticamente"/>
          <p:cNvPicPr preferRelativeResize="0"/>
          <p:nvPr/>
        </p:nvPicPr>
        <p:blipFill rotWithShape="1">
          <a:blip r:embed="rId5">
            <a:alphaModFix/>
          </a:blip>
          <a:srcRect/>
          <a:stretch/>
        </p:blipFill>
        <p:spPr>
          <a:xfrm>
            <a:off x="9508105" y="19285220"/>
            <a:ext cx="1080000" cy="1227896"/>
          </a:xfrm>
          <a:prstGeom prst="rect">
            <a:avLst/>
          </a:prstGeom>
          <a:noFill/>
          <a:ln>
            <a:noFill/>
          </a:ln>
        </p:spPr>
      </p:pic>
      <p:pic>
        <p:nvPicPr>
          <p:cNvPr id="153" name="Google Shape;153;p1" descr="Empréstimo estrutura de tópicos"/>
          <p:cNvPicPr preferRelativeResize="0"/>
          <p:nvPr/>
        </p:nvPicPr>
        <p:blipFill rotWithShape="1">
          <a:blip r:embed="rId9">
            <a:alphaModFix/>
          </a:blip>
          <a:srcRect/>
          <a:stretch/>
        </p:blipFill>
        <p:spPr>
          <a:xfrm>
            <a:off x="7539746" y="20266101"/>
            <a:ext cx="1080000" cy="1080000"/>
          </a:xfrm>
          <a:prstGeom prst="rect">
            <a:avLst/>
          </a:prstGeom>
          <a:noFill/>
          <a:ln>
            <a:noFill/>
          </a:ln>
        </p:spPr>
      </p:pic>
      <p:pic>
        <p:nvPicPr>
          <p:cNvPr id="154" name="Google Shape;154;p1" descr="Empréstimo estrutura de tópicos"/>
          <p:cNvPicPr preferRelativeResize="0"/>
          <p:nvPr/>
        </p:nvPicPr>
        <p:blipFill rotWithShape="1">
          <a:blip r:embed="rId9">
            <a:alphaModFix/>
          </a:blip>
          <a:srcRect/>
          <a:stretch/>
        </p:blipFill>
        <p:spPr>
          <a:xfrm>
            <a:off x="8073146" y="19504101"/>
            <a:ext cx="1080000" cy="1080000"/>
          </a:xfrm>
          <a:prstGeom prst="rect">
            <a:avLst/>
          </a:prstGeom>
          <a:noFill/>
          <a:ln>
            <a:noFill/>
          </a:ln>
        </p:spPr>
      </p:pic>
      <p:pic>
        <p:nvPicPr>
          <p:cNvPr id="155" name="Google Shape;155;p1" descr="Empréstimo estrutura de tópicos"/>
          <p:cNvPicPr preferRelativeResize="0"/>
          <p:nvPr/>
        </p:nvPicPr>
        <p:blipFill rotWithShape="1">
          <a:blip r:embed="rId9">
            <a:alphaModFix/>
          </a:blip>
          <a:srcRect/>
          <a:stretch/>
        </p:blipFill>
        <p:spPr>
          <a:xfrm>
            <a:off x="7082546" y="20037501"/>
            <a:ext cx="1080000" cy="1080000"/>
          </a:xfrm>
          <a:prstGeom prst="rect">
            <a:avLst/>
          </a:prstGeom>
          <a:noFill/>
          <a:ln>
            <a:noFill/>
          </a:ln>
        </p:spPr>
      </p:pic>
      <p:pic>
        <p:nvPicPr>
          <p:cNvPr id="156" name="Google Shape;156;p1" descr="Ícone&#10;&#10;Descrição gerada automaticamente"/>
          <p:cNvPicPr preferRelativeResize="0"/>
          <p:nvPr/>
        </p:nvPicPr>
        <p:blipFill rotWithShape="1">
          <a:blip r:embed="rId6">
            <a:alphaModFix/>
          </a:blip>
          <a:srcRect/>
          <a:stretch/>
        </p:blipFill>
        <p:spPr>
          <a:xfrm>
            <a:off x="7133061" y="17093385"/>
            <a:ext cx="865650" cy="1052366"/>
          </a:xfrm>
          <a:prstGeom prst="rect">
            <a:avLst/>
          </a:prstGeom>
          <a:noFill/>
          <a:ln>
            <a:noFill/>
          </a:ln>
        </p:spPr>
      </p:pic>
      <p:pic>
        <p:nvPicPr>
          <p:cNvPr id="157" name="Google Shape;157;p1"/>
          <p:cNvPicPr preferRelativeResize="0"/>
          <p:nvPr/>
        </p:nvPicPr>
        <p:blipFill rotWithShape="1">
          <a:blip r:embed="rId13">
            <a:alphaModFix/>
          </a:blip>
          <a:srcRect/>
          <a:stretch/>
        </p:blipFill>
        <p:spPr>
          <a:xfrm>
            <a:off x="5789573" y="19060754"/>
            <a:ext cx="1080000" cy="1080000"/>
          </a:xfrm>
          <a:prstGeom prst="rect">
            <a:avLst/>
          </a:prstGeom>
          <a:noFill/>
          <a:ln>
            <a:noFill/>
          </a:ln>
        </p:spPr>
      </p:pic>
      <p:pic>
        <p:nvPicPr>
          <p:cNvPr id="158" name="Google Shape;158;p1" descr="Empréstimo estrutura de tópicos"/>
          <p:cNvPicPr preferRelativeResize="0"/>
          <p:nvPr/>
        </p:nvPicPr>
        <p:blipFill rotWithShape="1">
          <a:blip r:embed="rId9">
            <a:alphaModFix/>
          </a:blip>
          <a:srcRect/>
          <a:stretch/>
        </p:blipFill>
        <p:spPr>
          <a:xfrm>
            <a:off x="5329946" y="16989501"/>
            <a:ext cx="1080000" cy="1080000"/>
          </a:xfrm>
          <a:prstGeom prst="rect">
            <a:avLst/>
          </a:prstGeom>
          <a:noFill/>
          <a:ln>
            <a:noFill/>
          </a:ln>
        </p:spPr>
      </p:pic>
      <p:pic>
        <p:nvPicPr>
          <p:cNvPr id="159" name="Google Shape;159;p1" descr="Empréstimo estrutura de tópicos"/>
          <p:cNvPicPr preferRelativeResize="0"/>
          <p:nvPr/>
        </p:nvPicPr>
        <p:blipFill rotWithShape="1">
          <a:blip r:embed="rId9">
            <a:alphaModFix/>
          </a:blip>
          <a:srcRect/>
          <a:stretch/>
        </p:blipFill>
        <p:spPr>
          <a:xfrm>
            <a:off x="7006346" y="14855901"/>
            <a:ext cx="1080000" cy="1080000"/>
          </a:xfrm>
          <a:prstGeom prst="rect">
            <a:avLst/>
          </a:prstGeom>
          <a:noFill/>
          <a:ln>
            <a:noFill/>
          </a:ln>
        </p:spPr>
      </p:pic>
      <p:pic>
        <p:nvPicPr>
          <p:cNvPr id="160" name="Google Shape;160;p1" descr="Empréstimo estrutura de tópicos"/>
          <p:cNvPicPr preferRelativeResize="0"/>
          <p:nvPr/>
        </p:nvPicPr>
        <p:blipFill rotWithShape="1">
          <a:blip r:embed="rId9">
            <a:alphaModFix/>
          </a:blip>
          <a:srcRect/>
          <a:stretch/>
        </p:blipFill>
        <p:spPr>
          <a:xfrm>
            <a:off x="4644146" y="16151301"/>
            <a:ext cx="1080000" cy="1080000"/>
          </a:xfrm>
          <a:prstGeom prst="rect">
            <a:avLst/>
          </a:prstGeom>
          <a:noFill/>
          <a:ln>
            <a:noFill/>
          </a:ln>
        </p:spPr>
      </p:pic>
      <p:pic>
        <p:nvPicPr>
          <p:cNvPr id="161" name="Google Shape;161;p1" descr="Empréstimo estrutura de tópicos"/>
          <p:cNvPicPr preferRelativeResize="0"/>
          <p:nvPr/>
        </p:nvPicPr>
        <p:blipFill rotWithShape="1">
          <a:blip r:embed="rId9">
            <a:alphaModFix/>
          </a:blip>
          <a:srcRect/>
          <a:stretch/>
        </p:blipFill>
        <p:spPr>
          <a:xfrm>
            <a:off x="18253196" y="4923276"/>
            <a:ext cx="1080000" cy="1080000"/>
          </a:xfrm>
          <a:prstGeom prst="rect">
            <a:avLst/>
          </a:prstGeom>
          <a:noFill/>
          <a:ln>
            <a:noFill/>
          </a:ln>
        </p:spPr>
      </p:pic>
      <p:pic>
        <p:nvPicPr>
          <p:cNvPr id="162" name="Google Shape;162;p1" descr="Empréstimo estrutura de tópicos"/>
          <p:cNvPicPr preferRelativeResize="0"/>
          <p:nvPr/>
        </p:nvPicPr>
        <p:blipFill rotWithShape="1">
          <a:blip r:embed="rId9">
            <a:alphaModFix/>
          </a:blip>
          <a:srcRect/>
          <a:stretch/>
        </p:blipFill>
        <p:spPr>
          <a:xfrm>
            <a:off x="22520396" y="12924276"/>
            <a:ext cx="1080000" cy="1080000"/>
          </a:xfrm>
          <a:prstGeom prst="rect">
            <a:avLst/>
          </a:prstGeom>
          <a:noFill/>
          <a:ln>
            <a:noFill/>
          </a:ln>
        </p:spPr>
      </p:pic>
      <p:pic>
        <p:nvPicPr>
          <p:cNvPr id="163" name="Google Shape;163;p1" descr="Empréstimo estrutura de tópicos"/>
          <p:cNvPicPr preferRelativeResize="0"/>
          <p:nvPr/>
        </p:nvPicPr>
        <p:blipFill rotWithShape="1">
          <a:blip r:embed="rId9">
            <a:alphaModFix/>
          </a:blip>
          <a:srcRect/>
          <a:stretch/>
        </p:blipFill>
        <p:spPr>
          <a:xfrm>
            <a:off x="23587196" y="9419076"/>
            <a:ext cx="1080000" cy="1080000"/>
          </a:xfrm>
          <a:prstGeom prst="rect">
            <a:avLst/>
          </a:prstGeom>
          <a:noFill/>
          <a:ln>
            <a:noFill/>
          </a:ln>
        </p:spPr>
      </p:pic>
      <p:pic>
        <p:nvPicPr>
          <p:cNvPr id="164" name="Google Shape;164;p1" descr="Empréstimo estrutura de tópicos"/>
          <p:cNvPicPr preferRelativeResize="0"/>
          <p:nvPr/>
        </p:nvPicPr>
        <p:blipFill rotWithShape="1">
          <a:blip r:embed="rId9">
            <a:alphaModFix/>
          </a:blip>
          <a:srcRect/>
          <a:stretch/>
        </p:blipFill>
        <p:spPr>
          <a:xfrm>
            <a:off x="14671796" y="8809476"/>
            <a:ext cx="1080000" cy="1080000"/>
          </a:xfrm>
          <a:prstGeom prst="rect">
            <a:avLst/>
          </a:prstGeom>
          <a:noFill/>
          <a:ln>
            <a:noFill/>
          </a:ln>
        </p:spPr>
      </p:pic>
      <p:pic>
        <p:nvPicPr>
          <p:cNvPr id="165" name="Google Shape;165;p1" descr="Ícone&#10;&#10;Descrição gerada automaticamente"/>
          <p:cNvPicPr preferRelativeResize="0"/>
          <p:nvPr/>
        </p:nvPicPr>
        <p:blipFill rotWithShape="1">
          <a:blip r:embed="rId6">
            <a:alphaModFix/>
          </a:blip>
          <a:srcRect/>
          <a:stretch/>
        </p:blipFill>
        <p:spPr>
          <a:xfrm>
            <a:off x="14445836" y="7747210"/>
            <a:ext cx="865650" cy="1052366"/>
          </a:xfrm>
          <a:prstGeom prst="rect">
            <a:avLst/>
          </a:prstGeom>
          <a:noFill/>
          <a:ln>
            <a:noFill/>
          </a:ln>
        </p:spPr>
      </p:pic>
      <p:pic>
        <p:nvPicPr>
          <p:cNvPr id="166" name="Google Shape;166;p1" descr="Ícone&#10;&#10;Descrição gerada automaticamente"/>
          <p:cNvPicPr preferRelativeResize="0"/>
          <p:nvPr/>
        </p:nvPicPr>
        <p:blipFill rotWithShape="1">
          <a:blip r:embed="rId5">
            <a:alphaModFix/>
          </a:blip>
          <a:srcRect/>
          <a:stretch/>
        </p:blipFill>
        <p:spPr>
          <a:xfrm>
            <a:off x="16381480" y="6508383"/>
            <a:ext cx="1080000" cy="1227896"/>
          </a:xfrm>
          <a:prstGeom prst="rect">
            <a:avLst/>
          </a:prstGeom>
          <a:noFill/>
          <a:ln>
            <a:noFill/>
          </a:ln>
        </p:spPr>
      </p:pic>
      <p:pic>
        <p:nvPicPr>
          <p:cNvPr id="167" name="Google Shape;167;p1" descr="Restaurante com preenchimento sólido"/>
          <p:cNvPicPr preferRelativeResize="0"/>
          <p:nvPr/>
        </p:nvPicPr>
        <p:blipFill rotWithShape="1">
          <a:blip r:embed="rId8">
            <a:alphaModFix/>
          </a:blip>
          <a:srcRect/>
          <a:stretch/>
        </p:blipFill>
        <p:spPr>
          <a:xfrm>
            <a:off x="16828901" y="7696794"/>
            <a:ext cx="977328" cy="864584"/>
          </a:xfrm>
          <a:prstGeom prst="rect">
            <a:avLst/>
          </a:prstGeom>
          <a:noFill/>
          <a:ln>
            <a:noFill/>
          </a:ln>
        </p:spPr>
      </p:pic>
      <p:pic>
        <p:nvPicPr>
          <p:cNvPr id="168" name="Google Shape;168;p1" descr="Restaurante com preenchimento sólido"/>
          <p:cNvPicPr preferRelativeResize="0"/>
          <p:nvPr/>
        </p:nvPicPr>
        <p:blipFill rotWithShape="1">
          <a:blip r:embed="rId8">
            <a:alphaModFix/>
          </a:blip>
          <a:srcRect/>
          <a:stretch/>
        </p:blipFill>
        <p:spPr>
          <a:xfrm>
            <a:off x="18505301" y="8687394"/>
            <a:ext cx="977328" cy="864584"/>
          </a:xfrm>
          <a:prstGeom prst="rect">
            <a:avLst/>
          </a:prstGeom>
          <a:noFill/>
          <a:ln>
            <a:noFill/>
          </a:ln>
        </p:spPr>
      </p:pic>
      <p:pic>
        <p:nvPicPr>
          <p:cNvPr id="169" name="Google Shape;169;p1" descr="Restaurante com preenchimento sólido"/>
          <p:cNvPicPr preferRelativeResize="0"/>
          <p:nvPr/>
        </p:nvPicPr>
        <p:blipFill rotWithShape="1">
          <a:blip r:embed="rId8">
            <a:alphaModFix/>
          </a:blip>
          <a:srcRect/>
          <a:stretch/>
        </p:blipFill>
        <p:spPr>
          <a:xfrm>
            <a:off x="16981301" y="4953594"/>
            <a:ext cx="977328" cy="864584"/>
          </a:xfrm>
          <a:prstGeom prst="rect">
            <a:avLst/>
          </a:prstGeom>
          <a:noFill/>
          <a:ln>
            <a:noFill/>
          </a:ln>
        </p:spPr>
      </p:pic>
      <p:pic>
        <p:nvPicPr>
          <p:cNvPr id="170" name="Google Shape;170;p1" descr="Restaurante com preenchimento sólido"/>
          <p:cNvPicPr preferRelativeResize="0"/>
          <p:nvPr/>
        </p:nvPicPr>
        <p:blipFill rotWithShape="1">
          <a:blip r:embed="rId8">
            <a:alphaModFix/>
          </a:blip>
          <a:srcRect/>
          <a:stretch/>
        </p:blipFill>
        <p:spPr>
          <a:xfrm>
            <a:off x="17819501" y="6858594"/>
            <a:ext cx="977328" cy="864584"/>
          </a:xfrm>
          <a:prstGeom prst="rect">
            <a:avLst/>
          </a:prstGeom>
          <a:noFill/>
          <a:ln>
            <a:noFill/>
          </a:ln>
        </p:spPr>
      </p:pic>
      <p:pic>
        <p:nvPicPr>
          <p:cNvPr id="171" name="Google Shape;171;p1" descr="Restaurante com preenchimento sólido"/>
          <p:cNvPicPr preferRelativeResize="0"/>
          <p:nvPr/>
        </p:nvPicPr>
        <p:blipFill rotWithShape="1">
          <a:blip r:embed="rId8">
            <a:alphaModFix/>
          </a:blip>
          <a:srcRect/>
          <a:stretch/>
        </p:blipFill>
        <p:spPr>
          <a:xfrm>
            <a:off x="30240101" y="21717594"/>
            <a:ext cx="977328" cy="864584"/>
          </a:xfrm>
          <a:prstGeom prst="rect">
            <a:avLst/>
          </a:prstGeom>
          <a:noFill/>
          <a:ln>
            <a:noFill/>
          </a:ln>
        </p:spPr>
      </p:pic>
      <p:pic>
        <p:nvPicPr>
          <p:cNvPr id="172" name="Google Shape;172;p1" descr="Restaurante com preenchimento sólido"/>
          <p:cNvPicPr preferRelativeResize="0"/>
          <p:nvPr/>
        </p:nvPicPr>
        <p:blipFill rotWithShape="1">
          <a:blip r:embed="rId8">
            <a:alphaModFix/>
          </a:blip>
          <a:srcRect/>
          <a:stretch/>
        </p:blipFill>
        <p:spPr>
          <a:xfrm>
            <a:off x="30773501" y="21869994"/>
            <a:ext cx="977328" cy="864584"/>
          </a:xfrm>
          <a:prstGeom prst="rect">
            <a:avLst/>
          </a:prstGeom>
          <a:noFill/>
          <a:ln>
            <a:noFill/>
          </a:ln>
        </p:spPr>
      </p:pic>
      <p:pic>
        <p:nvPicPr>
          <p:cNvPr id="173" name="Google Shape;173;p1" descr="Ícone&#10;&#10;Descrição gerada automaticamente"/>
          <p:cNvPicPr preferRelativeResize="0"/>
          <p:nvPr/>
        </p:nvPicPr>
        <p:blipFill rotWithShape="1">
          <a:blip r:embed="rId5">
            <a:alphaModFix/>
          </a:blip>
          <a:srcRect/>
          <a:stretch/>
        </p:blipFill>
        <p:spPr>
          <a:xfrm>
            <a:off x="30097480" y="22891383"/>
            <a:ext cx="1080000" cy="1227896"/>
          </a:xfrm>
          <a:prstGeom prst="rect">
            <a:avLst/>
          </a:prstGeom>
          <a:noFill/>
          <a:ln>
            <a:noFill/>
          </a:ln>
        </p:spPr>
      </p:pic>
      <p:pic>
        <p:nvPicPr>
          <p:cNvPr id="174" name="Google Shape;174;p1" descr="Empréstimo estrutura de tópicos"/>
          <p:cNvPicPr preferRelativeResize="0"/>
          <p:nvPr/>
        </p:nvPicPr>
        <p:blipFill rotWithShape="1">
          <a:blip r:embed="rId9">
            <a:alphaModFix/>
          </a:blip>
          <a:srcRect/>
          <a:stretch/>
        </p:blipFill>
        <p:spPr>
          <a:xfrm>
            <a:off x="26978071" y="19495801"/>
            <a:ext cx="1080000" cy="1080000"/>
          </a:xfrm>
          <a:prstGeom prst="rect">
            <a:avLst/>
          </a:prstGeom>
          <a:noFill/>
          <a:ln>
            <a:noFill/>
          </a:ln>
        </p:spPr>
      </p:pic>
      <p:pic>
        <p:nvPicPr>
          <p:cNvPr id="175" name="Google Shape;175;p1" descr="Ícone&#10;&#10;Descrição gerada automaticamente"/>
          <p:cNvPicPr preferRelativeResize="0"/>
          <p:nvPr/>
        </p:nvPicPr>
        <p:blipFill rotWithShape="1">
          <a:blip r:embed="rId6">
            <a:alphaModFix/>
          </a:blip>
          <a:srcRect/>
          <a:stretch/>
        </p:blipFill>
        <p:spPr>
          <a:xfrm>
            <a:off x="33403061" y="9857548"/>
            <a:ext cx="865650" cy="1052366"/>
          </a:xfrm>
          <a:prstGeom prst="rect">
            <a:avLst/>
          </a:prstGeom>
          <a:noFill/>
          <a:ln>
            <a:noFill/>
          </a:ln>
        </p:spPr>
      </p:pic>
      <p:pic>
        <p:nvPicPr>
          <p:cNvPr id="176" name="Google Shape;176;p1" descr="Ícone&#10;&#10;Descrição gerada automaticamente"/>
          <p:cNvPicPr preferRelativeResize="0"/>
          <p:nvPr/>
        </p:nvPicPr>
        <p:blipFill rotWithShape="1">
          <a:blip r:embed="rId6">
            <a:alphaModFix/>
          </a:blip>
          <a:srcRect/>
          <a:stretch/>
        </p:blipFill>
        <p:spPr>
          <a:xfrm>
            <a:off x="13591061" y="16410748"/>
            <a:ext cx="865650" cy="1052366"/>
          </a:xfrm>
          <a:prstGeom prst="rect">
            <a:avLst/>
          </a:prstGeom>
          <a:noFill/>
          <a:ln>
            <a:noFill/>
          </a:ln>
        </p:spPr>
      </p:pic>
      <p:pic>
        <p:nvPicPr>
          <p:cNvPr id="177" name="Google Shape;177;p1" descr="Aspiração com preenchimento sólido"/>
          <p:cNvPicPr preferRelativeResize="0"/>
          <p:nvPr/>
        </p:nvPicPr>
        <p:blipFill rotWithShape="1">
          <a:blip r:embed="rId19">
            <a:alphaModFix/>
          </a:blip>
          <a:srcRect/>
          <a:stretch/>
        </p:blipFill>
        <p:spPr>
          <a:xfrm>
            <a:off x="18488786" y="15126789"/>
            <a:ext cx="1132575" cy="1132575"/>
          </a:xfrm>
          <a:prstGeom prst="rect">
            <a:avLst/>
          </a:prstGeom>
          <a:noFill/>
          <a:ln>
            <a:noFill/>
          </a:ln>
        </p:spPr>
      </p:pic>
      <p:pic>
        <p:nvPicPr>
          <p:cNvPr id="178" name="Google Shape;178;p1" descr="Aspiração com preenchimento sólido"/>
          <p:cNvPicPr preferRelativeResize="0"/>
          <p:nvPr/>
        </p:nvPicPr>
        <p:blipFill rotWithShape="1">
          <a:blip r:embed="rId19">
            <a:alphaModFix/>
          </a:blip>
          <a:srcRect/>
          <a:stretch/>
        </p:blipFill>
        <p:spPr>
          <a:xfrm>
            <a:off x="17040986" y="16803189"/>
            <a:ext cx="1132575" cy="1132575"/>
          </a:xfrm>
          <a:prstGeom prst="rect">
            <a:avLst/>
          </a:prstGeom>
          <a:noFill/>
          <a:ln>
            <a:noFill/>
          </a:ln>
        </p:spPr>
      </p:pic>
      <p:pic>
        <p:nvPicPr>
          <p:cNvPr id="179" name="Google Shape;179;p1" descr="Restaurante com preenchimento sólido"/>
          <p:cNvPicPr preferRelativeResize="0"/>
          <p:nvPr/>
        </p:nvPicPr>
        <p:blipFill rotWithShape="1">
          <a:blip r:embed="rId8">
            <a:alphaModFix/>
          </a:blip>
          <a:srcRect/>
          <a:stretch/>
        </p:blipFill>
        <p:spPr>
          <a:xfrm>
            <a:off x="12180701" y="24232194"/>
            <a:ext cx="977328" cy="864584"/>
          </a:xfrm>
          <a:prstGeom prst="rect">
            <a:avLst/>
          </a:prstGeom>
          <a:noFill/>
          <a:ln>
            <a:noFill/>
          </a:ln>
        </p:spPr>
      </p:pic>
      <p:pic>
        <p:nvPicPr>
          <p:cNvPr id="180" name="Google Shape;180;p1" descr="Restaurante com preenchimento sólido"/>
          <p:cNvPicPr preferRelativeResize="0"/>
          <p:nvPr/>
        </p:nvPicPr>
        <p:blipFill rotWithShape="1">
          <a:blip r:embed="rId8">
            <a:alphaModFix/>
          </a:blip>
          <a:srcRect/>
          <a:stretch/>
        </p:blipFill>
        <p:spPr>
          <a:xfrm>
            <a:off x="6237101" y="23927394"/>
            <a:ext cx="977328" cy="864584"/>
          </a:xfrm>
          <a:prstGeom prst="rect">
            <a:avLst/>
          </a:prstGeom>
          <a:noFill/>
          <a:ln>
            <a:noFill/>
          </a:ln>
        </p:spPr>
      </p:pic>
      <p:pic>
        <p:nvPicPr>
          <p:cNvPr id="181" name="Google Shape;181;p1" descr="Restaurante com preenchimento sólido"/>
          <p:cNvPicPr preferRelativeResize="0"/>
          <p:nvPr/>
        </p:nvPicPr>
        <p:blipFill rotWithShape="1">
          <a:blip r:embed="rId8">
            <a:alphaModFix/>
          </a:blip>
          <a:srcRect/>
          <a:stretch/>
        </p:blipFill>
        <p:spPr>
          <a:xfrm>
            <a:off x="10199501" y="24994194"/>
            <a:ext cx="977328" cy="864584"/>
          </a:xfrm>
          <a:prstGeom prst="rect">
            <a:avLst/>
          </a:prstGeom>
          <a:noFill/>
          <a:ln>
            <a:noFill/>
          </a:ln>
        </p:spPr>
      </p:pic>
      <p:pic>
        <p:nvPicPr>
          <p:cNvPr id="182" name="Google Shape;182;p1" descr="Empréstimo estrutura de tópicos"/>
          <p:cNvPicPr preferRelativeResize="0"/>
          <p:nvPr/>
        </p:nvPicPr>
        <p:blipFill rotWithShape="1">
          <a:blip r:embed="rId9">
            <a:alphaModFix/>
          </a:blip>
          <a:srcRect/>
          <a:stretch/>
        </p:blipFill>
        <p:spPr>
          <a:xfrm>
            <a:off x="10736221" y="24124489"/>
            <a:ext cx="1080000" cy="1080000"/>
          </a:xfrm>
          <a:prstGeom prst="rect">
            <a:avLst/>
          </a:prstGeom>
          <a:noFill/>
          <a:ln>
            <a:noFill/>
          </a:ln>
        </p:spPr>
      </p:pic>
      <p:pic>
        <p:nvPicPr>
          <p:cNvPr id="183" name="Google Shape;183;p1" descr="Empréstimo estrutura de tópicos"/>
          <p:cNvPicPr preferRelativeResize="0"/>
          <p:nvPr/>
        </p:nvPicPr>
        <p:blipFill rotWithShape="1">
          <a:blip r:embed="rId9">
            <a:alphaModFix/>
          </a:blip>
          <a:srcRect/>
          <a:stretch/>
        </p:blipFill>
        <p:spPr>
          <a:xfrm>
            <a:off x="7459621" y="24200689"/>
            <a:ext cx="1080000" cy="1080000"/>
          </a:xfrm>
          <a:prstGeom prst="rect">
            <a:avLst/>
          </a:prstGeom>
          <a:noFill/>
          <a:ln>
            <a:noFill/>
          </a:ln>
        </p:spPr>
      </p:pic>
      <p:pic>
        <p:nvPicPr>
          <p:cNvPr id="184" name="Google Shape;184;p1"/>
          <p:cNvPicPr preferRelativeResize="0"/>
          <p:nvPr/>
        </p:nvPicPr>
        <p:blipFill rotWithShape="1">
          <a:blip r:embed="rId13">
            <a:alphaModFix/>
          </a:blip>
          <a:srcRect/>
          <a:stretch/>
        </p:blipFill>
        <p:spPr>
          <a:xfrm>
            <a:off x="11407448" y="25073766"/>
            <a:ext cx="1080000" cy="1080000"/>
          </a:xfrm>
          <a:prstGeom prst="rect">
            <a:avLst/>
          </a:prstGeom>
          <a:noFill/>
          <a:ln>
            <a:noFill/>
          </a:ln>
        </p:spPr>
      </p:pic>
      <p:pic>
        <p:nvPicPr>
          <p:cNvPr id="185" name="Google Shape;185;p1"/>
          <p:cNvPicPr preferRelativeResize="0"/>
          <p:nvPr/>
        </p:nvPicPr>
        <p:blipFill rotWithShape="1">
          <a:blip r:embed="rId13">
            <a:alphaModFix/>
          </a:blip>
          <a:srcRect/>
          <a:stretch/>
        </p:blipFill>
        <p:spPr>
          <a:xfrm>
            <a:off x="18494048" y="19053966"/>
            <a:ext cx="1080000" cy="1080000"/>
          </a:xfrm>
          <a:prstGeom prst="rect">
            <a:avLst/>
          </a:prstGeom>
          <a:noFill/>
          <a:ln>
            <a:noFill/>
          </a:ln>
        </p:spPr>
      </p:pic>
      <p:pic>
        <p:nvPicPr>
          <p:cNvPr id="186" name="Google Shape;186;p1"/>
          <p:cNvPicPr preferRelativeResize="0"/>
          <p:nvPr/>
        </p:nvPicPr>
        <p:blipFill rotWithShape="1">
          <a:blip r:embed="rId13">
            <a:alphaModFix/>
          </a:blip>
          <a:srcRect/>
          <a:stretch/>
        </p:blipFill>
        <p:spPr>
          <a:xfrm>
            <a:off x="13083848" y="14558166"/>
            <a:ext cx="1080000" cy="1080000"/>
          </a:xfrm>
          <a:prstGeom prst="rect">
            <a:avLst/>
          </a:prstGeom>
          <a:noFill/>
          <a:ln>
            <a:noFill/>
          </a:ln>
        </p:spPr>
      </p:pic>
      <p:pic>
        <p:nvPicPr>
          <p:cNvPr id="187" name="Google Shape;187;p1" descr="Empréstimo estrutura de tópicos"/>
          <p:cNvPicPr preferRelativeResize="0"/>
          <p:nvPr/>
        </p:nvPicPr>
        <p:blipFill rotWithShape="1">
          <a:blip r:embed="rId9">
            <a:alphaModFix/>
          </a:blip>
          <a:srcRect/>
          <a:stretch/>
        </p:blipFill>
        <p:spPr>
          <a:xfrm>
            <a:off x="12690596" y="15137976"/>
            <a:ext cx="1080000" cy="1080000"/>
          </a:xfrm>
          <a:prstGeom prst="rect">
            <a:avLst/>
          </a:prstGeom>
          <a:noFill/>
          <a:ln>
            <a:noFill/>
          </a:ln>
        </p:spPr>
      </p:pic>
      <p:pic>
        <p:nvPicPr>
          <p:cNvPr id="188" name="Google Shape;188;p1" descr="Empréstimo estrutura de tópicos"/>
          <p:cNvPicPr preferRelativeResize="0"/>
          <p:nvPr/>
        </p:nvPicPr>
        <p:blipFill rotWithShape="1">
          <a:blip r:embed="rId9">
            <a:alphaModFix/>
          </a:blip>
          <a:srcRect/>
          <a:stretch/>
        </p:blipFill>
        <p:spPr>
          <a:xfrm>
            <a:off x="13376396" y="13842576"/>
            <a:ext cx="1080000" cy="1080000"/>
          </a:xfrm>
          <a:prstGeom prst="rect">
            <a:avLst/>
          </a:prstGeom>
          <a:noFill/>
          <a:ln>
            <a:noFill/>
          </a:ln>
        </p:spPr>
      </p:pic>
      <p:pic>
        <p:nvPicPr>
          <p:cNvPr id="189" name="Google Shape;189;p1" descr="Empréstimo estrutura de tópicos"/>
          <p:cNvPicPr preferRelativeResize="0"/>
          <p:nvPr/>
        </p:nvPicPr>
        <p:blipFill rotWithShape="1">
          <a:blip r:embed="rId9">
            <a:alphaModFix/>
          </a:blip>
          <a:srcRect/>
          <a:stretch/>
        </p:blipFill>
        <p:spPr>
          <a:xfrm>
            <a:off x="13757396" y="12699576"/>
            <a:ext cx="1080000" cy="1080000"/>
          </a:xfrm>
          <a:prstGeom prst="rect">
            <a:avLst/>
          </a:prstGeom>
          <a:noFill/>
          <a:ln>
            <a:noFill/>
          </a:ln>
        </p:spPr>
      </p:pic>
      <p:pic>
        <p:nvPicPr>
          <p:cNvPr id="190" name="Google Shape;190;p1" descr="Restaurante com preenchimento sólido"/>
          <p:cNvPicPr preferRelativeResize="0"/>
          <p:nvPr/>
        </p:nvPicPr>
        <p:blipFill rotWithShape="1">
          <a:blip r:embed="rId8">
            <a:alphaModFix/>
          </a:blip>
          <a:srcRect/>
          <a:stretch/>
        </p:blipFill>
        <p:spPr>
          <a:xfrm>
            <a:off x="11723501" y="15621594"/>
            <a:ext cx="977328" cy="864584"/>
          </a:xfrm>
          <a:prstGeom prst="rect">
            <a:avLst/>
          </a:prstGeom>
          <a:noFill/>
          <a:ln>
            <a:noFill/>
          </a:ln>
        </p:spPr>
      </p:pic>
      <p:pic>
        <p:nvPicPr>
          <p:cNvPr id="191" name="Google Shape;191;p1" descr="Restaurante com preenchimento sólido"/>
          <p:cNvPicPr preferRelativeResize="0"/>
          <p:nvPr/>
        </p:nvPicPr>
        <p:blipFill rotWithShape="1">
          <a:blip r:embed="rId8">
            <a:alphaModFix/>
          </a:blip>
          <a:srcRect/>
          <a:stretch/>
        </p:blipFill>
        <p:spPr>
          <a:xfrm>
            <a:off x="18505301" y="14021394"/>
            <a:ext cx="977328" cy="864584"/>
          </a:xfrm>
          <a:prstGeom prst="rect">
            <a:avLst/>
          </a:prstGeom>
          <a:noFill/>
          <a:ln>
            <a:noFill/>
          </a:ln>
        </p:spPr>
      </p:pic>
      <p:pic>
        <p:nvPicPr>
          <p:cNvPr id="192" name="Google Shape;192;p1" descr="Empréstimo estrutura de tópicos"/>
          <p:cNvPicPr preferRelativeResize="0"/>
          <p:nvPr/>
        </p:nvPicPr>
        <p:blipFill rotWithShape="1">
          <a:blip r:embed="rId9">
            <a:alphaModFix/>
          </a:blip>
          <a:srcRect/>
          <a:stretch/>
        </p:blipFill>
        <p:spPr>
          <a:xfrm>
            <a:off x="15314996" y="12445576"/>
            <a:ext cx="1080000" cy="1080000"/>
          </a:xfrm>
          <a:prstGeom prst="rect">
            <a:avLst/>
          </a:prstGeom>
          <a:noFill/>
          <a:ln>
            <a:noFill/>
          </a:ln>
        </p:spPr>
      </p:pic>
      <p:pic>
        <p:nvPicPr>
          <p:cNvPr id="193" name="Google Shape;193;p1" descr="Empréstimo estrutura de tópicos"/>
          <p:cNvPicPr preferRelativeResize="0"/>
          <p:nvPr/>
        </p:nvPicPr>
        <p:blipFill rotWithShape="1">
          <a:blip r:embed="rId9">
            <a:alphaModFix/>
          </a:blip>
          <a:srcRect/>
          <a:stretch/>
        </p:blipFill>
        <p:spPr>
          <a:xfrm>
            <a:off x="18210596" y="12674176"/>
            <a:ext cx="1080000" cy="1080000"/>
          </a:xfrm>
          <a:prstGeom prst="rect">
            <a:avLst/>
          </a:prstGeom>
          <a:noFill/>
          <a:ln>
            <a:noFill/>
          </a:ln>
        </p:spPr>
      </p:pic>
      <p:pic>
        <p:nvPicPr>
          <p:cNvPr id="194" name="Google Shape;194;p1" descr="Empréstimo estrutura de tópicos"/>
          <p:cNvPicPr preferRelativeResize="0"/>
          <p:nvPr/>
        </p:nvPicPr>
        <p:blipFill rotWithShape="1">
          <a:blip r:embed="rId9">
            <a:alphaModFix/>
          </a:blip>
          <a:srcRect/>
          <a:stretch/>
        </p:blipFill>
        <p:spPr>
          <a:xfrm>
            <a:off x="21182396" y="22732576"/>
            <a:ext cx="1080000" cy="1080000"/>
          </a:xfrm>
          <a:prstGeom prst="rect">
            <a:avLst/>
          </a:prstGeom>
          <a:noFill/>
          <a:ln>
            <a:noFill/>
          </a:ln>
        </p:spPr>
      </p:pic>
      <p:pic>
        <p:nvPicPr>
          <p:cNvPr id="195" name="Google Shape;195;p1" descr="Ícone&#10;&#10;Descrição gerada automaticamente"/>
          <p:cNvPicPr preferRelativeResize="0"/>
          <p:nvPr/>
        </p:nvPicPr>
        <p:blipFill rotWithShape="1">
          <a:blip r:embed="rId5">
            <a:alphaModFix/>
          </a:blip>
          <a:srcRect/>
          <a:stretch/>
        </p:blipFill>
        <p:spPr>
          <a:xfrm>
            <a:off x="17219680" y="25024983"/>
            <a:ext cx="1080000" cy="1227896"/>
          </a:xfrm>
          <a:prstGeom prst="rect">
            <a:avLst/>
          </a:prstGeom>
          <a:noFill/>
          <a:ln>
            <a:noFill/>
          </a:ln>
        </p:spPr>
      </p:pic>
      <p:pic>
        <p:nvPicPr>
          <p:cNvPr id="196" name="Google Shape;196;p1" descr="Torre elétrica com preenchimento sólido"/>
          <p:cNvPicPr preferRelativeResize="0"/>
          <p:nvPr/>
        </p:nvPicPr>
        <p:blipFill rotWithShape="1">
          <a:blip r:embed="rId12">
            <a:alphaModFix/>
          </a:blip>
          <a:srcRect/>
          <a:stretch/>
        </p:blipFill>
        <p:spPr>
          <a:xfrm>
            <a:off x="17771375" y="23920028"/>
            <a:ext cx="865650" cy="86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a396acf9a9_1_304"/>
          <p:cNvSpPr txBox="1">
            <a:spLocks noGrp="1"/>
          </p:cNvSpPr>
          <p:nvPr>
            <p:ph type="title"/>
          </p:nvPr>
        </p:nvSpPr>
        <p:spPr>
          <a:xfrm>
            <a:off x="2970050" y="1724973"/>
            <a:ext cx="37260600" cy="4027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pt-BR" sz="20000" b="1" i="0" u="none" strike="noStrike" cap="none">
                <a:solidFill>
                  <a:srgbClr val="000000"/>
                </a:solidFill>
                <a:latin typeface="Arial"/>
                <a:ea typeface="Arial"/>
                <a:cs typeface="Arial"/>
                <a:sym typeface="Arial"/>
              </a:rPr>
              <a:t>Descrição do Documento</a:t>
            </a:r>
            <a:endParaRPr sz="20000" b="1" i="0" u="none" strike="noStrike" cap="none">
              <a:solidFill>
                <a:srgbClr val="000000"/>
              </a:solidFill>
              <a:latin typeface="Arial"/>
              <a:ea typeface="Arial"/>
              <a:cs typeface="Arial"/>
              <a:sym typeface="Arial"/>
            </a:endParaRPr>
          </a:p>
        </p:txBody>
      </p:sp>
      <p:sp>
        <p:nvSpPr>
          <p:cNvPr id="202" name="Google Shape;202;g1a396acf9a9_1_304"/>
          <p:cNvSpPr txBox="1">
            <a:spLocks noGrp="1"/>
          </p:cNvSpPr>
          <p:nvPr>
            <p:ph type="body" idx="1"/>
          </p:nvPr>
        </p:nvSpPr>
        <p:spPr>
          <a:xfrm>
            <a:off x="2453175" y="7275175"/>
            <a:ext cx="39251400" cy="21232800"/>
          </a:xfrm>
          <a:prstGeom prst="rect">
            <a:avLst/>
          </a:prstGeom>
          <a:noFill/>
          <a:ln>
            <a:noFill/>
          </a:ln>
        </p:spPr>
        <p:txBody>
          <a:bodyPr spcFirstLastPara="1" wrap="square" lIns="91425" tIns="91425" rIns="91425" bIns="91425" anchor="ctr" anchorCtr="0">
            <a:noAutofit/>
          </a:bodyPr>
          <a:lstStyle/>
          <a:p>
            <a:pPr marL="0" marR="0" lvl="0" indent="0" algn="just" rtl="0">
              <a:lnSpc>
                <a:spcPct val="70000"/>
              </a:lnSpc>
              <a:spcBef>
                <a:spcPts val="0"/>
              </a:spcBef>
              <a:spcAft>
                <a:spcPts val="0"/>
              </a:spcAft>
              <a:buClr>
                <a:srgbClr val="000000"/>
              </a:buClr>
              <a:buSzPts val="1018"/>
              <a:buFont typeface="Arial"/>
              <a:buNone/>
            </a:pPr>
            <a:r>
              <a:rPr lang="pt-BR" sz="12035" b="0" i="0" u="none" strike="noStrike" cap="none">
                <a:solidFill>
                  <a:srgbClr val="000000"/>
                </a:solidFill>
                <a:latin typeface="Arial"/>
                <a:ea typeface="Arial"/>
                <a:cs typeface="Arial"/>
                <a:sym typeface="Arial"/>
              </a:rPr>
              <a:t>Trata-se de um </a:t>
            </a:r>
            <a:r>
              <a:rPr lang="pt-BR" sz="12035" b="1" i="0" u="none" strike="noStrike" cap="none">
                <a:solidFill>
                  <a:srgbClr val="000000"/>
                </a:solidFill>
                <a:latin typeface="Arial"/>
                <a:ea typeface="Arial"/>
                <a:cs typeface="Arial"/>
                <a:sym typeface="Arial"/>
              </a:rPr>
              <a:t>Mapa Social</a:t>
            </a:r>
            <a:r>
              <a:rPr lang="pt-BR" sz="12035" b="0" i="0" u="none" strike="noStrike" cap="none">
                <a:solidFill>
                  <a:srgbClr val="000000"/>
                </a:solidFill>
                <a:latin typeface="Arial"/>
                <a:ea typeface="Arial"/>
                <a:cs typeface="Arial"/>
                <a:sym typeface="Arial"/>
              </a:rPr>
              <a:t> confeccionado, ao longo do segundo semestre de 2022, para a  </a:t>
            </a:r>
            <a:r>
              <a:rPr lang="pt-BR" sz="12035" b="1" i="0" u="none" strike="noStrike" cap="none">
                <a:solidFill>
                  <a:srgbClr val="000000"/>
                </a:solidFill>
                <a:latin typeface="Arial"/>
                <a:ea typeface="Arial"/>
                <a:cs typeface="Arial"/>
                <a:sym typeface="Arial"/>
              </a:rPr>
              <a:t>Unidade Saúde da Família (USF) Calabar, lolalizada no bairro Urbis I em Santo Antônio de Jesus, Bahia, Brasil</a:t>
            </a:r>
            <a:r>
              <a:rPr lang="pt-BR" sz="12035" b="0" i="0" u="none" strike="noStrike" cap="none">
                <a:solidFill>
                  <a:srgbClr val="000000"/>
                </a:solidFill>
                <a:latin typeface="Arial"/>
                <a:ea typeface="Arial"/>
                <a:cs typeface="Arial"/>
                <a:sym typeface="Arial"/>
              </a:rPr>
              <a:t>. E validado em reunião presencial pelas Agentes Comunitárias de Saúde e gerente da USF Calabar no dia 2º de novembro de 2022. Tal documento foi fruto do componente </a:t>
            </a:r>
            <a:r>
              <a:rPr lang="pt-BR" sz="12035" b="1" i="0" u="none" strike="noStrike" cap="none">
                <a:solidFill>
                  <a:srgbClr val="000000"/>
                </a:solidFill>
                <a:latin typeface="Arial"/>
                <a:ea typeface="Arial"/>
                <a:cs typeface="Arial"/>
                <a:sym typeface="Arial"/>
              </a:rPr>
              <a:t>“Processos de Apropriação da Realidade I” (PAR I)</a:t>
            </a:r>
            <a:r>
              <a:rPr lang="pt-BR" sz="12035" b="0" i="0" u="none" strike="noStrike" cap="none">
                <a:solidFill>
                  <a:srgbClr val="000000"/>
                </a:solidFill>
                <a:latin typeface="Arial"/>
                <a:ea typeface="Arial"/>
                <a:cs typeface="Arial"/>
                <a:sym typeface="Arial"/>
              </a:rPr>
              <a:t> do curso de Bacharelado Interdisciplinar em Saúde (BIS) da Universidade Federal do Recôncavo da Bahia (UFRB). Projeto realizado pelos estudantes Antony dos Santos da Silva, Camille Oliveira da Silva, Debora Falcao Xavier de Souza, Fernanda Neiva Santos, Geovana de Jesus Santiago, Mauricio Costa da Assuncao Santos, Pedro Augusto Moura Ribeiro, Tiago Nascimento Ordonez, Vinicius Rocha Matos, sob a orientação da rofa. Dra. Deise Santana de Jesus Barbosa.</a:t>
            </a:r>
            <a:endParaRPr sz="12035"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a396acf9a9_1_309"/>
          <p:cNvSpPr txBox="1">
            <a:spLocks noGrp="1"/>
          </p:cNvSpPr>
          <p:nvPr>
            <p:ph type="title"/>
          </p:nvPr>
        </p:nvSpPr>
        <p:spPr>
          <a:xfrm>
            <a:off x="2960775" y="5659775"/>
            <a:ext cx="38233200" cy="3893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700"/>
              <a:buFont typeface="Calibri"/>
              <a:buNone/>
            </a:pPr>
            <a:r>
              <a:rPr lang="pt-BR" sz="16000" b="1" i="0" u="none" strike="noStrike" cap="none">
                <a:solidFill>
                  <a:srgbClr val="000000"/>
                </a:solidFill>
                <a:latin typeface="Arial"/>
                <a:ea typeface="Arial"/>
                <a:cs typeface="Arial"/>
                <a:sym typeface="Arial"/>
              </a:rPr>
              <a:t>Referência do Mapa Social</a:t>
            </a:r>
            <a:endParaRPr sz="16000" b="0" i="0" u="none" strike="noStrike" cap="none">
              <a:solidFill>
                <a:srgbClr val="000000"/>
              </a:solidFill>
              <a:latin typeface="Arial"/>
              <a:ea typeface="Arial"/>
              <a:cs typeface="Arial"/>
              <a:sym typeface="Arial"/>
            </a:endParaRPr>
          </a:p>
        </p:txBody>
      </p:sp>
      <p:sp>
        <p:nvSpPr>
          <p:cNvPr id="208" name="Google Shape;208;g1a396acf9a9_1_309"/>
          <p:cNvSpPr txBox="1"/>
          <p:nvPr/>
        </p:nvSpPr>
        <p:spPr>
          <a:xfrm>
            <a:off x="3447075" y="10568600"/>
            <a:ext cx="37260600" cy="18655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5000"/>
              <a:buFont typeface="Arial"/>
              <a:buNone/>
            </a:pPr>
            <a:r>
              <a:rPr lang="pt-BR" sz="15000" b="0" i="0" u="none" strike="noStrike" cap="none" dirty="0">
                <a:solidFill>
                  <a:schemeClr val="dk1"/>
                </a:solidFill>
                <a:latin typeface="Calibri"/>
                <a:ea typeface="Calibri"/>
                <a:cs typeface="Calibri"/>
                <a:sym typeface="Calibri"/>
              </a:rPr>
              <a:t>SILVA, A. D. S. D.; SILVA, C. O. D.; SOUZA, D. F. X. D.; SANTOS, F. N.; SANTIAGO, G. D. J.; SANTOS, M. C. A.; RIBEIRO, P. A. M.; ORDONEZ, T. N.; MATOS, V. R.; BARBOSA, D. S. D. J. </a:t>
            </a:r>
            <a:r>
              <a:rPr lang="pt-BR" sz="15000" b="1" i="0" u="none" strike="noStrike" cap="none" dirty="0">
                <a:solidFill>
                  <a:schemeClr val="dk1"/>
                </a:solidFill>
                <a:latin typeface="Calibri"/>
                <a:ea typeface="Calibri"/>
                <a:cs typeface="Calibri"/>
                <a:sym typeface="Calibri"/>
              </a:rPr>
              <a:t>Mapa Social Unidade Saúde da Família Calabar/ Urbis I</a:t>
            </a:r>
            <a:r>
              <a:rPr lang="pt-BR" sz="15000" b="0" i="0" u="none" strike="noStrike" cap="none" dirty="0">
                <a:solidFill>
                  <a:schemeClr val="dk1"/>
                </a:solidFill>
                <a:latin typeface="Calibri"/>
                <a:ea typeface="Calibri"/>
                <a:cs typeface="Calibri"/>
                <a:sym typeface="Calibri"/>
              </a:rPr>
              <a:t>. </a:t>
            </a:r>
            <a:r>
              <a:rPr lang="pt-BR" sz="15000" b="0" i="0" u="none" strike="noStrike" cap="none" dirty="0" err="1">
                <a:solidFill>
                  <a:schemeClr val="dk1"/>
                </a:solidFill>
                <a:latin typeface="Calibri"/>
                <a:ea typeface="Calibri"/>
                <a:cs typeface="Calibri"/>
                <a:sym typeface="Calibri"/>
              </a:rPr>
              <a:t>Zenodo</a:t>
            </a:r>
            <a:r>
              <a:rPr lang="pt-BR" sz="15000" b="0" i="0" u="none" strike="noStrike" cap="none" dirty="0">
                <a:solidFill>
                  <a:schemeClr val="dk1"/>
                </a:solidFill>
                <a:latin typeface="Calibri"/>
                <a:ea typeface="Calibri"/>
                <a:cs typeface="Calibri"/>
                <a:sym typeface="Calibri"/>
              </a:rPr>
              <a:t>, 02 dez. 2022. Disponível em: &lt;https://zenodo.org/</a:t>
            </a:r>
            <a:r>
              <a:rPr lang="pt-BR" sz="15000" b="0" i="0" u="none" strike="noStrike" cap="none" dirty="0" err="1">
                <a:solidFill>
                  <a:schemeClr val="dk1"/>
                </a:solidFill>
                <a:latin typeface="Calibri"/>
                <a:ea typeface="Calibri"/>
                <a:cs typeface="Calibri"/>
                <a:sym typeface="Calibri"/>
              </a:rPr>
              <a:t>record</a:t>
            </a:r>
            <a:r>
              <a:rPr lang="pt-BR" sz="15000" b="0" i="0" u="none" strike="noStrike" cap="none" dirty="0">
                <a:solidFill>
                  <a:schemeClr val="dk1"/>
                </a:solidFill>
                <a:latin typeface="Calibri"/>
                <a:ea typeface="Calibri"/>
                <a:cs typeface="Calibri"/>
                <a:sym typeface="Calibri"/>
              </a:rPr>
              <a:t>/7358704&gt;. Produzido em: 02 dez. 2022.</a:t>
            </a:r>
            <a:endParaRPr sz="15000" b="0" i="0" u="none" strike="noStrike" cap="none" dirty="0">
              <a:solidFill>
                <a:schemeClr val="dk1"/>
              </a:solidFill>
              <a:latin typeface="Arial"/>
              <a:ea typeface="Arial"/>
              <a:cs typeface="Arial"/>
              <a:sym typeface="Arial"/>
            </a:endParaRPr>
          </a:p>
        </p:txBody>
      </p:sp>
      <p:pic>
        <p:nvPicPr>
          <p:cNvPr id="209" name="Google Shape;209;g1a396acf9a9_1_309"/>
          <p:cNvPicPr preferRelativeResize="0"/>
          <p:nvPr/>
        </p:nvPicPr>
        <p:blipFill rotWithShape="1">
          <a:blip r:embed="rId3">
            <a:alphaModFix/>
          </a:blip>
          <a:srcRect/>
          <a:stretch/>
        </p:blipFill>
        <p:spPr>
          <a:xfrm>
            <a:off x="18414940" y="1217542"/>
            <a:ext cx="8297626" cy="3893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a396acf9a9_1_367"/>
          <p:cNvSpPr txBox="1">
            <a:spLocks noGrp="1"/>
          </p:cNvSpPr>
          <p:nvPr>
            <p:ph type="title"/>
          </p:nvPr>
        </p:nvSpPr>
        <p:spPr>
          <a:xfrm>
            <a:off x="2970050" y="581972"/>
            <a:ext cx="37260600" cy="2999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pt-BR"/>
              <a:t>Mapa de 2012</a:t>
            </a:r>
            <a:endParaRPr/>
          </a:p>
        </p:txBody>
      </p:sp>
      <p:pic>
        <p:nvPicPr>
          <p:cNvPr id="277" name="Google Shape;277;g1a396acf9a9_1_367"/>
          <p:cNvPicPr preferRelativeResize="0"/>
          <p:nvPr/>
        </p:nvPicPr>
        <p:blipFill rotWithShape="1">
          <a:blip r:embed="rId3">
            <a:alphaModFix/>
          </a:blip>
          <a:srcRect/>
          <a:stretch/>
        </p:blipFill>
        <p:spPr>
          <a:xfrm>
            <a:off x="1905000" y="3962375"/>
            <a:ext cx="40005002" cy="26746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a4215d56c0_0_85"/>
          <p:cNvSpPr txBox="1">
            <a:spLocks noGrp="1"/>
          </p:cNvSpPr>
          <p:nvPr>
            <p:ph type="title"/>
          </p:nvPr>
        </p:nvSpPr>
        <p:spPr>
          <a:xfrm>
            <a:off x="2970013" y="581973"/>
            <a:ext cx="37260600" cy="421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pt-BR"/>
              <a:t>Mapa de 2018</a:t>
            </a:r>
            <a:endParaRPr/>
          </a:p>
        </p:txBody>
      </p:sp>
      <p:pic>
        <p:nvPicPr>
          <p:cNvPr id="283" name="Google Shape;283;g1a4215d56c0_0_85"/>
          <p:cNvPicPr preferRelativeResize="0"/>
          <p:nvPr/>
        </p:nvPicPr>
        <p:blipFill rotWithShape="1">
          <a:blip r:embed="rId3">
            <a:alphaModFix/>
          </a:blip>
          <a:srcRect l="6589" r="16339"/>
          <a:stretch/>
        </p:blipFill>
        <p:spPr>
          <a:xfrm>
            <a:off x="1598413" y="4343775"/>
            <a:ext cx="40003800" cy="26669624"/>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Personalizar</PresentationFormat>
  <Paragraphs>25</Paragraphs>
  <Slides>5</Slides>
  <Notes>5</Notes>
  <HiddenSlides>0</HiddenSlides>
  <MMClips>0</MMClips>
  <ScaleCrop>false</ScaleCrop>
  <HeadingPairs>
    <vt:vector size="6" baseType="variant">
      <vt:variant>
        <vt:lpstr>Fontes usadas</vt:lpstr>
      </vt:variant>
      <vt:variant>
        <vt:i4>2</vt:i4>
      </vt:variant>
      <vt:variant>
        <vt:lpstr>Tema</vt:lpstr>
      </vt:variant>
      <vt:variant>
        <vt:i4>2</vt:i4>
      </vt:variant>
      <vt:variant>
        <vt:lpstr>Títulos de slides</vt:lpstr>
      </vt:variant>
      <vt:variant>
        <vt:i4>5</vt:i4>
      </vt:variant>
    </vt:vector>
  </HeadingPairs>
  <TitlesOfParts>
    <vt:vector size="9" baseType="lpstr">
      <vt:lpstr>Arial</vt:lpstr>
      <vt:lpstr>Calibri</vt:lpstr>
      <vt:lpstr>Tema do Office</vt:lpstr>
      <vt:lpstr>Custom</vt:lpstr>
      <vt:lpstr>Apresentação do PowerPoint</vt:lpstr>
      <vt:lpstr>Descrição do Documento</vt:lpstr>
      <vt:lpstr>Referência do Mapa Social</vt:lpstr>
      <vt:lpstr>Mapa de 2012</vt:lpstr>
      <vt:lpstr>Mapa de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Tiago Ordonez</dc:creator>
  <cp:lastModifiedBy>Tiago Ordonez</cp:lastModifiedBy>
  <cp:revision>1</cp:revision>
  <dcterms:created xsi:type="dcterms:W3CDTF">2022-11-29T01:45:35Z</dcterms:created>
  <dcterms:modified xsi:type="dcterms:W3CDTF">2022-12-03T03:41:08Z</dcterms:modified>
</cp:coreProperties>
</file>